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46" r:id="rId3"/>
    <p:sldId id="452" r:id="rId4"/>
    <p:sldId id="453" r:id="rId5"/>
    <p:sldId id="454" r:id="rId6"/>
    <p:sldId id="455" r:id="rId7"/>
    <p:sldId id="456" r:id="rId8"/>
    <p:sldId id="457" r:id="rId9"/>
    <p:sldId id="458" r:id="rId10"/>
    <p:sldId id="459" r:id="rId11"/>
    <p:sldId id="460" r:id="rId12"/>
    <p:sldId id="461" r:id="rId13"/>
    <p:sldId id="462" r:id="rId14"/>
    <p:sldId id="463" r:id="rId15"/>
    <p:sldId id="464" r:id="rId16"/>
    <p:sldId id="465" r:id="rId17"/>
    <p:sldId id="466" r:id="rId18"/>
    <p:sldId id="467" r:id="rId19"/>
    <p:sldId id="468" r:id="rId20"/>
    <p:sldId id="469" r:id="rId21"/>
    <p:sldId id="470" r:id="rId22"/>
    <p:sldId id="471" r:id="rId23"/>
    <p:sldId id="472" r:id="rId24"/>
    <p:sldId id="473" r:id="rId25"/>
    <p:sldId id="474" r:id="rId26"/>
    <p:sldId id="475" r:id="rId27"/>
    <p:sldId id="476" r:id="rId28"/>
    <p:sldId id="477" r:id="rId29"/>
    <p:sldId id="359" r:id="rId30"/>
    <p:sldId id="478" r:id="rId31"/>
    <p:sldId id="479" r:id="rId32"/>
    <p:sldId id="480" r:id="rId33"/>
    <p:sldId id="350" r:id="rId34"/>
    <p:sldId id="283" r:id="rId35"/>
    <p:sldId id="451" r:id="rId36"/>
    <p:sldId id="382"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00FF"/>
    <a:srgbClr val="66FF33"/>
    <a:srgbClr val="0083E6"/>
    <a:srgbClr val="010101"/>
    <a:srgbClr val="CCECFF"/>
    <a:srgbClr val="CC99FF"/>
    <a:srgbClr val="FDFDFD"/>
    <a:srgbClr val="FEFEFE"/>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05" autoAdjust="0"/>
    <p:restoredTop sz="95658" autoAdjust="0"/>
  </p:normalViewPr>
  <p:slideViewPr>
    <p:cSldViewPr snapToGrid="0">
      <p:cViewPr varScale="1">
        <p:scale>
          <a:sx n="95" d="100"/>
          <a:sy n="95" d="100"/>
        </p:scale>
        <p:origin x="99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9/23/2018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597716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2367848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Word awakens truth reviving the soul</a:t>
            </a:r>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36</a:t>
            </a:fld>
            <a:endParaRPr lang="en-US"/>
          </a:p>
        </p:txBody>
      </p:sp>
    </p:spTree>
    <p:extLst>
      <p:ext uri="{BB962C8B-B14F-4D97-AF65-F5344CB8AC3E}">
        <p14:creationId xmlns:p14="http://schemas.microsoft.com/office/powerpoint/2010/main" val="347166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8D66E8-6C4D-4891-8E5B-7924ECE618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 name="Title 1">
            <a:extLst>
              <a:ext uri="{FF2B5EF4-FFF2-40B4-BE49-F238E27FC236}">
                <a16:creationId xmlns:a16="http://schemas.microsoft.com/office/drawing/2014/main" id="{2D757CFB-E87C-40CD-B168-D64336ECBA61}"/>
              </a:ext>
            </a:extLst>
          </p:cNvPr>
          <p:cNvSpPr txBox="1">
            <a:spLocks/>
          </p:cNvSpPr>
          <p:nvPr/>
        </p:nvSpPr>
        <p:spPr>
          <a:xfrm>
            <a:off x="301367" y="2769111"/>
            <a:ext cx="84103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Scriptures that Jesus is the Christ</a:t>
            </a:r>
          </a:p>
        </p:txBody>
      </p:sp>
      <p:sp>
        <p:nvSpPr>
          <p:cNvPr id="3074" name="Rectangle 2"/>
          <p:cNvSpPr>
            <a:spLocks noGrp="1" noChangeArrowheads="1"/>
          </p:cNvSpPr>
          <p:nvPr>
            <p:ph type="title"/>
          </p:nvPr>
        </p:nvSpPr>
        <p:spPr>
          <a:xfrm>
            <a:off x="457200" y="1412321"/>
            <a:ext cx="8229600" cy="28832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for he vigorously refuted the Jews publicly, showing from the Scriptures that Jesus is the Christ.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Acts 18:28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48020A9-08F2-49CF-9BEA-F9B8E8364AF4}"/>
              </a:ext>
            </a:extLst>
          </p:cNvPr>
          <p:cNvSpPr txBox="1">
            <a:spLocks noChangeArrowheads="1"/>
          </p:cNvSpPr>
          <p:nvPr/>
        </p:nvSpPr>
        <p:spPr bwMode="auto">
          <a:xfrm>
            <a:off x="5231808" y="3691051"/>
            <a:ext cx="3434316" cy="233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Shows Jesus is the Christ</a:t>
            </a:r>
            <a:endPar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A1668CA5-2C56-46FA-9312-E6EED802C7B8}"/>
              </a:ext>
            </a:extLst>
          </p:cNvPr>
          <p:cNvSpPr txBox="1">
            <a:spLocks noChangeArrowheads="1"/>
          </p:cNvSpPr>
          <p:nvPr/>
        </p:nvSpPr>
        <p:spPr bwMode="auto">
          <a:xfrm>
            <a:off x="456091" y="2774539"/>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DD055EF0-C6A9-496F-950B-D620B7467405}"/>
              </a:ext>
            </a:extLst>
          </p:cNvPr>
          <p:cNvSpPr txBox="1">
            <a:spLocks noChangeArrowheads="1"/>
          </p:cNvSpPr>
          <p:nvPr/>
        </p:nvSpPr>
        <p:spPr bwMode="auto">
          <a:xfrm>
            <a:off x="2580196" y="2910632"/>
            <a:ext cx="2615693"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56379172"/>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
                                        <p:tgtEl>
                                          <p:spTgt spid="6"/>
                                        </p:tgtEl>
                                      </p:cBhvr>
                                    </p:animEffect>
                                  </p:childTnLst>
                                </p:cTn>
                              </p:par>
                              <p:par>
                                <p:cTn id="32" presetID="42" presetClass="path" presetSubtype="0" accel="50000" decel="50000" fill="hold" grpId="0" nodeType="withEffect">
                                  <p:stCondLst>
                                    <p:cond delay="0"/>
                                  </p:stCondLst>
                                  <p:childTnLst>
                                    <p:animMotion origin="layout" path="M -5.55556E-7 4.07407E-6 L 0.23524 0.01944 " pathEditMode="relative" rAng="0" ptsTypes="AA">
                                      <p:cBhvr>
                                        <p:cTn id="33" dur="2000" fill="hold"/>
                                        <p:tgtEl>
                                          <p:spTgt spid="6"/>
                                        </p:tgtEl>
                                        <p:attrNameLst>
                                          <p:attrName>ppt_x</p:attrName>
                                          <p:attrName>ppt_y</p:attrName>
                                        </p:attrNameLst>
                                      </p:cBhvr>
                                      <p:rCtr x="11753" y="972"/>
                                    </p:animMotion>
                                  </p:childTnLst>
                                </p:cTn>
                              </p:par>
                              <p:par>
                                <p:cTn id="34" presetID="10" presetClass="exit" presetSubtype="0" fill="hold" grpId="1" nodeType="withEffect">
                                  <p:stCondLst>
                                    <p:cond delay="0"/>
                                  </p:stCondLst>
                                  <p:childTnLst>
                                    <p:animEffect transition="out" filter="fade">
                                      <p:cBhvr>
                                        <p:cTn id="35" dur="1250"/>
                                        <p:tgtEl>
                                          <p:spTgt spid="3074"/>
                                        </p:tgtEl>
                                      </p:cBhvr>
                                    </p:animEffect>
                                    <p:set>
                                      <p:cBhvr>
                                        <p:cTn id="36" dur="1" fill="hold">
                                          <p:stCondLst>
                                            <p:cond delay="1249"/>
                                          </p:stCondLst>
                                        </p:cTn>
                                        <p:tgtEl>
                                          <p:spTgt spid="3074"/>
                                        </p:tgtEl>
                                        <p:attrNameLst>
                                          <p:attrName>style.visibility</p:attrName>
                                        </p:attrNameLst>
                                      </p:cBhvr>
                                      <p:to>
                                        <p:strVal val="hidden"/>
                                      </p:to>
                                    </p:set>
                                  </p:childTnLst>
                                </p:cTn>
                              </p:par>
                              <p:par>
                                <p:cTn id="37" presetID="47" presetClass="exit" presetSubtype="0" fill="hold" grpId="1" nodeType="withEffect">
                                  <p:stCondLst>
                                    <p:cond delay="0"/>
                                  </p:stCondLst>
                                  <p:childTnLst>
                                    <p:animEffect transition="out" filter="fade">
                                      <p:cBhvr>
                                        <p:cTn id="38" dur="1000"/>
                                        <p:tgtEl>
                                          <p:spTgt spid="4"/>
                                        </p:tgtEl>
                                      </p:cBhvr>
                                    </p:animEffect>
                                    <p:anim calcmode="lin" valueType="num">
                                      <p:cBhvr>
                                        <p:cTn id="39" dur="1000"/>
                                        <p:tgtEl>
                                          <p:spTgt spid="4"/>
                                        </p:tgtEl>
                                        <p:attrNameLst>
                                          <p:attrName>ppt_x</p:attrName>
                                        </p:attrNameLst>
                                      </p:cBhvr>
                                      <p:tavLst>
                                        <p:tav tm="0">
                                          <p:val>
                                            <p:strVal val="ppt_x"/>
                                          </p:val>
                                        </p:tav>
                                        <p:tav tm="100000">
                                          <p:val>
                                            <p:strVal val="ppt_x"/>
                                          </p:val>
                                        </p:tav>
                                      </p:tavLst>
                                    </p:anim>
                                    <p:anim calcmode="lin" valueType="num">
                                      <p:cBhvr>
                                        <p:cTn id="40" dur="1000"/>
                                        <p:tgtEl>
                                          <p:spTgt spid="4"/>
                                        </p:tgtEl>
                                        <p:attrNameLst>
                                          <p:attrName>ppt_y</p:attrName>
                                        </p:attrNameLst>
                                      </p:cBhvr>
                                      <p:tavLst>
                                        <p:tav tm="0">
                                          <p:val>
                                            <p:strVal val="ppt_y"/>
                                          </p:val>
                                        </p:tav>
                                        <p:tav tm="100000">
                                          <p:val>
                                            <p:strVal val="ppt_y-.1"/>
                                          </p:val>
                                        </p:tav>
                                      </p:tavLst>
                                    </p:anim>
                                    <p:set>
                                      <p:cBhvr>
                                        <p:cTn id="41" dur="1" fill="hold">
                                          <p:stCondLst>
                                            <p:cond delay="999"/>
                                          </p:stCondLst>
                                        </p:cTn>
                                        <p:tgtEl>
                                          <p:spTgt spid="4"/>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6" grpId="0"/>
      <p:bldP spid="6" grpId="1"/>
      <p:bldP spid="6"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EA839E-2DCF-4C9E-A017-2FEF1E11C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Title 1">
            <a:extLst>
              <a:ext uri="{FF2B5EF4-FFF2-40B4-BE49-F238E27FC236}">
                <a16:creationId xmlns:a16="http://schemas.microsoft.com/office/drawing/2014/main" id="{D92E4D4F-1D65-46E4-BBD2-33ECE793A778}"/>
              </a:ext>
            </a:extLst>
          </p:cNvPr>
          <p:cNvSpPr txBox="1">
            <a:spLocks/>
          </p:cNvSpPr>
          <p:nvPr/>
        </p:nvSpPr>
        <p:spPr>
          <a:xfrm>
            <a:off x="1398734" y="2913481"/>
            <a:ext cx="400847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Holy Scriptures</a:t>
            </a:r>
          </a:p>
        </p:txBody>
      </p:sp>
      <p:sp>
        <p:nvSpPr>
          <p:cNvPr id="3074" name="Rectangle 2"/>
          <p:cNvSpPr>
            <a:spLocks noGrp="1" noChangeArrowheads="1"/>
          </p:cNvSpPr>
          <p:nvPr>
            <p:ph type="title"/>
          </p:nvPr>
        </p:nvSpPr>
        <p:spPr>
          <a:xfrm>
            <a:off x="457200" y="1422954"/>
            <a:ext cx="8229600" cy="25323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which He promised            before through His prophets in the Holy Scriptures,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1:2 </a:t>
            </a:r>
          </a:p>
        </p:txBody>
      </p:sp>
      <p:sp>
        <p:nvSpPr>
          <p:cNvPr id="4" name="Rectangle 2">
            <a:extLst>
              <a:ext uri="{FF2B5EF4-FFF2-40B4-BE49-F238E27FC236}">
                <a16:creationId xmlns:a16="http://schemas.microsoft.com/office/drawing/2014/main" id="{005BDAAF-CB2F-432D-B89D-B828FF5EA678}"/>
              </a:ext>
            </a:extLst>
          </p:cNvPr>
          <p:cNvSpPr txBox="1">
            <a:spLocks noChangeArrowheads="1"/>
          </p:cNvSpPr>
          <p:nvPr/>
        </p:nvSpPr>
        <p:spPr bwMode="auto">
          <a:xfrm>
            <a:off x="552893" y="3955311"/>
            <a:ext cx="3434316" cy="160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Is Holy</a:t>
            </a:r>
            <a:endPar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2BC87425-802C-4B9B-AE69-A406A4B6CFAB}"/>
              </a:ext>
            </a:extLst>
          </p:cNvPr>
          <p:cNvSpPr txBox="1">
            <a:spLocks noChangeArrowheads="1"/>
          </p:cNvSpPr>
          <p:nvPr/>
        </p:nvSpPr>
        <p:spPr bwMode="auto">
          <a:xfrm>
            <a:off x="2580196" y="2910632"/>
            <a:ext cx="2615693"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AB57FCB5-0349-40B1-ABC6-F3715FAF3795}"/>
              </a:ext>
            </a:extLst>
          </p:cNvPr>
          <p:cNvSpPr txBox="1">
            <a:spLocks noChangeArrowheads="1"/>
          </p:cNvSpPr>
          <p:nvPr/>
        </p:nvSpPr>
        <p:spPr bwMode="auto">
          <a:xfrm>
            <a:off x="1082933" y="3101186"/>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70723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18" presetClass="emph" presetSubtype="0" fill="hold" grpId="1" nodeType="withEffect">
                                  <p:stCondLst>
                                    <p:cond delay="0"/>
                                  </p:stCondLst>
                                  <p:childTnLst>
                                    <p:set>
                                      <p:cBhvr override="childStyle">
                                        <p:cTn id="20" dur="500" fill="hold"/>
                                        <p:tgtEl>
                                          <p:spTgt spid="3"/>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
                                        <p:tgtEl>
                                          <p:spTgt spid="6"/>
                                        </p:tgtEl>
                                      </p:cBhvr>
                                    </p:animEffect>
                                  </p:childTnLst>
                                </p:cTn>
                              </p:par>
                              <p:par>
                                <p:cTn id="33" presetID="42" presetClass="path" presetSubtype="0" accel="50000" decel="50000" fill="hold" grpId="0" nodeType="withEffect">
                                  <p:stCondLst>
                                    <p:cond delay="0"/>
                                  </p:stCondLst>
                                  <p:childTnLst>
                                    <p:animMotion origin="layout" path="M -3.61111E-6 -3.33333E-6 L -0.16666 0.02778 " pathEditMode="relative" rAng="0" ptsTypes="AA">
                                      <p:cBhvr>
                                        <p:cTn id="34" dur="2000" fill="hold"/>
                                        <p:tgtEl>
                                          <p:spTgt spid="6"/>
                                        </p:tgtEl>
                                        <p:attrNameLst>
                                          <p:attrName>ppt_x</p:attrName>
                                          <p:attrName>ppt_y</p:attrName>
                                        </p:attrNameLst>
                                      </p:cBhvr>
                                      <p:rCtr x="-8333" y="1389"/>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47" presetClass="exit" presetSubtype="0" fill="hold" grpId="1" nodeType="withEffect">
                                  <p:stCondLst>
                                    <p:cond delay="0"/>
                                  </p:stCondLst>
                                  <p:childTnLst>
                                    <p:animEffect transition="out" filter="fade">
                                      <p:cBhvr>
                                        <p:cTn id="39" dur="1000"/>
                                        <p:tgtEl>
                                          <p:spTgt spid="4"/>
                                        </p:tgtEl>
                                      </p:cBhvr>
                                    </p:animEffect>
                                    <p:anim calcmode="lin" valueType="num">
                                      <p:cBhvr>
                                        <p:cTn id="40" dur="1000"/>
                                        <p:tgtEl>
                                          <p:spTgt spid="4"/>
                                        </p:tgtEl>
                                        <p:attrNameLst>
                                          <p:attrName>ppt_x</p:attrName>
                                        </p:attrNameLst>
                                      </p:cBhvr>
                                      <p:tavLst>
                                        <p:tav tm="0">
                                          <p:val>
                                            <p:strVal val="ppt_x"/>
                                          </p:val>
                                        </p:tav>
                                        <p:tav tm="100000">
                                          <p:val>
                                            <p:strVal val="ppt_x"/>
                                          </p:val>
                                        </p:tav>
                                      </p:tavLst>
                                    </p:anim>
                                    <p:anim calcmode="lin" valueType="num">
                                      <p:cBhvr>
                                        <p:cTn id="41" dur="1000"/>
                                        <p:tgtEl>
                                          <p:spTgt spid="4"/>
                                        </p:tgtEl>
                                        <p:attrNameLst>
                                          <p:attrName>ppt_y</p:attrName>
                                        </p:attrNameLst>
                                      </p:cBhvr>
                                      <p:tavLst>
                                        <p:tav tm="0">
                                          <p:val>
                                            <p:strVal val="ppt_y"/>
                                          </p:val>
                                        </p:tav>
                                        <p:tav tm="100000">
                                          <p:val>
                                            <p:strVal val="ppt_y-.1"/>
                                          </p:val>
                                        </p:tav>
                                      </p:tavLst>
                                    </p:anim>
                                    <p:set>
                                      <p:cBhvr>
                                        <p:cTn id="42" dur="1" fill="hold">
                                          <p:stCondLst>
                                            <p:cond delay="999"/>
                                          </p:stCondLst>
                                        </p:cTn>
                                        <p:tgtEl>
                                          <p:spTgt spid="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6" grpId="0"/>
      <p:bldP spid="6" grpId="1"/>
      <p:bldP spid="6"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B29AE7-1802-47EA-876D-44CE5CDB8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4" y="0"/>
            <a:ext cx="9148854" cy="6858000"/>
          </a:xfrm>
          <a:prstGeom prst="rect">
            <a:avLst/>
          </a:prstGeom>
        </p:spPr>
      </p:pic>
      <p:sp>
        <p:nvSpPr>
          <p:cNvPr id="4" name="Title 1">
            <a:extLst>
              <a:ext uri="{FF2B5EF4-FFF2-40B4-BE49-F238E27FC236}">
                <a16:creationId xmlns:a16="http://schemas.microsoft.com/office/drawing/2014/main" id="{D6800866-CBB7-49C1-B498-15C312D53D0B}"/>
              </a:ext>
            </a:extLst>
          </p:cNvPr>
          <p:cNvSpPr txBox="1">
            <a:spLocks/>
          </p:cNvSpPr>
          <p:nvPr/>
        </p:nvSpPr>
        <p:spPr>
          <a:xfrm>
            <a:off x="4218910" y="2428647"/>
            <a:ext cx="295585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comfort of</a:t>
            </a:r>
          </a:p>
        </p:txBody>
      </p:sp>
      <p:sp>
        <p:nvSpPr>
          <p:cNvPr id="5" name="Title 1">
            <a:extLst>
              <a:ext uri="{FF2B5EF4-FFF2-40B4-BE49-F238E27FC236}">
                <a16:creationId xmlns:a16="http://schemas.microsoft.com/office/drawing/2014/main" id="{C6634AB1-E73C-4ABF-A14C-C03D807B7924}"/>
              </a:ext>
            </a:extLst>
          </p:cNvPr>
          <p:cNvSpPr txBox="1">
            <a:spLocks/>
          </p:cNvSpPr>
          <p:nvPr/>
        </p:nvSpPr>
        <p:spPr>
          <a:xfrm>
            <a:off x="1044922" y="3099273"/>
            <a:ext cx="690053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Scriptures might have hope</a:t>
            </a:r>
          </a:p>
        </p:txBody>
      </p:sp>
      <p:sp>
        <p:nvSpPr>
          <p:cNvPr id="3074" name="Rectangle 2"/>
          <p:cNvSpPr>
            <a:spLocks noGrp="1" noChangeArrowheads="1"/>
          </p:cNvSpPr>
          <p:nvPr>
            <p:ph type="title"/>
          </p:nvPr>
        </p:nvSpPr>
        <p:spPr>
          <a:xfrm>
            <a:off x="457200" y="455391"/>
            <a:ext cx="8229600" cy="411660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whatever things were written before were written for our learning, that we through the patience and comfort of the Scriptures might have hope.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15:4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C39BF1FE-457F-425A-A0FE-0643770CA701}"/>
              </a:ext>
            </a:extLst>
          </p:cNvPr>
          <p:cNvSpPr txBox="1">
            <a:spLocks noChangeArrowheads="1"/>
          </p:cNvSpPr>
          <p:nvPr/>
        </p:nvSpPr>
        <p:spPr bwMode="auto">
          <a:xfrm>
            <a:off x="5337545" y="4178595"/>
            <a:ext cx="3434316" cy="160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Gives Hope</a:t>
            </a:r>
            <a:endPar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CF6B2E6-7456-4606-8955-772617DCDD1F}"/>
              </a:ext>
            </a:extLst>
          </p:cNvPr>
          <p:cNvSpPr txBox="1">
            <a:spLocks noChangeArrowheads="1"/>
          </p:cNvSpPr>
          <p:nvPr/>
        </p:nvSpPr>
        <p:spPr bwMode="auto">
          <a:xfrm>
            <a:off x="1082933" y="3101186"/>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810A8512-5EE1-4451-9168-4E81BE9F6464}"/>
              </a:ext>
            </a:extLst>
          </p:cNvPr>
          <p:cNvSpPr txBox="1">
            <a:spLocks noChangeArrowheads="1"/>
          </p:cNvSpPr>
          <p:nvPr/>
        </p:nvSpPr>
        <p:spPr bwMode="auto">
          <a:xfrm>
            <a:off x="493142" y="1811646"/>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55278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40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
                                        <p:tgtEl>
                                          <p:spTgt spid="7"/>
                                        </p:tgtEl>
                                      </p:cBhvr>
                                    </p:animEffect>
                                  </p:childTnLst>
                                </p:cTn>
                              </p:par>
                              <p:par>
                                <p:cTn id="37" presetID="42" presetClass="path" presetSubtype="0" accel="50000" decel="50000" fill="hold" grpId="0" nodeType="withEffect">
                                  <p:stCondLst>
                                    <p:cond delay="0"/>
                                  </p:stCondLst>
                                  <p:childTnLst>
                                    <p:animMotion origin="layout" path="M 3.05556E-6 -1.11111E-6 L -0.06424 -0.18796 " pathEditMode="relative" rAng="0" ptsTypes="AA">
                                      <p:cBhvr>
                                        <p:cTn id="38" dur="2000" fill="hold"/>
                                        <p:tgtEl>
                                          <p:spTgt spid="7"/>
                                        </p:tgtEl>
                                        <p:attrNameLst>
                                          <p:attrName>ppt_x</p:attrName>
                                          <p:attrName>ppt_y</p:attrName>
                                        </p:attrNameLst>
                                      </p:cBhvr>
                                      <p:rCtr x="-3212" y="-9398"/>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47" presetClass="exit" presetSubtype="0" fill="hold" grpId="1" nodeType="withEffect">
                                  <p:stCondLst>
                                    <p:cond delay="0"/>
                                  </p:stCondLst>
                                  <p:childTnLst>
                                    <p:animEffect transition="out" filter="fade">
                                      <p:cBhvr>
                                        <p:cTn id="43" dur="1000"/>
                                        <p:tgtEl>
                                          <p:spTgt spid="3"/>
                                        </p:tgtEl>
                                      </p:cBhvr>
                                    </p:animEffect>
                                    <p:anim calcmode="lin" valueType="num">
                                      <p:cBhvr>
                                        <p:cTn id="44" dur="1000"/>
                                        <p:tgtEl>
                                          <p:spTgt spid="3"/>
                                        </p:tgtEl>
                                        <p:attrNameLst>
                                          <p:attrName>ppt_x</p:attrName>
                                        </p:attrNameLst>
                                      </p:cBhvr>
                                      <p:tavLst>
                                        <p:tav tm="0">
                                          <p:val>
                                            <p:strVal val="ppt_x"/>
                                          </p:val>
                                        </p:tav>
                                        <p:tav tm="100000">
                                          <p:val>
                                            <p:strVal val="ppt_x"/>
                                          </p:val>
                                        </p:tav>
                                      </p:tavLst>
                                    </p:anim>
                                    <p:anim calcmode="lin" valueType="num">
                                      <p:cBhvr>
                                        <p:cTn id="45" dur="1000"/>
                                        <p:tgtEl>
                                          <p:spTgt spid="3"/>
                                        </p:tgtEl>
                                        <p:attrNameLst>
                                          <p:attrName>ppt_y</p:attrName>
                                        </p:attrNameLst>
                                      </p:cBhvr>
                                      <p:tavLst>
                                        <p:tav tm="0">
                                          <p:val>
                                            <p:strVal val="ppt_y"/>
                                          </p:val>
                                        </p:tav>
                                        <p:tav tm="100000">
                                          <p:val>
                                            <p:strVal val="ppt_y-.1"/>
                                          </p:val>
                                        </p:tav>
                                      </p:tavLst>
                                    </p:anim>
                                    <p:set>
                                      <p:cBhvr>
                                        <p:cTn id="46" dur="1" fill="hold">
                                          <p:stCondLst>
                                            <p:cond delay="999"/>
                                          </p:stCondLst>
                                        </p:cTn>
                                        <p:tgtEl>
                                          <p:spTgt spid="3"/>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 grpId="0"/>
      <p:bldP spid="3" grpId="1"/>
      <p:bldP spid="7" grpId="0"/>
      <p:bldP spid="7" grpId="1"/>
      <p:bldP spid="7"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C8D8D5-C727-4106-8152-5AA57F1A4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927" y="0"/>
            <a:ext cx="6826145" cy="6858000"/>
          </a:xfrm>
          <a:prstGeom prst="rect">
            <a:avLst/>
          </a:prstGeom>
        </p:spPr>
      </p:pic>
      <p:sp>
        <p:nvSpPr>
          <p:cNvPr id="3" name="Title 1">
            <a:extLst>
              <a:ext uri="{FF2B5EF4-FFF2-40B4-BE49-F238E27FC236}">
                <a16:creationId xmlns:a16="http://schemas.microsoft.com/office/drawing/2014/main" id="{137BC4B5-BF9C-4B51-93B0-9054D98C6CA7}"/>
              </a:ext>
            </a:extLst>
          </p:cNvPr>
          <p:cNvSpPr txBox="1">
            <a:spLocks/>
          </p:cNvSpPr>
          <p:nvPr/>
        </p:nvSpPr>
        <p:spPr>
          <a:xfrm>
            <a:off x="411178" y="1807697"/>
            <a:ext cx="295585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Scriptures</a:t>
            </a:r>
          </a:p>
        </p:txBody>
      </p:sp>
      <p:sp>
        <p:nvSpPr>
          <p:cNvPr id="4" name="Title 1">
            <a:extLst>
              <a:ext uri="{FF2B5EF4-FFF2-40B4-BE49-F238E27FC236}">
                <a16:creationId xmlns:a16="http://schemas.microsoft.com/office/drawing/2014/main" id="{2434C316-1B1A-40E5-BD98-72904A867175}"/>
              </a:ext>
            </a:extLst>
          </p:cNvPr>
          <p:cNvSpPr txBox="1">
            <a:spLocks/>
          </p:cNvSpPr>
          <p:nvPr/>
        </p:nvSpPr>
        <p:spPr>
          <a:xfrm>
            <a:off x="807518" y="2474539"/>
            <a:ext cx="348748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all nations</a:t>
            </a:r>
          </a:p>
        </p:txBody>
      </p:sp>
      <p:sp>
        <p:nvSpPr>
          <p:cNvPr id="3074" name="Rectangle 2"/>
          <p:cNvSpPr>
            <a:spLocks noGrp="1" noChangeArrowheads="1"/>
          </p:cNvSpPr>
          <p:nvPr>
            <p:ph type="title"/>
          </p:nvPr>
        </p:nvSpPr>
        <p:spPr>
          <a:xfrm>
            <a:off x="457200" y="519186"/>
            <a:ext cx="8229600" cy="4754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but now has been made manifest, and by the prophetic Scriptures has been made known to all nations, according to the commandment of the everlasting God, for obedience to the faith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16:26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EDFD9770-8908-49E0-A227-3F0DE9053CF8}"/>
              </a:ext>
            </a:extLst>
          </p:cNvPr>
          <p:cNvSpPr txBox="1">
            <a:spLocks noChangeArrowheads="1"/>
          </p:cNvSpPr>
          <p:nvPr/>
        </p:nvSpPr>
        <p:spPr bwMode="auto">
          <a:xfrm>
            <a:off x="411178" y="4733287"/>
            <a:ext cx="4029739" cy="160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For all nations</a:t>
            </a:r>
            <a:endPar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0EAC8C6-2037-4088-B3CF-FF34901207FE}"/>
              </a:ext>
            </a:extLst>
          </p:cNvPr>
          <p:cNvSpPr txBox="1">
            <a:spLocks noChangeArrowheads="1"/>
          </p:cNvSpPr>
          <p:nvPr/>
        </p:nvSpPr>
        <p:spPr bwMode="auto">
          <a:xfrm>
            <a:off x="493142" y="1811646"/>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828F0DED-2BEE-4C06-9020-D4084F949135}"/>
              </a:ext>
            </a:extLst>
          </p:cNvPr>
          <p:cNvSpPr txBox="1">
            <a:spLocks noChangeArrowheads="1"/>
          </p:cNvSpPr>
          <p:nvPr/>
        </p:nvSpPr>
        <p:spPr bwMode="auto">
          <a:xfrm>
            <a:off x="1066647" y="2163745"/>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20048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7"/>
                                        </p:tgtEl>
                                      </p:cBhvr>
                                    </p:animEffect>
                                    <p:set>
                                      <p:cBhvr>
                                        <p:cTn id="12" dur="1" fill="hold">
                                          <p:stCondLst>
                                            <p:cond delay="24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8" presetClass="emph" presetSubtype="0" fill="hold" grpId="1" nodeType="withEffect">
                                  <p:stCondLst>
                                    <p:cond delay="0"/>
                                  </p:stCondLst>
                                  <p:childTnLst>
                                    <p:set>
                                      <p:cBhvr override="childStyle">
                                        <p:cTn id="19" dur="500" fill="hold"/>
                                        <p:tgtEl>
                                          <p:spTgt spid="3"/>
                                        </p:tgtEl>
                                        <p:attrNameLst>
                                          <p:attrName>style.textDecorationUnderline</p:attrName>
                                        </p:attrNameLst>
                                      </p:cBhvr>
                                      <p:to>
                                        <p:strVal val="true"/>
                                      </p:to>
                                    </p:set>
                                  </p:childTnLst>
                                </p:cTn>
                              </p:par>
                              <p:par>
                                <p:cTn id="20" presetID="22" presetClass="entr" presetSubtype="8" fill="hold" grpId="0" nodeType="withEffect">
                                  <p:stCondLst>
                                    <p:cond delay="40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40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
                                        <p:tgtEl>
                                          <p:spTgt spid="7"/>
                                        </p:tgtEl>
                                      </p:cBhvr>
                                    </p:animEffect>
                                  </p:childTnLst>
                                </p:cTn>
                              </p:par>
                              <p:par>
                                <p:cTn id="37" presetID="42" presetClass="path" presetSubtype="0" accel="50000" decel="50000" fill="hold" grpId="0" nodeType="withEffect">
                                  <p:stCondLst>
                                    <p:cond delay="0"/>
                                  </p:stCondLst>
                                  <p:childTnLst>
                                    <p:animMotion origin="layout" path="M 2.77778E-6 1.85185E-6 L 0.06302 0.05185 " pathEditMode="relative" rAng="0" ptsTypes="AA">
                                      <p:cBhvr>
                                        <p:cTn id="38" dur="2000" fill="hold"/>
                                        <p:tgtEl>
                                          <p:spTgt spid="7"/>
                                        </p:tgtEl>
                                        <p:attrNameLst>
                                          <p:attrName>ppt_x</p:attrName>
                                          <p:attrName>ppt_y</p:attrName>
                                        </p:attrNameLst>
                                      </p:cBhvr>
                                      <p:rCtr x="3142" y="2593"/>
                                    </p:animMotion>
                                  </p:childTnLst>
                                </p:cTn>
                              </p:par>
                              <p:par>
                                <p:cTn id="39" presetID="10" presetClass="exit" presetSubtype="0" fill="hold" grpId="1" nodeType="withEffect">
                                  <p:stCondLst>
                                    <p:cond delay="0"/>
                                  </p:stCondLst>
                                  <p:childTnLst>
                                    <p:animEffect transition="out" filter="fade">
                                      <p:cBhvr>
                                        <p:cTn id="40" dur="1250"/>
                                        <p:tgtEl>
                                          <p:spTgt spid="3074"/>
                                        </p:tgtEl>
                                      </p:cBhvr>
                                    </p:animEffect>
                                    <p:set>
                                      <p:cBhvr>
                                        <p:cTn id="41" dur="1" fill="hold">
                                          <p:stCondLst>
                                            <p:cond delay="1249"/>
                                          </p:stCondLst>
                                        </p:cTn>
                                        <p:tgtEl>
                                          <p:spTgt spid="3074"/>
                                        </p:tgtEl>
                                        <p:attrNameLst>
                                          <p:attrName>style.visibility</p:attrName>
                                        </p:attrNameLst>
                                      </p:cBhvr>
                                      <p:to>
                                        <p:strVal val="hidden"/>
                                      </p:to>
                                    </p:set>
                                  </p:childTnLst>
                                </p:cTn>
                              </p:par>
                              <p:par>
                                <p:cTn id="42" presetID="47" presetClass="exit" presetSubtype="0" fill="hold" grpId="1" nodeType="withEffect">
                                  <p:stCondLst>
                                    <p:cond delay="0"/>
                                  </p:stCondLst>
                                  <p:childTnLst>
                                    <p:animEffect transition="out" filter="fade">
                                      <p:cBhvr>
                                        <p:cTn id="43" dur="1000"/>
                                        <p:tgtEl>
                                          <p:spTgt spid="5"/>
                                        </p:tgtEl>
                                      </p:cBhvr>
                                    </p:animEffect>
                                    <p:anim calcmode="lin" valueType="num">
                                      <p:cBhvr>
                                        <p:cTn id="44" dur="1000"/>
                                        <p:tgtEl>
                                          <p:spTgt spid="5"/>
                                        </p:tgtEl>
                                        <p:attrNameLst>
                                          <p:attrName>ppt_x</p:attrName>
                                        </p:attrNameLst>
                                      </p:cBhvr>
                                      <p:tavLst>
                                        <p:tav tm="0">
                                          <p:val>
                                            <p:strVal val="ppt_x"/>
                                          </p:val>
                                        </p:tav>
                                        <p:tav tm="100000">
                                          <p:val>
                                            <p:strVal val="ppt_x"/>
                                          </p:val>
                                        </p:tav>
                                      </p:tavLst>
                                    </p:anim>
                                    <p:anim calcmode="lin" valueType="num">
                                      <p:cBhvr>
                                        <p:cTn id="45" dur="1000"/>
                                        <p:tgtEl>
                                          <p:spTgt spid="5"/>
                                        </p:tgtEl>
                                        <p:attrNameLst>
                                          <p:attrName>ppt_y</p:attrName>
                                        </p:attrNameLst>
                                      </p:cBhvr>
                                      <p:tavLst>
                                        <p:tav tm="0">
                                          <p:val>
                                            <p:strVal val="ppt_y"/>
                                          </p:val>
                                        </p:tav>
                                        <p:tav tm="100000">
                                          <p:val>
                                            <p:strVal val="ppt_y-.1"/>
                                          </p:val>
                                        </p:tav>
                                      </p:tavLst>
                                    </p:anim>
                                    <p:set>
                                      <p:cBhvr>
                                        <p:cTn id="46" dur="1" fill="hold">
                                          <p:stCondLst>
                                            <p:cond delay="999"/>
                                          </p:stCondLst>
                                        </p:cTn>
                                        <p:tgtEl>
                                          <p:spTgt spid="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5" grpId="0"/>
      <p:bldP spid="5" grpId="1"/>
      <p:bldP spid="7" grpId="0"/>
      <p:bldP spid="7" grpId="1"/>
      <p:bldP spid="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D757CA-73F3-4797-B4C3-9F46D1D76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3" name="Title 1">
            <a:extLst>
              <a:ext uri="{FF2B5EF4-FFF2-40B4-BE49-F238E27FC236}">
                <a16:creationId xmlns:a16="http://schemas.microsoft.com/office/drawing/2014/main" id="{9D68378C-69E0-4B30-8FA2-EE9D003CF5DC}"/>
              </a:ext>
            </a:extLst>
          </p:cNvPr>
          <p:cNvSpPr txBox="1">
            <a:spLocks/>
          </p:cNvSpPr>
          <p:nvPr/>
        </p:nvSpPr>
        <p:spPr>
          <a:xfrm>
            <a:off x="1015962" y="2170888"/>
            <a:ext cx="451883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Scripture is given</a:t>
            </a:r>
          </a:p>
        </p:txBody>
      </p:sp>
      <p:sp>
        <p:nvSpPr>
          <p:cNvPr id="4" name="Title 1">
            <a:extLst>
              <a:ext uri="{FF2B5EF4-FFF2-40B4-BE49-F238E27FC236}">
                <a16:creationId xmlns:a16="http://schemas.microsoft.com/office/drawing/2014/main" id="{999BD7B0-6482-4E09-A056-E1D266ED5475}"/>
              </a:ext>
            </a:extLst>
          </p:cNvPr>
          <p:cNvSpPr txBox="1">
            <a:spLocks/>
          </p:cNvSpPr>
          <p:nvPr/>
        </p:nvSpPr>
        <p:spPr>
          <a:xfrm>
            <a:off x="1163711" y="2922843"/>
            <a:ext cx="1956388" cy="7602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of God</a:t>
            </a:r>
          </a:p>
        </p:txBody>
      </p:sp>
      <p:sp>
        <p:nvSpPr>
          <p:cNvPr id="3074" name="Rectangle 2"/>
          <p:cNvSpPr>
            <a:spLocks noGrp="1" noChangeArrowheads="1"/>
          </p:cNvSpPr>
          <p:nvPr>
            <p:ph type="title"/>
          </p:nvPr>
        </p:nvSpPr>
        <p:spPr>
          <a:xfrm>
            <a:off x="457200" y="2124703"/>
            <a:ext cx="8229600" cy="36700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Scripture is given by inspiration of God, and is profitable for doctrine, for reproof, for correction, for instruction in righteousness,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3:16 </a:t>
            </a:r>
          </a:p>
        </p:txBody>
      </p:sp>
      <p:sp>
        <p:nvSpPr>
          <p:cNvPr id="5" name="Rectangle 2">
            <a:extLst>
              <a:ext uri="{FF2B5EF4-FFF2-40B4-BE49-F238E27FC236}">
                <a16:creationId xmlns:a16="http://schemas.microsoft.com/office/drawing/2014/main" id="{5D65BBD0-5BE1-4253-A8DD-CC8ABAF0189B}"/>
              </a:ext>
            </a:extLst>
          </p:cNvPr>
          <p:cNvSpPr txBox="1">
            <a:spLocks noChangeArrowheads="1"/>
          </p:cNvSpPr>
          <p:nvPr/>
        </p:nvSpPr>
        <p:spPr bwMode="auto">
          <a:xfrm>
            <a:off x="723014" y="634821"/>
            <a:ext cx="3402419" cy="168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God breathed</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sym typeface="Symbol" panose="05050102010706020507" pitchFamily="18" charset="2"/>
              </a:rPr>
              <a:t></a:t>
            </a:r>
            <a:r>
              <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8B3627A2-1BA7-4630-8D4A-102EADBA6F68}"/>
              </a:ext>
            </a:extLst>
          </p:cNvPr>
          <p:cNvSpPr txBox="1">
            <a:spLocks noChangeArrowheads="1"/>
          </p:cNvSpPr>
          <p:nvPr/>
        </p:nvSpPr>
        <p:spPr bwMode="auto">
          <a:xfrm>
            <a:off x="1066647" y="2163745"/>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F37923B5-EE19-403E-99A4-12D57E45E875}"/>
              </a:ext>
            </a:extLst>
          </p:cNvPr>
          <p:cNvSpPr txBox="1">
            <a:spLocks noChangeArrowheads="1"/>
          </p:cNvSpPr>
          <p:nvPr/>
        </p:nvSpPr>
        <p:spPr bwMode="auto">
          <a:xfrm>
            <a:off x="1218856" y="261147"/>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765954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0" presetClass="exit" presetSubtype="0" fill="hold" grpId="2" nodeType="afterEffect">
                                  <p:stCondLst>
                                    <p:cond delay="0"/>
                                  </p:stCondLst>
                                  <p:childTnLst>
                                    <p:animEffect transition="out" filter="fade">
                                      <p:cBhvr>
                                        <p:cTn id="12" dur="250"/>
                                        <p:tgtEl>
                                          <p:spTgt spid="7"/>
                                        </p:tgtEl>
                                      </p:cBhvr>
                                    </p:animEffect>
                                    <p:set>
                                      <p:cBhvr>
                                        <p:cTn id="13" dur="1" fill="hold">
                                          <p:stCondLst>
                                            <p:cond delay="24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18" presetClass="emph" presetSubtype="0" fill="hold" grpId="1" nodeType="withEffect">
                                  <p:stCondLst>
                                    <p:cond delay="0"/>
                                  </p:stCondLst>
                                  <p:childTnLst>
                                    <p:set>
                                      <p:cBhvr override="childStyle">
                                        <p:cTn id="20" dur="500" fill="hold"/>
                                        <p:tgtEl>
                                          <p:spTgt spid="3"/>
                                        </p:tgtEl>
                                        <p:attrNameLst>
                                          <p:attrName>style.textDecorationUnderline</p:attrName>
                                        </p:attrNameLst>
                                      </p:cBhvr>
                                      <p:to>
                                        <p:strVal val="true"/>
                                      </p:to>
                                    </p:set>
                                  </p:childTnLst>
                                </p:cTn>
                              </p:par>
                              <p:par>
                                <p:cTn id="21" presetID="22" presetClass="entr" presetSubtype="8" fill="hold" grpId="0" nodeType="withEffect">
                                  <p:stCondLst>
                                    <p:cond delay="40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par>
                                <p:cTn id="24" presetID="18" presetClass="emph" presetSubtype="0" fill="hold" grpId="1" nodeType="withEffect">
                                  <p:stCondLst>
                                    <p:cond delay="400"/>
                                  </p:stCondLst>
                                  <p:childTnLst>
                                    <p:set>
                                      <p:cBhvr override="childStyle">
                                        <p:cTn id="25" dur="500" fill="hold"/>
                                        <p:tgtEl>
                                          <p:spTgt spid="4"/>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1000"/>
                                        <p:tgtEl>
                                          <p:spTgt spid="5">
                                            <p:txEl>
                                              <p:pRg st="0" end="0"/>
                                            </p:txEl>
                                          </p:spTgt>
                                        </p:tgtEl>
                                      </p:cBhvr>
                                    </p:animEffect>
                                    <p:anim calcmode="lin" valueType="num">
                                      <p:cBhvr>
                                        <p:cTn id="3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0" end="0"/>
                                            </p:txEl>
                                          </p:spTgt>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fade">
                                      <p:cBhvr>
                                        <p:cTn id="35" dur="1000"/>
                                        <p:tgtEl>
                                          <p:spTgt spid="5">
                                            <p:txEl>
                                              <p:pRg st="1" end="1"/>
                                            </p:txEl>
                                          </p:spTgt>
                                        </p:tgtEl>
                                      </p:cBhvr>
                                    </p:animEffect>
                                    <p:anim calcmode="lin" valueType="num">
                                      <p:cBhvr>
                                        <p:cTn id="3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1"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
                                        <p:tgtEl>
                                          <p:spTgt spid="7"/>
                                        </p:tgtEl>
                                      </p:cBhvr>
                                    </p:animEffect>
                                  </p:childTnLst>
                                </p:cTn>
                              </p:par>
                              <p:par>
                                <p:cTn id="43" presetID="42" presetClass="path" presetSubtype="0" accel="50000" decel="50000" fill="hold" grpId="0" nodeType="withEffect">
                                  <p:stCondLst>
                                    <p:cond delay="0"/>
                                  </p:stCondLst>
                                  <p:childTnLst>
                                    <p:animMotion origin="layout" path="M -8.33333E-7 4.44444E-6 L 0.01684 -0.27709 " pathEditMode="relative" rAng="0" ptsTypes="AA">
                                      <p:cBhvr>
                                        <p:cTn id="44" dur="2000" fill="hold"/>
                                        <p:tgtEl>
                                          <p:spTgt spid="7"/>
                                        </p:tgtEl>
                                        <p:attrNameLst>
                                          <p:attrName>ppt_x</p:attrName>
                                          <p:attrName>ppt_y</p:attrName>
                                        </p:attrNameLst>
                                      </p:cBhvr>
                                      <p:rCtr x="833" y="-13866"/>
                                    </p:animMotion>
                                  </p:childTnLst>
                                </p:cTn>
                              </p:par>
                              <p:par>
                                <p:cTn id="45" presetID="10" presetClass="exit" presetSubtype="0" fill="hold" grpId="1" nodeType="withEffect">
                                  <p:stCondLst>
                                    <p:cond delay="0"/>
                                  </p:stCondLst>
                                  <p:childTnLst>
                                    <p:animEffect transition="out" filter="fade">
                                      <p:cBhvr>
                                        <p:cTn id="46" dur="1250"/>
                                        <p:tgtEl>
                                          <p:spTgt spid="3074"/>
                                        </p:tgtEl>
                                      </p:cBhvr>
                                    </p:animEffect>
                                    <p:set>
                                      <p:cBhvr>
                                        <p:cTn id="47" dur="1" fill="hold">
                                          <p:stCondLst>
                                            <p:cond delay="1249"/>
                                          </p:stCondLst>
                                        </p:cTn>
                                        <p:tgtEl>
                                          <p:spTgt spid="3074"/>
                                        </p:tgtEl>
                                        <p:attrNameLst>
                                          <p:attrName>style.visibility</p:attrName>
                                        </p:attrNameLst>
                                      </p:cBhvr>
                                      <p:to>
                                        <p:strVal val="hidden"/>
                                      </p:to>
                                    </p:set>
                                  </p:childTnLst>
                                </p:cTn>
                              </p:par>
                              <p:par>
                                <p:cTn id="48" presetID="42" presetClass="exit" presetSubtype="0" fill="hold" nodeType="withEffect">
                                  <p:stCondLst>
                                    <p:cond delay="0"/>
                                  </p:stCondLst>
                                  <p:childTnLst>
                                    <p:animEffect transition="out" filter="fade">
                                      <p:cBhvr>
                                        <p:cTn id="49" dur="1000"/>
                                        <p:tgtEl>
                                          <p:spTgt spid="5">
                                            <p:txEl>
                                              <p:pRg st="0" end="0"/>
                                            </p:txEl>
                                          </p:spTgt>
                                        </p:tgtEl>
                                      </p:cBhvr>
                                    </p:animEffect>
                                    <p:anim calcmode="lin" valueType="num">
                                      <p:cBhvr>
                                        <p:cTn id="50" dur="1000"/>
                                        <p:tgtEl>
                                          <p:spTgt spid="5">
                                            <p:txEl>
                                              <p:pRg st="0" end="0"/>
                                            </p:txEl>
                                          </p:spTgt>
                                        </p:tgtEl>
                                        <p:attrNameLst>
                                          <p:attrName>ppt_x</p:attrName>
                                        </p:attrNameLst>
                                      </p:cBhvr>
                                      <p:tavLst>
                                        <p:tav tm="0">
                                          <p:val>
                                            <p:strVal val="ppt_x"/>
                                          </p:val>
                                        </p:tav>
                                        <p:tav tm="100000">
                                          <p:val>
                                            <p:strVal val="ppt_x"/>
                                          </p:val>
                                        </p:tav>
                                      </p:tavLst>
                                    </p:anim>
                                    <p:anim calcmode="lin" valueType="num">
                                      <p:cBhvr>
                                        <p:cTn id="51" dur="1000"/>
                                        <p:tgtEl>
                                          <p:spTgt spid="5">
                                            <p:txEl>
                                              <p:pRg st="0" end="0"/>
                                            </p:txEl>
                                          </p:spTgt>
                                        </p:tgtEl>
                                        <p:attrNameLst>
                                          <p:attrName>ppt_y</p:attrName>
                                        </p:attrNameLst>
                                      </p:cBhvr>
                                      <p:tavLst>
                                        <p:tav tm="0">
                                          <p:val>
                                            <p:strVal val="ppt_y"/>
                                          </p:val>
                                        </p:tav>
                                        <p:tav tm="100000">
                                          <p:val>
                                            <p:strVal val="ppt_y+.1"/>
                                          </p:val>
                                        </p:tav>
                                      </p:tavLst>
                                    </p:anim>
                                    <p:set>
                                      <p:cBhvr>
                                        <p:cTn id="52" dur="1" fill="hold">
                                          <p:stCondLst>
                                            <p:cond delay="999"/>
                                          </p:stCondLst>
                                        </p:cTn>
                                        <p:tgtEl>
                                          <p:spTgt spid="5">
                                            <p:txEl>
                                              <p:pRg st="0" end="0"/>
                                            </p:txEl>
                                          </p:spTgt>
                                        </p:tgtEl>
                                        <p:attrNameLst>
                                          <p:attrName>style.visibility</p:attrName>
                                        </p:attrNameLst>
                                      </p:cBhvr>
                                      <p:to>
                                        <p:strVal val="hidden"/>
                                      </p:to>
                                    </p:set>
                                  </p:childTnLst>
                                </p:cTn>
                              </p:par>
                              <p:par>
                                <p:cTn id="53" presetID="42" presetClass="exit" presetSubtype="0" fill="hold" nodeType="withEffect">
                                  <p:stCondLst>
                                    <p:cond delay="0"/>
                                  </p:stCondLst>
                                  <p:childTnLst>
                                    <p:animEffect transition="out" filter="fade">
                                      <p:cBhvr>
                                        <p:cTn id="54" dur="1000"/>
                                        <p:tgtEl>
                                          <p:spTgt spid="5">
                                            <p:txEl>
                                              <p:pRg st="1" end="1"/>
                                            </p:txEl>
                                          </p:spTgt>
                                        </p:tgtEl>
                                      </p:cBhvr>
                                    </p:animEffect>
                                    <p:anim calcmode="lin" valueType="num">
                                      <p:cBhvr>
                                        <p:cTn id="55" dur="1000"/>
                                        <p:tgtEl>
                                          <p:spTgt spid="5">
                                            <p:txEl>
                                              <p:pRg st="1" end="1"/>
                                            </p:txEl>
                                          </p:spTgt>
                                        </p:tgtEl>
                                        <p:attrNameLst>
                                          <p:attrName>ppt_x</p:attrName>
                                        </p:attrNameLst>
                                      </p:cBhvr>
                                      <p:tavLst>
                                        <p:tav tm="0">
                                          <p:val>
                                            <p:strVal val="ppt_x"/>
                                          </p:val>
                                        </p:tav>
                                        <p:tav tm="100000">
                                          <p:val>
                                            <p:strVal val="ppt_x"/>
                                          </p:val>
                                        </p:tav>
                                      </p:tavLst>
                                    </p:anim>
                                    <p:anim calcmode="lin" valueType="num">
                                      <p:cBhvr>
                                        <p:cTn id="56" dur="1000"/>
                                        <p:tgtEl>
                                          <p:spTgt spid="5">
                                            <p:txEl>
                                              <p:pRg st="1" end="1"/>
                                            </p:txEl>
                                          </p:spTgt>
                                        </p:tgtEl>
                                        <p:attrNameLst>
                                          <p:attrName>ppt_y</p:attrName>
                                        </p:attrNameLst>
                                      </p:cBhvr>
                                      <p:tavLst>
                                        <p:tav tm="0">
                                          <p:val>
                                            <p:strVal val="ppt_y"/>
                                          </p:val>
                                        </p:tav>
                                        <p:tav tm="100000">
                                          <p:val>
                                            <p:strVal val="ppt_y+.1"/>
                                          </p:val>
                                        </p:tav>
                                      </p:tavLst>
                                    </p:anim>
                                    <p:set>
                                      <p:cBhvr>
                                        <p:cTn id="57" dur="1" fill="hold">
                                          <p:stCondLst>
                                            <p:cond delay="999"/>
                                          </p:stCondLst>
                                        </p:cTn>
                                        <p:tgtEl>
                                          <p:spTgt spid="5">
                                            <p:txEl>
                                              <p:pRg st="1" end="1"/>
                                            </p:txEl>
                                          </p:spTgt>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3"/>
                                        </p:tgtEl>
                                      </p:cBhvr>
                                    </p:animEffect>
                                    <p:set>
                                      <p:cBhvr>
                                        <p:cTn id="60" dur="1" fill="hold">
                                          <p:stCondLst>
                                            <p:cond delay="499"/>
                                          </p:stCondLst>
                                        </p:cTn>
                                        <p:tgtEl>
                                          <p:spTgt spid="3"/>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4"/>
                                        </p:tgtEl>
                                      </p:cBhvr>
                                    </p:animEffect>
                                    <p:set>
                                      <p:cBhvr>
                                        <p:cTn id="6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7" grpId="0"/>
      <p:bldP spid="7" grpId="1"/>
      <p:bldP spid="7"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B6FA72-FB63-4BEB-8340-D33D96228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2">
            <a:extLst>
              <a:ext uri="{FF2B5EF4-FFF2-40B4-BE49-F238E27FC236}">
                <a16:creationId xmlns:a16="http://schemas.microsoft.com/office/drawing/2014/main" id="{18542864-DE3A-4E00-8EA8-23F6EC8CB7E9}"/>
              </a:ext>
            </a:extLst>
          </p:cNvPr>
          <p:cNvSpPr txBox="1">
            <a:spLocks noChangeArrowheads="1"/>
          </p:cNvSpPr>
          <p:nvPr/>
        </p:nvSpPr>
        <p:spPr bwMode="auto">
          <a:xfrm>
            <a:off x="1218856" y="261147"/>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1360967" y="289719"/>
            <a:ext cx="6422065" cy="6278562"/>
          </a:xfrm>
        </p:spPr>
        <p:txBody>
          <a:bodyPr>
            <a:scene3d>
              <a:camera prst="orthographicFront"/>
              <a:lightRig rig="flat" dir="t"/>
            </a:scene3d>
            <a:sp3d extrusionH="57150" prstMaterial="plastic">
              <a:bevelT w="38100" h="38100"/>
            </a:sp3d>
          </a:bodyPr>
          <a:lstStyle/>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 says about itself:</a:t>
            </a:r>
            <a:b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6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Is Truth</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Substance of faith</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Is Comprehensible</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Is Searchable</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Cannot be Broken</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Is Knowable</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States Jesus is the Christ</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Is Holy</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Gives Hope</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Is for all Nations</a:t>
            </a:r>
            <a:b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b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 Is God Breathed</a:t>
            </a:r>
          </a:p>
        </p:txBody>
      </p:sp>
    </p:spTree>
    <p:extLst>
      <p:ext uri="{BB962C8B-B14F-4D97-AF65-F5344CB8AC3E}">
        <p14:creationId xmlns:p14="http://schemas.microsoft.com/office/powerpoint/2010/main" val="41517821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
                                        <p:tgtEl>
                                          <p:spTgt spid="4"/>
                                        </p:tgtEl>
                                      </p:cBhvr>
                                    </p:animEffect>
                                  </p:childTnLst>
                                </p:cTn>
                              </p:par>
                              <p:par>
                                <p:cTn id="17" presetID="10" presetClass="exit" presetSubtype="0" fill="hold" grpId="1" nodeType="withEffect">
                                  <p:stCondLst>
                                    <p:cond delay="0"/>
                                  </p:stCondLst>
                                  <p:childTnLst>
                                    <p:animEffect transition="out" filter="fade">
                                      <p:cBhvr>
                                        <p:cTn id="18" dur="1250"/>
                                        <p:tgtEl>
                                          <p:spTgt spid="3074"/>
                                        </p:tgtEl>
                                      </p:cBhvr>
                                    </p:animEffect>
                                    <p:set>
                                      <p:cBhvr>
                                        <p:cTn id="19"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4" grpId="2"/>
      <p:bldP spid="3074" grpId="0"/>
      <p:bldP spid="307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3D11B5-961E-4FC0-9074-D82C721AA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DFBA1A36-76B1-4CAA-B55B-CBDC47A61B75}"/>
              </a:ext>
            </a:extLst>
          </p:cNvPr>
          <p:cNvSpPr txBox="1">
            <a:spLocks/>
          </p:cNvSpPr>
          <p:nvPr/>
        </p:nvSpPr>
        <p:spPr>
          <a:xfrm>
            <a:off x="1576724" y="2345918"/>
            <a:ext cx="680754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not endure sound doctrine</a:t>
            </a:r>
          </a:p>
        </p:txBody>
      </p:sp>
      <p:sp>
        <p:nvSpPr>
          <p:cNvPr id="3074" name="Rectangle 2"/>
          <p:cNvSpPr>
            <a:spLocks noGrp="1" noChangeArrowheads="1"/>
          </p:cNvSpPr>
          <p:nvPr>
            <p:ph type="title"/>
          </p:nvPr>
        </p:nvSpPr>
        <p:spPr>
          <a:xfrm>
            <a:off x="377456" y="1584084"/>
            <a:ext cx="8389088" cy="443377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the time will come when they will not endure sound doctrine, but according to their own desires, because they have itching ears, they will heap up for themselves teachers;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4:3 </a:t>
            </a:r>
          </a:p>
        </p:txBody>
      </p:sp>
      <p:sp>
        <p:nvSpPr>
          <p:cNvPr id="3" name="Rectangle 2">
            <a:extLst>
              <a:ext uri="{FF2B5EF4-FFF2-40B4-BE49-F238E27FC236}">
                <a16:creationId xmlns:a16="http://schemas.microsoft.com/office/drawing/2014/main" id="{0E225298-AAC6-487B-96F9-92B030FB830E}"/>
              </a:ext>
            </a:extLst>
          </p:cNvPr>
          <p:cNvSpPr txBox="1">
            <a:spLocks noChangeArrowheads="1"/>
          </p:cNvSpPr>
          <p:nvPr/>
        </p:nvSpPr>
        <p:spPr bwMode="auto">
          <a:xfrm>
            <a:off x="1360967" y="100627"/>
            <a:ext cx="6422065" cy="122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 gives warnings: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590A6A9-019B-4E33-8114-395AA124EA3D}"/>
              </a:ext>
            </a:extLst>
          </p:cNvPr>
          <p:cNvSpPr txBox="1">
            <a:spLocks noChangeArrowheads="1"/>
          </p:cNvSpPr>
          <p:nvPr/>
        </p:nvSpPr>
        <p:spPr bwMode="auto">
          <a:xfrm>
            <a:off x="1218856" y="261147"/>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2176048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10" presetClass="exit" presetSubtype="0" fill="hold" grpId="2" nodeType="afterEffect">
                                  <p:stCondLst>
                                    <p:cond delay="0"/>
                                  </p:stCondLst>
                                  <p:childTnLst>
                                    <p:animEffect transition="out" filter="fade">
                                      <p:cBhvr>
                                        <p:cTn id="17" dur="250"/>
                                        <p:tgtEl>
                                          <p:spTgt spid="6"/>
                                        </p:tgtEl>
                                      </p:cBhvr>
                                    </p:animEffect>
                                    <p:set>
                                      <p:cBhvr>
                                        <p:cTn id="18" dur="1" fill="hold">
                                          <p:stCondLst>
                                            <p:cond delay="24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par>
                                <p:cTn id="24" presetID="18" presetClass="emph" presetSubtype="0" fill="hold" grpId="1" nodeType="withEffect">
                                  <p:stCondLst>
                                    <p:cond delay="0"/>
                                  </p:stCondLst>
                                  <p:childTnLst>
                                    <p:set>
                                      <p:cBhvr override="childStyle">
                                        <p:cTn id="25"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074" grpId="0"/>
      <p:bldP spid="3" grpId="0"/>
      <p:bldP spid="6"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71788-CEF4-46A2-A89D-99D0830F255E}"/>
              </a:ext>
            </a:extLst>
          </p:cNvPr>
          <p:cNvPicPr>
            <a:picLocks noChangeAspect="1"/>
          </p:cNvPicPr>
          <p:nvPr/>
        </p:nvPicPr>
        <p:blipFill rotWithShape="1">
          <a:blip r:embed="rId2">
            <a:extLst>
              <a:ext uri="{28A0092B-C50C-407E-A947-70E740481C1C}">
                <a14:useLocalDpi xmlns:a14="http://schemas.microsoft.com/office/drawing/2010/main" val="0"/>
              </a:ext>
            </a:extLst>
          </a:blip>
          <a:srcRect l="15001" r="14999"/>
          <a:stretch/>
        </p:blipFill>
        <p:spPr>
          <a:xfrm>
            <a:off x="-1" y="0"/>
            <a:ext cx="9144001" cy="6858000"/>
          </a:xfrm>
          <a:prstGeom prst="rect">
            <a:avLst/>
          </a:prstGeom>
        </p:spPr>
      </p:pic>
      <p:sp>
        <p:nvSpPr>
          <p:cNvPr id="4" name="Title 1">
            <a:extLst>
              <a:ext uri="{FF2B5EF4-FFF2-40B4-BE49-F238E27FC236}">
                <a16:creationId xmlns:a16="http://schemas.microsoft.com/office/drawing/2014/main" id="{5A8F2718-5430-44E7-8144-A9BF79ACEC91}"/>
              </a:ext>
            </a:extLst>
          </p:cNvPr>
          <p:cNvSpPr txBox="1">
            <a:spLocks/>
          </p:cNvSpPr>
          <p:nvPr/>
        </p:nvSpPr>
        <p:spPr>
          <a:xfrm>
            <a:off x="2849563" y="2307544"/>
            <a:ext cx="423817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deceptive words</a:t>
            </a:r>
          </a:p>
        </p:txBody>
      </p:sp>
      <p:sp>
        <p:nvSpPr>
          <p:cNvPr id="3074" name="Rectangle 2"/>
          <p:cNvSpPr>
            <a:spLocks noGrp="1" noChangeArrowheads="1"/>
          </p:cNvSpPr>
          <p:nvPr>
            <p:ph type="title"/>
          </p:nvPr>
        </p:nvSpPr>
        <p:spPr>
          <a:xfrm>
            <a:off x="457200" y="1710937"/>
            <a:ext cx="8229600" cy="34361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By covetousness they will exploit you with deceptive words; for a long time their judgment has not been idle, and their destruction does not slumber.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2:3</a:t>
            </a:r>
          </a:p>
        </p:txBody>
      </p:sp>
      <p:sp>
        <p:nvSpPr>
          <p:cNvPr id="5" name="Title 1">
            <a:extLst>
              <a:ext uri="{FF2B5EF4-FFF2-40B4-BE49-F238E27FC236}">
                <a16:creationId xmlns:a16="http://schemas.microsoft.com/office/drawing/2014/main" id="{46522A1B-7120-4496-82D6-543FB7C32E6D}"/>
              </a:ext>
            </a:extLst>
          </p:cNvPr>
          <p:cNvSpPr txBox="1">
            <a:spLocks/>
          </p:cNvSpPr>
          <p:nvPr/>
        </p:nvSpPr>
        <p:spPr>
          <a:xfrm>
            <a:off x="1956391" y="1541721"/>
            <a:ext cx="203898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latin typeface="Calibri" panose="020F0502020204030204" pitchFamily="34" charset="0"/>
              </a:rPr>
              <a:t>greed</a:t>
            </a:r>
          </a:p>
        </p:txBody>
      </p:sp>
    </p:spTree>
    <p:extLst>
      <p:ext uri="{BB962C8B-B14F-4D97-AF65-F5344CB8AC3E}">
        <p14:creationId xmlns:p14="http://schemas.microsoft.com/office/powerpoint/2010/main" val="13482467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stCondLst>
                                            <p:cond delay="0"/>
                                          </p:stCondLst>
                                        </p:cTn>
                                        <p:tgtEl>
                                          <p:spTgt spid="5"/>
                                        </p:tgtEl>
                                      </p:cBhvr>
                                    </p:animEffect>
                                    <p:anim to="" calcmode="lin" valueType="num">
                                      <p:cBhvr>
                                        <p:cTn id="20"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8DE64A-12DE-4554-AD92-77B0B05276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F382659E-01F3-4CC6-A5B0-0BFFA312CAEC}"/>
              </a:ext>
            </a:extLst>
          </p:cNvPr>
          <p:cNvSpPr txBox="1">
            <a:spLocks/>
          </p:cNvSpPr>
          <p:nvPr/>
        </p:nvSpPr>
        <p:spPr>
          <a:xfrm>
            <a:off x="1855448" y="3652368"/>
            <a:ext cx="326571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ungodliness</a:t>
            </a:r>
          </a:p>
        </p:txBody>
      </p:sp>
      <p:sp>
        <p:nvSpPr>
          <p:cNvPr id="3074" name="Rectangle 2"/>
          <p:cNvSpPr>
            <a:spLocks noGrp="1" noChangeArrowheads="1"/>
          </p:cNvSpPr>
          <p:nvPr>
            <p:ph type="title"/>
          </p:nvPr>
        </p:nvSpPr>
        <p:spPr>
          <a:xfrm>
            <a:off x="457200" y="2348891"/>
            <a:ext cx="8229600" cy="21602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shun profane and idle babblings, for they will increase to more ungodliness.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2:16 </a:t>
            </a:r>
          </a:p>
        </p:txBody>
      </p:sp>
    </p:spTree>
    <p:extLst>
      <p:ext uri="{BB962C8B-B14F-4D97-AF65-F5344CB8AC3E}">
        <p14:creationId xmlns:p14="http://schemas.microsoft.com/office/powerpoint/2010/main" val="25925520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64560-AE89-407F-BF13-3207B5598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137684"/>
            <a:ext cx="8229600" cy="541551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All Scripture is given by inspiration of God, and is profitable for doctrine, for reproof, for correction, for instruction in righteousness, that the man of God may be complete, thoroughly equipped for every good work.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Timothy 3:16-17</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40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2E2B889A-A79D-4005-B890-8E75E416C845}"/>
              </a:ext>
            </a:extLst>
          </p:cNvPr>
          <p:cNvSpPr txBox="1">
            <a:spLocks noChangeArrowheads="1"/>
          </p:cNvSpPr>
          <p:nvPr/>
        </p:nvSpPr>
        <p:spPr bwMode="auto">
          <a:xfrm>
            <a:off x="1360967" y="0"/>
            <a:ext cx="6422065" cy="1220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How Scripture helps us: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BC14003D-3994-45B3-94C6-3A63EC9BA1A2}"/>
              </a:ext>
            </a:extLst>
          </p:cNvPr>
          <p:cNvSpPr txBox="1">
            <a:spLocks noChangeArrowheads="1"/>
          </p:cNvSpPr>
          <p:nvPr/>
        </p:nvSpPr>
        <p:spPr bwMode="auto">
          <a:xfrm>
            <a:off x="685800" y="1722276"/>
            <a:ext cx="8229600" cy="2791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for doctrine</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for reproof</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for correction</a:t>
            </a:r>
          </a:p>
          <a:p>
            <a:pPr algn="l" eaLnBrk="1" hangingPunct="1"/>
            <a:r>
              <a:rPr lang="en-US" altLang="en-US"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rPr>
              <a:t>● for instruction in righteousness</a:t>
            </a:r>
            <a:endParaRPr lang="en-US" altLang="en-US" sz="4000" b="1" kern="0" dirty="0">
              <a:ln w="17780" cmpd="sng">
                <a:solidFill>
                  <a:srgbClr val="FFFFFF"/>
                </a:solidFill>
                <a:prstDash val="solid"/>
                <a:miter lim="800000"/>
              </a:ln>
              <a:solidFill>
                <a:srgbClr val="0083E6"/>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4C242DC-3485-428A-ADB6-959E9035E426}"/>
              </a:ext>
            </a:extLst>
          </p:cNvPr>
          <p:cNvSpPr txBox="1">
            <a:spLocks noChangeArrowheads="1"/>
          </p:cNvSpPr>
          <p:nvPr/>
        </p:nvSpPr>
        <p:spPr bwMode="auto">
          <a:xfrm>
            <a:off x="6990777" y="1749224"/>
            <a:ext cx="914746"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36C9372-D25D-4289-BFE1-A75C2051B00C}"/>
              </a:ext>
            </a:extLst>
          </p:cNvPr>
          <p:cNvSpPr txBox="1">
            <a:spLocks noChangeArrowheads="1"/>
          </p:cNvSpPr>
          <p:nvPr/>
        </p:nvSpPr>
        <p:spPr bwMode="auto">
          <a:xfrm>
            <a:off x="1537039" y="2419143"/>
            <a:ext cx="2293257"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doctrine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D8F89064-D3A0-41CB-BBC9-92BEE698C400}"/>
              </a:ext>
            </a:extLst>
          </p:cNvPr>
          <p:cNvSpPr txBox="1">
            <a:spLocks noChangeArrowheads="1"/>
          </p:cNvSpPr>
          <p:nvPr/>
        </p:nvSpPr>
        <p:spPr bwMode="auto">
          <a:xfrm>
            <a:off x="3683225" y="2419259"/>
            <a:ext cx="304800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reproof</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8E7ED92-FC58-42A9-B733-21233CD5891A}"/>
              </a:ext>
            </a:extLst>
          </p:cNvPr>
          <p:cNvSpPr txBox="1">
            <a:spLocks noChangeArrowheads="1"/>
          </p:cNvSpPr>
          <p:nvPr/>
        </p:nvSpPr>
        <p:spPr bwMode="auto">
          <a:xfrm>
            <a:off x="6628996" y="2420679"/>
            <a:ext cx="92926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0E66D61D-A52F-4D17-9838-817E4E780373}"/>
              </a:ext>
            </a:extLst>
          </p:cNvPr>
          <p:cNvSpPr txBox="1">
            <a:spLocks noChangeArrowheads="1"/>
          </p:cNvSpPr>
          <p:nvPr/>
        </p:nvSpPr>
        <p:spPr bwMode="auto">
          <a:xfrm>
            <a:off x="1026264" y="3089637"/>
            <a:ext cx="2946746"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correction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0B84A83E-7D61-4DD5-9817-4D2B8D51B307}"/>
              </a:ext>
            </a:extLst>
          </p:cNvPr>
          <p:cNvSpPr txBox="1">
            <a:spLocks noChangeArrowheads="1"/>
          </p:cNvSpPr>
          <p:nvPr/>
        </p:nvSpPr>
        <p:spPr bwMode="auto">
          <a:xfrm>
            <a:off x="3760101" y="3092134"/>
            <a:ext cx="4263917"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instruction in</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139B3D0E-774C-45F5-A80D-15C26AD8EAFA}"/>
              </a:ext>
            </a:extLst>
          </p:cNvPr>
          <p:cNvSpPr txBox="1">
            <a:spLocks noChangeArrowheads="1"/>
          </p:cNvSpPr>
          <p:nvPr/>
        </p:nvSpPr>
        <p:spPr bwMode="auto">
          <a:xfrm>
            <a:off x="839392" y="3760015"/>
            <a:ext cx="357086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righteousness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12">
            <a:extLst>
              <a:ext uri="{FF2B5EF4-FFF2-40B4-BE49-F238E27FC236}">
                <a16:creationId xmlns:a16="http://schemas.microsoft.com/office/drawing/2014/main" id="{97933CE1-7196-4CC0-A969-33023F404712}"/>
              </a:ext>
            </a:extLst>
          </p:cNvPr>
          <p:cNvSpPr>
            <a:spLocks noChangeArrowheads="1"/>
          </p:cNvSpPr>
          <p:nvPr/>
        </p:nvSpPr>
        <p:spPr bwMode="auto">
          <a:xfrm>
            <a:off x="1696117" y="1718775"/>
            <a:ext cx="1506098"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400" b="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a typeface="+mj-ea"/>
                <a:cs typeface="+mj-cs"/>
              </a:rPr>
              <a:t>God</a:t>
            </a:r>
          </a:p>
        </p:txBody>
      </p:sp>
      <p:sp>
        <p:nvSpPr>
          <p:cNvPr id="14" name="Rectangle 12">
            <a:extLst>
              <a:ext uri="{FF2B5EF4-FFF2-40B4-BE49-F238E27FC236}">
                <a16:creationId xmlns:a16="http://schemas.microsoft.com/office/drawing/2014/main" id="{CD4A01DC-66E8-4283-AF7F-33FC8AAAC11F}"/>
              </a:ext>
            </a:extLst>
          </p:cNvPr>
          <p:cNvSpPr>
            <a:spLocks noChangeArrowheads="1"/>
          </p:cNvSpPr>
          <p:nvPr/>
        </p:nvSpPr>
        <p:spPr bwMode="auto">
          <a:xfrm>
            <a:off x="5260519" y="5071715"/>
            <a:ext cx="325097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a typeface="+mj-ea"/>
                <a:cs typeface="+mj-cs"/>
              </a:rPr>
              <a:t>good works</a:t>
            </a:r>
          </a:p>
        </p:txBody>
      </p:sp>
    </p:spTree>
    <p:extLst>
      <p:ext uri="{BB962C8B-B14F-4D97-AF65-F5344CB8AC3E}">
        <p14:creationId xmlns:p14="http://schemas.microsoft.com/office/powerpoint/2010/main" val="6321430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wheel(8)">
                                      <p:cBhvr>
                                        <p:cTn id="11" dur="75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stCondLst>
                                            <p:cond delay="0"/>
                                          </p:stCondLst>
                                        </p:cTn>
                                        <p:tgtEl>
                                          <p:spTgt spid="13"/>
                                        </p:tgtEl>
                                      </p:cBhvr>
                                    </p:animEffect>
                                    <p:anim to="" calcmode="lin" valueType="num">
                                      <p:cBhvr>
                                        <p:cTn id="17"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18"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24" dur="10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25" dur="10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250"/>
                                        <p:tgtEl>
                                          <p:spTgt spid="6"/>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250"/>
                                        <p:tgtEl>
                                          <p:spTgt spid="7"/>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250"/>
                                        <p:tgtEl>
                                          <p:spTgt spid="9"/>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50"/>
                                        <p:tgtEl>
                                          <p:spTgt spid="11"/>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50"/>
                                        <p:tgtEl>
                                          <p:spTgt spid="12"/>
                                        </p:tgtEl>
                                      </p:cBhvr>
                                    </p:animEffect>
                                  </p:childTnLst>
                                </p:cTn>
                              </p:par>
                              <p:par>
                                <p:cTn id="50" presetID="42" presetClass="path" presetSubtype="0" accel="50000" decel="50000" fill="hold" grpId="0" nodeType="withEffect">
                                  <p:stCondLst>
                                    <p:cond delay="0"/>
                                  </p:stCondLst>
                                  <p:childTnLst>
                                    <p:animMotion origin="layout" path="M -3.33333E-6 1.11111E-6 L -0.64149 -0.0125 " pathEditMode="relative" rAng="0" ptsTypes="AA">
                                      <p:cBhvr>
                                        <p:cTn id="51" dur="2000" fill="hold"/>
                                        <p:tgtEl>
                                          <p:spTgt spid="6"/>
                                        </p:tgtEl>
                                        <p:attrNameLst>
                                          <p:attrName>ppt_x</p:attrName>
                                          <p:attrName>ppt_y</p:attrName>
                                        </p:attrNameLst>
                                      </p:cBhvr>
                                      <p:rCtr x="-32083" y="-625"/>
                                    </p:animMotion>
                                  </p:childTnLst>
                                </p:cTn>
                              </p:par>
                              <p:par>
                                <p:cTn id="52" presetID="42" presetClass="path" presetSubtype="0" accel="50000" decel="50000" fill="hold" grpId="0" nodeType="withEffect">
                                  <p:stCondLst>
                                    <p:cond delay="0"/>
                                  </p:stCondLst>
                                  <p:childTnLst>
                                    <p:animMotion origin="layout" path="M -2.77778E-6 -4.07407E-6 L 0.03663 -0.10995 " pathEditMode="relative" rAng="0" ptsTypes="AA">
                                      <p:cBhvr>
                                        <p:cTn id="53" dur="2000" fill="hold"/>
                                        <p:tgtEl>
                                          <p:spTgt spid="7"/>
                                        </p:tgtEl>
                                        <p:attrNameLst>
                                          <p:attrName>ppt_x</p:attrName>
                                          <p:attrName>ppt_y</p:attrName>
                                        </p:attrNameLst>
                                      </p:cBhvr>
                                      <p:rCtr x="1823" y="-5509"/>
                                    </p:animMotion>
                                  </p:childTnLst>
                                </p:cTn>
                              </p:par>
                              <p:par>
                                <p:cTn id="54" presetID="42" presetClass="path" presetSubtype="0" accel="50000" decel="50000" fill="hold" grpId="0" nodeType="withEffect">
                                  <p:stCondLst>
                                    <p:cond delay="0"/>
                                  </p:stCondLst>
                                  <p:childTnLst>
                                    <p:animMotion origin="layout" path="M -4.44444E-6 -4.07407E-6 L -0.29392 -0.01203 " pathEditMode="relative" rAng="0" ptsTypes="AA">
                                      <p:cBhvr>
                                        <p:cTn id="55" dur="2000" fill="hold"/>
                                        <p:tgtEl>
                                          <p:spTgt spid="8"/>
                                        </p:tgtEl>
                                        <p:attrNameLst>
                                          <p:attrName>ppt_x</p:attrName>
                                          <p:attrName>ppt_y</p:attrName>
                                        </p:attrNameLst>
                                      </p:cBhvr>
                                      <p:rCtr x="-14705" y="-602"/>
                                    </p:animMotion>
                                  </p:childTnLst>
                                </p:cTn>
                              </p:par>
                              <p:par>
                                <p:cTn id="56" presetID="42" presetClass="path" presetSubtype="0" accel="50000" decel="50000" fill="hold" grpId="0" nodeType="withEffect">
                                  <p:stCondLst>
                                    <p:cond delay="0"/>
                                  </p:stCondLst>
                                  <p:childTnLst>
                                    <p:animMotion origin="layout" path="M -4.44444E-6 4.44444E-6 L -0.60277 0.08541 " pathEditMode="relative" rAng="0" ptsTypes="AA">
                                      <p:cBhvr>
                                        <p:cTn id="57" dur="2000" fill="hold"/>
                                        <p:tgtEl>
                                          <p:spTgt spid="9"/>
                                        </p:tgtEl>
                                        <p:attrNameLst>
                                          <p:attrName>ppt_x</p:attrName>
                                          <p:attrName>ppt_y</p:attrName>
                                        </p:attrNameLst>
                                      </p:cBhvr>
                                      <p:rCtr x="-30139" y="4259"/>
                                    </p:animMotion>
                                  </p:childTnLst>
                                </p:cTn>
                              </p:par>
                              <p:par>
                                <p:cTn id="58" presetID="42" presetClass="path" presetSubtype="0" accel="50000" decel="50000" fill="hold" grpId="0" nodeType="withEffect">
                                  <p:stCondLst>
                                    <p:cond delay="0"/>
                                  </p:stCondLst>
                                  <p:childTnLst>
                                    <p:animMotion origin="layout" path="M -3.88889E-6 -7.40741E-7 L 0.08004 -0.0118 " pathEditMode="relative" rAng="0" ptsTypes="AA">
                                      <p:cBhvr>
                                        <p:cTn id="59" dur="2000" fill="hold"/>
                                        <p:tgtEl>
                                          <p:spTgt spid="10"/>
                                        </p:tgtEl>
                                        <p:attrNameLst>
                                          <p:attrName>ppt_x</p:attrName>
                                          <p:attrName>ppt_y</p:attrName>
                                        </p:attrNameLst>
                                      </p:cBhvr>
                                      <p:rCtr x="3993" y="-602"/>
                                    </p:animMotion>
                                  </p:childTnLst>
                                </p:cTn>
                              </p:par>
                              <p:par>
                                <p:cTn id="60" presetID="42" presetClass="path" presetSubtype="0" accel="50000" decel="50000" fill="hold" grpId="0" nodeType="withEffect">
                                  <p:stCondLst>
                                    <p:cond delay="0"/>
                                  </p:stCondLst>
                                  <p:childTnLst>
                                    <p:animMotion origin="layout" path="M -8.33333E-7 -2.22222E-6 L -0.29635 0.08542 " pathEditMode="relative" rAng="0" ptsTypes="AA">
                                      <p:cBhvr>
                                        <p:cTn id="61" dur="2000" fill="hold"/>
                                        <p:tgtEl>
                                          <p:spTgt spid="11"/>
                                        </p:tgtEl>
                                        <p:attrNameLst>
                                          <p:attrName>ppt_x</p:attrName>
                                          <p:attrName>ppt_y</p:attrName>
                                        </p:attrNameLst>
                                      </p:cBhvr>
                                      <p:rCtr x="-14826" y="4259"/>
                                    </p:animMotion>
                                  </p:childTnLst>
                                </p:cTn>
                              </p:par>
                              <p:par>
                                <p:cTn id="62" presetID="42" presetClass="path" presetSubtype="0" accel="50000" decel="50000" fill="hold" grpId="0" nodeType="withEffect">
                                  <p:stCondLst>
                                    <p:cond delay="0"/>
                                  </p:stCondLst>
                                  <p:childTnLst>
                                    <p:animMotion origin="layout" path="M 8.33333E-7 4.07407E-6 L 0.46354 -0.01204 " pathEditMode="relative" rAng="0" ptsTypes="AA">
                                      <p:cBhvr>
                                        <p:cTn id="63" dur="2000" fill="hold"/>
                                        <p:tgtEl>
                                          <p:spTgt spid="12"/>
                                        </p:tgtEl>
                                        <p:attrNameLst>
                                          <p:attrName>ppt_x</p:attrName>
                                          <p:attrName>ppt_y</p:attrName>
                                        </p:attrNameLst>
                                      </p:cBhvr>
                                      <p:rCtr x="23177" y="-602"/>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750"/>
                                        <p:tgtEl>
                                          <p:spTgt spid="13"/>
                                        </p:tgtEl>
                                      </p:cBhvr>
                                    </p:animEffect>
                                    <p:set>
                                      <p:cBhvr>
                                        <p:cTn id="69" dur="1" fill="hold">
                                          <p:stCondLst>
                                            <p:cond delay="749"/>
                                          </p:stCondLst>
                                        </p:cTn>
                                        <p:tgtEl>
                                          <p:spTgt spid="1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par>
                          <p:cTn id="73" fill="hold">
                            <p:stCondLst>
                              <p:cond delay="2000"/>
                            </p:stCondLst>
                            <p:childTnLst>
                              <p:par>
                                <p:cTn id="74" presetID="10" presetClass="entr" presetSubtype="0" fill="hold" grpId="0" nodeType="after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250"/>
                                        <p:tgtEl>
                                          <p:spTgt spid="5"/>
                                        </p:tgtEl>
                                      </p:cBhvr>
                                    </p:animEffect>
                                  </p:childTnLst>
                                </p:cTn>
                              </p:par>
                              <p:par>
                                <p:cTn id="77" presetID="10" presetClass="exit" presetSubtype="0" fill="hold" grpId="2" nodeType="withEffect">
                                  <p:stCondLst>
                                    <p:cond delay="0"/>
                                  </p:stCondLst>
                                  <p:childTnLst>
                                    <p:animEffect transition="out" filter="fade">
                                      <p:cBhvr>
                                        <p:cTn id="78" dur="500"/>
                                        <p:tgtEl>
                                          <p:spTgt spid="6"/>
                                        </p:tgtEl>
                                      </p:cBhvr>
                                    </p:animEffect>
                                    <p:set>
                                      <p:cBhvr>
                                        <p:cTn id="79" dur="1" fill="hold">
                                          <p:stCondLst>
                                            <p:cond delay="499"/>
                                          </p:stCondLst>
                                        </p:cTn>
                                        <p:tgtEl>
                                          <p:spTgt spid="6"/>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9"/>
                                        </p:tgtEl>
                                      </p:cBhvr>
                                    </p:animEffect>
                                    <p:set>
                                      <p:cBhvr>
                                        <p:cTn id="88" dur="1" fill="hold">
                                          <p:stCondLst>
                                            <p:cond delay="499"/>
                                          </p:stCondLst>
                                        </p:cTn>
                                        <p:tgtEl>
                                          <p:spTgt spid="9"/>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1"/>
                                        </p:tgtEl>
                                      </p:cBhvr>
                                    </p:animEffect>
                                    <p:set>
                                      <p:cBhvr>
                                        <p:cTn id="94" dur="1" fill="hold">
                                          <p:stCondLst>
                                            <p:cond delay="499"/>
                                          </p:stCondLst>
                                        </p:cTn>
                                        <p:tgtEl>
                                          <p:spTgt spid="11"/>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5"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F601B-DF1E-4540-A355-6F1F057E4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72222" cy="6858000"/>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82550" h="825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000" b="1" spc="50" dirty="0">
                <a:ln w="11430"/>
                <a:solidFill>
                  <a:srgbClr val="010101"/>
                </a:solidFill>
                <a:effectLst>
                  <a:glow rad="63500">
                    <a:schemeClr val="tx1"/>
                  </a:glow>
                  <a:outerShdw blurRad="76200" dist="50800" dir="5400000" algn="tl" rotWithShape="0">
                    <a:srgbClr val="000000">
                      <a:alpha val="65000"/>
                    </a:srgbClr>
                  </a:outerShdw>
                </a:effectLst>
                <a:latin typeface="Old English Text MT" panose="03040902040508030806" pitchFamily="66" charset="0"/>
              </a:rPr>
              <a:t>Scripture</a:t>
            </a:r>
            <a:endParaRPr lang="en-US" sz="11000" b="1" i="1" spc="50" dirty="0">
              <a:ln w="11430"/>
              <a:solidFill>
                <a:srgbClr val="010101"/>
              </a:solidFill>
              <a:effectLst>
                <a:glow rad="63500">
                  <a:schemeClr val="tx1"/>
                </a:glow>
                <a:outerShdw blurRad="76200" dist="50800" dir="5400000" algn="tl" rotWithShape="0">
                  <a:srgbClr val="000000">
                    <a:alpha val="65000"/>
                  </a:srgbClr>
                </a:outerShdw>
              </a:effectLst>
              <a:latin typeface="Old English Text MT" panose="03040902040508030806" pitchFamily="66"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57150" h="317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800" b="1" spc="50" dirty="0">
                <a:ln w="11430"/>
                <a:solidFill>
                  <a:srgbClr val="010101"/>
                </a:solidFill>
                <a:effectLst>
                  <a:glow rad="635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4800" b="1" i="1" spc="50" dirty="0">
              <a:ln w="11430"/>
              <a:solidFill>
                <a:srgbClr val="010101"/>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57150" h="317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spc="50" dirty="0">
                <a:ln w="11430"/>
                <a:solidFill>
                  <a:srgbClr val="010101"/>
                </a:solidFill>
                <a:effectLst>
                  <a:glow rad="63500">
                    <a:schemeClr val="tx1"/>
                  </a:glow>
                  <a:outerShdw blurRad="76200" dist="50800" dir="5400000" algn="tl" rotWithShape="0">
                    <a:srgbClr val="000000">
                      <a:alpha val="65000"/>
                    </a:srgbClr>
                  </a:outerShdw>
                </a:effectLst>
                <a:latin typeface="Calibri" panose="020F0502020204030204" pitchFamily="34" charset="0"/>
              </a:rPr>
              <a:t>September 23, 2018</a:t>
            </a:r>
            <a:endParaRPr lang="en-US" altLang="en-US" sz="4800" b="1" i="1" spc="50" dirty="0">
              <a:ln w="11430"/>
              <a:solidFill>
                <a:srgbClr val="010101"/>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1" fill="hold">
                            <p:stCondLst>
                              <p:cond delay="1000"/>
                            </p:stCondLst>
                            <p:childTnLst>
                              <p:par>
                                <p:cTn id="32" presetID="9" presetClass="exit" presetSubtype="0" fill="hold" grpId="1" nodeType="afterEffect">
                                  <p:stCondLst>
                                    <p:cond delay="0"/>
                                  </p:stCondLst>
                                  <p:childTnLst>
                                    <p:animEffect transition="out" filter="dissolve">
                                      <p:cBhvr>
                                        <p:cTn id="33" dur="1500"/>
                                        <p:tgtEl>
                                          <p:spTgt spid="5"/>
                                        </p:tgtEl>
                                      </p:cBhvr>
                                    </p:animEffect>
                                    <p:set>
                                      <p:cBhvr>
                                        <p:cTn id="34" dur="1" fill="hold">
                                          <p:stCondLst>
                                            <p:cond delay="1499"/>
                                          </p:stCondLst>
                                        </p:cTn>
                                        <p:tgtEl>
                                          <p:spTgt spid="5"/>
                                        </p:tgtEl>
                                        <p:attrNameLst>
                                          <p:attrName>style.visibility</p:attrName>
                                        </p:attrNameLst>
                                      </p:cBhvr>
                                      <p:to>
                                        <p:strVal val="hidden"/>
                                      </p:to>
                                    </p:set>
                                  </p:childTnLst>
                                </p:cTn>
                              </p:par>
                              <p:par>
                                <p:cTn id="35" presetID="0" presetClass="path" presetSubtype="0" accel="50000" decel="50000" fill="hold" grpId="2" nodeType="withEffect">
                                  <p:stCondLst>
                                    <p:cond delay="0"/>
                                  </p:stCondLst>
                                  <p:childTnLst>
                                    <p:animMotion origin="layout" path="M 3.33333E-6 3.13599E-6 L 3.33333E-6 0.23034 " pathEditMode="relative" rAng="0" ptsTypes="AA">
                                      <p:cBhvr>
                                        <p:cTn id="36" dur="1500" fill="hold"/>
                                        <p:tgtEl>
                                          <p:spTgt spid="5"/>
                                        </p:tgtEl>
                                        <p:attrNameLst>
                                          <p:attrName>ppt_x</p:attrName>
                                          <p:attrName>ppt_y</p:attrName>
                                        </p:attrNameLst>
                                      </p:cBhvr>
                                      <p:rCtr x="0" y="11517"/>
                                    </p:animMotion>
                                  </p:childTnLst>
                                </p:cTn>
                              </p:par>
                              <p:par>
                                <p:cTn id="37" presetID="31" presetClass="exit" presetSubtype="0" fill="hold" grpId="1" nodeType="withEffect">
                                  <p:stCondLst>
                                    <p:cond delay="1000"/>
                                  </p:stCondLst>
                                  <p:childTnLst>
                                    <p:anim calcmode="lin" valueType="num">
                                      <p:cBhvr>
                                        <p:cTn id="38" dur="1000"/>
                                        <p:tgtEl>
                                          <p:spTgt spid="6"/>
                                        </p:tgtEl>
                                        <p:attrNameLst>
                                          <p:attrName>ppt_w</p:attrName>
                                        </p:attrNameLst>
                                      </p:cBhvr>
                                      <p:tavLst>
                                        <p:tav tm="0">
                                          <p:val>
                                            <p:strVal val="ppt_w"/>
                                          </p:val>
                                        </p:tav>
                                        <p:tav tm="100000">
                                          <p:val>
                                            <p:fltVal val="0"/>
                                          </p:val>
                                        </p:tav>
                                      </p:tavLst>
                                    </p:anim>
                                    <p:anim calcmode="lin" valueType="num">
                                      <p:cBhvr>
                                        <p:cTn id="39" dur="1000"/>
                                        <p:tgtEl>
                                          <p:spTgt spid="6"/>
                                        </p:tgtEl>
                                        <p:attrNameLst>
                                          <p:attrName>ppt_h</p:attrName>
                                        </p:attrNameLst>
                                      </p:cBhvr>
                                      <p:tavLst>
                                        <p:tav tm="0">
                                          <p:val>
                                            <p:strVal val="ppt_h"/>
                                          </p:val>
                                        </p:tav>
                                        <p:tav tm="100000">
                                          <p:val>
                                            <p:fltVal val="0"/>
                                          </p:val>
                                        </p:tav>
                                      </p:tavLst>
                                    </p:anim>
                                    <p:anim calcmode="lin" valueType="num">
                                      <p:cBhvr>
                                        <p:cTn id="40" dur="1000"/>
                                        <p:tgtEl>
                                          <p:spTgt spid="6"/>
                                        </p:tgtEl>
                                        <p:attrNameLst>
                                          <p:attrName>style.rotation</p:attrName>
                                        </p:attrNameLst>
                                      </p:cBhvr>
                                      <p:tavLst>
                                        <p:tav tm="0">
                                          <p:val>
                                            <p:fltVal val="0"/>
                                          </p:val>
                                        </p:tav>
                                        <p:tav tm="100000">
                                          <p:val>
                                            <p:fltVal val="90"/>
                                          </p:val>
                                        </p:tav>
                                      </p:tavLst>
                                    </p:anim>
                                    <p:animEffect transition="out" filter="fade">
                                      <p:cBhvr>
                                        <p:cTn id="41" dur="1000"/>
                                        <p:tgtEl>
                                          <p:spTgt spid="6"/>
                                        </p:tgtEl>
                                      </p:cBhvr>
                                    </p:animEffect>
                                    <p:set>
                                      <p:cBhvr>
                                        <p:cTn id="42" dur="1" fill="hold">
                                          <p:stCondLst>
                                            <p:cond delay="999"/>
                                          </p:stCondLst>
                                        </p:cTn>
                                        <p:tgtEl>
                                          <p:spTgt spid="6"/>
                                        </p:tgtEl>
                                        <p:attrNameLst>
                                          <p:attrName>style.visibility</p:attrName>
                                        </p:attrNameLst>
                                      </p:cBhvr>
                                      <p:to>
                                        <p:strVal val="hidden"/>
                                      </p:to>
                                    </p:set>
                                  </p:childTnLst>
                                </p:cTn>
                              </p:par>
                              <p:par>
                                <p:cTn id="43" presetID="42" presetClass="path" presetSubtype="0" accel="50000" decel="50000" fill="hold" grpId="2" nodeType="withEffect">
                                  <p:stCondLst>
                                    <p:cond delay="1000"/>
                                  </p:stCondLst>
                                  <p:childTnLst>
                                    <p:animMotion origin="layout" path="M 3.33333E-6 2.22222E-6 L -0.14167 -0.6757 " pathEditMode="relative" rAng="0" ptsTypes="AA">
                                      <p:cBhvr>
                                        <p:cTn id="44" dur="1000" fill="hold"/>
                                        <p:tgtEl>
                                          <p:spTgt spid="6"/>
                                        </p:tgtEl>
                                        <p:attrNameLst>
                                          <p:attrName>ppt_x</p:attrName>
                                          <p:attrName>ppt_y</p:attrName>
                                        </p:attrNameLst>
                                      </p:cBhvr>
                                      <p:rCtr x="-7083" y="-3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71D21E-0D02-4EBB-B0AA-3902361BC3F6}"/>
              </a:ext>
            </a:extLst>
          </p:cNvPr>
          <p:cNvPicPr>
            <a:picLocks noChangeAspect="1"/>
          </p:cNvPicPr>
          <p:nvPr/>
        </p:nvPicPr>
        <p:blipFill rotWithShape="1">
          <a:blip r:embed="rId2">
            <a:extLst>
              <a:ext uri="{28A0092B-C50C-407E-A947-70E740481C1C}">
                <a14:useLocalDpi xmlns:a14="http://schemas.microsoft.com/office/drawing/2010/main" val="0"/>
              </a:ext>
            </a:extLst>
          </a:blip>
          <a:srcRect b="10156"/>
          <a:stretch/>
        </p:blipFill>
        <p:spPr>
          <a:xfrm>
            <a:off x="0" y="0"/>
            <a:ext cx="9144000" cy="6858000"/>
          </a:xfrm>
          <a:prstGeom prst="rect">
            <a:avLst/>
          </a:prstGeom>
        </p:spPr>
      </p:pic>
      <p:sp>
        <p:nvSpPr>
          <p:cNvPr id="7" name="Title 1">
            <a:extLst>
              <a:ext uri="{FF2B5EF4-FFF2-40B4-BE49-F238E27FC236}">
                <a16:creationId xmlns:a16="http://schemas.microsoft.com/office/drawing/2014/main" id="{995D1432-AB41-4FE9-8211-AFC9E54F73C2}"/>
              </a:ext>
            </a:extLst>
          </p:cNvPr>
          <p:cNvSpPr txBox="1">
            <a:spLocks/>
          </p:cNvSpPr>
          <p:nvPr/>
        </p:nvSpPr>
        <p:spPr>
          <a:xfrm>
            <a:off x="1755586" y="1452673"/>
            <a:ext cx="410754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cut to the heart</a:t>
            </a:r>
          </a:p>
        </p:txBody>
      </p:sp>
      <p:sp>
        <p:nvSpPr>
          <p:cNvPr id="3" name="Title 1">
            <a:extLst>
              <a:ext uri="{FF2B5EF4-FFF2-40B4-BE49-F238E27FC236}">
                <a16:creationId xmlns:a16="http://schemas.microsoft.com/office/drawing/2014/main" id="{04880DB8-2202-424F-9219-F8E3E324D192}"/>
              </a:ext>
            </a:extLst>
          </p:cNvPr>
          <p:cNvSpPr txBox="1">
            <a:spLocks/>
          </p:cNvSpPr>
          <p:nvPr/>
        </p:nvSpPr>
        <p:spPr>
          <a:xfrm>
            <a:off x="5083468" y="2798907"/>
            <a:ext cx="374266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what shall we</a:t>
            </a:r>
          </a:p>
        </p:txBody>
      </p:sp>
      <p:sp>
        <p:nvSpPr>
          <p:cNvPr id="8" name="Title 1">
            <a:extLst>
              <a:ext uri="{FF2B5EF4-FFF2-40B4-BE49-F238E27FC236}">
                <a16:creationId xmlns:a16="http://schemas.microsoft.com/office/drawing/2014/main" id="{FEF18F7B-D8F1-4E5B-A76B-46F6E7168A8A}"/>
              </a:ext>
            </a:extLst>
          </p:cNvPr>
          <p:cNvSpPr txBox="1">
            <a:spLocks/>
          </p:cNvSpPr>
          <p:nvPr/>
        </p:nvSpPr>
        <p:spPr>
          <a:xfrm>
            <a:off x="4388864" y="860488"/>
            <a:ext cx="1881963" cy="7696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heard</a:t>
            </a:r>
          </a:p>
        </p:txBody>
      </p:sp>
      <p:sp>
        <p:nvSpPr>
          <p:cNvPr id="4" name="Title 1">
            <a:extLst>
              <a:ext uri="{FF2B5EF4-FFF2-40B4-BE49-F238E27FC236}">
                <a16:creationId xmlns:a16="http://schemas.microsoft.com/office/drawing/2014/main" id="{5472291B-CC70-44E7-B877-4B26D0605D23}"/>
              </a:ext>
            </a:extLst>
          </p:cNvPr>
          <p:cNvSpPr txBox="1">
            <a:spLocks/>
          </p:cNvSpPr>
          <p:nvPr/>
        </p:nvSpPr>
        <p:spPr>
          <a:xfrm>
            <a:off x="2785731" y="3471104"/>
            <a:ext cx="946295"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rgbClr val="FFFF00"/>
                  </a:solidFill>
                  <a:prstDash val="solid"/>
                </a:ln>
                <a:solidFill>
                  <a:srgbClr val="FF00FF"/>
                </a:solidFill>
                <a:effectLst>
                  <a:outerShdw blurRad="63500" dir="3600000" algn="tl" rotWithShape="0">
                    <a:srgbClr val="000000">
                      <a:alpha val="70000"/>
                    </a:srgbClr>
                  </a:outerShdw>
                </a:effectLst>
                <a:latin typeface="Calibri" panose="020F0502020204030204" pitchFamily="34" charset="0"/>
              </a:rPr>
              <a:t>do</a:t>
            </a:r>
          </a:p>
        </p:txBody>
      </p:sp>
      <p:sp>
        <p:nvSpPr>
          <p:cNvPr id="3074" name="Rectangle 2"/>
          <p:cNvSpPr>
            <a:spLocks noGrp="1" noChangeArrowheads="1"/>
          </p:cNvSpPr>
          <p:nvPr>
            <p:ph type="title"/>
          </p:nvPr>
        </p:nvSpPr>
        <p:spPr>
          <a:xfrm>
            <a:off x="191385" y="859429"/>
            <a:ext cx="8761229" cy="343612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Now when they heard this, they      were cut to the heart, and said to   Peter and the rest of the apostles, "Men and brethren, what shall we do?"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Acts 2:37 </a:t>
            </a:r>
          </a:p>
        </p:txBody>
      </p:sp>
      <p:sp>
        <p:nvSpPr>
          <p:cNvPr id="5" name="Rectangle 2">
            <a:extLst>
              <a:ext uri="{FF2B5EF4-FFF2-40B4-BE49-F238E27FC236}">
                <a16:creationId xmlns:a16="http://schemas.microsoft.com/office/drawing/2014/main" id="{CE8E69FD-136F-4F2E-8F30-B6EB458C39C9}"/>
              </a:ext>
            </a:extLst>
          </p:cNvPr>
          <p:cNvSpPr txBox="1">
            <a:spLocks noChangeArrowheads="1"/>
          </p:cNvSpPr>
          <p:nvPr/>
        </p:nvSpPr>
        <p:spPr bwMode="auto">
          <a:xfrm>
            <a:off x="1991157" y="4393044"/>
            <a:ext cx="2679405" cy="160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Convicts</a:t>
            </a:r>
            <a:endPar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99673179"/>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8" presetClass="emph" presetSubtype="0" fill="hold" grpId="1" nodeType="withEffect">
                                  <p:stCondLst>
                                    <p:cond delay="0"/>
                                  </p:stCondLst>
                                  <p:childTnLst>
                                    <p:set>
                                      <p:cBhvr override="childStyle">
                                        <p:cTn id="15" dur="500" fill="hold"/>
                                        <p:tgtEl>
                                          <p:spTgt spid="8"/>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8" presetClass="emph" presetSubtype="0" fill="hold" grpId="1" nodeType="withEffect">
                                  <p:stCondLst>
                                    <p:cond delay="0"/>
                                  </p:stCondLst>
                                  <p:childTnLst>
                                    <p:set>
                                      <p:cBhvr override="childStyle">
                                        <p:cTn id="22" dur="500" fill="hold"/>
                                        <p:tgtEl>
                                          <p:spTgt spid="7"/>
                                        </p:tgtEl>
                                        <p:attrNameLst>
                                          <p:attrName>style.textDecorationUnderline</p:attrName>
                                        </p:attrNameLst>
                                      </p:cBhvr>
                                      <p:to>
                                        <p:strVal val="true"/>
                                      </p:to>
                                    </p:set>
                                  </p:childTnLst>
                                </p:cTn>
                              </p:par>
                              <p:par>
                                <p:cTn id="23" presetID="22" presetClass="exit" presetSubtype="8" fill="hold" grpId="2" nodeType="withEffect">
                                  <p:stCondLst>
                                    <p:cond delay="0"/>
                                  </p:stCondLst>
                                  <p:childTnLst>
                                    <p:animEffect transition="out" filter="wipe(left)">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par>
                                <p:cTn id="31" presetID="18" presetClass="emph" presetSubtype="0" fill="hold" grpId="1" nodeType="withEffect">
                                  <p:stCondLst>
                                    <p:cond delay="0"/>
                                  </p:stCondLst>
                                  <p:childTnLst>
                                    <p:set>
                                      <p:cBhvr override="childStyle">
                                        <p:cTn id="32" dur="500" fill="hold"/>
                                        <p:tgtEl>
                                          <p:spTgt spid="3"/>
                                        </p:tgtEl>
                                        <p:attrNameLst>
                                          <p:attrName>style.textDecorationUnderline</p:attrName>
                                        </p:attrNameLst>
                                      </p:cBhvr>
                                      <p:to>
                                        <p:strVal val="true"/>
                                      </p:to>
                                    </p:set>
                                  </p:childTnLst>
                                </p:cTn>
                              </p:par>
                              <p:par>
                                <p:cTn id="33" presetID="10" presetClass="exit" presetSubtype="0" fill="hold" grpId="2"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22" presetClass="entr" presetSubtype="8" fill="hold" grpId="0" nodeType="withEffect">
                                  <p:stCondLst>
                                    <p:cond delay="40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par>
                                <p:cTn id="39" presetID="18" presetClass="emph" presetSubtype="0" fill="hold" grpId="1" nodeType="withEffect">
                                  <p:stCondLst>
                                    <p:cond delay="400"/>
                                  </p:stCondLst>
                                  <p:childTnLst>
                                    <p:set>
                                      <p:cBhvr override="childStyle">
                                        <p:cTn id="40" dur="500" fill="hold"/>
                                        <p:tgtEl>
                                          <p:spTgt spid="4"/>
                                        </p:tgtEl>
                                        <p:attrNameLst>
                                          <p:attrName>style.textDecorationUnderline</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 grpId="0"/>
      <p:bldP spid="3" grpId="1"/>
      <p:bldP spid="8" grpId="0"/>
      <p:bldP spid="8" grpId="1"/>
      <p:bldP spid="8" grpId="2"/>
      <p:bldP spid="4" grpId="0"/>
      <p:bldP spid="4" grpId="1"/>
      <p:bldP spid="307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93C35A-0C27-4D85-8FAC-A401068C6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124F3AFB-D339-4841-B6F2-5AB048003F18}"/>
              </a:ext>
            </a:extLst>
          </p:cNvPr>
          <p:cNvSpPr txBox="1">
            <a:spLocks/>
          </p:cNvSpPr>
          <p:nvPr/>
        </p:nvSpPr>
        <p:spPr>
          <a:xfrm>
            <a:off x="1425870" y="2895705"/>
            <a:ext cx="5167426"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converting the soul</a:t>
            </a:r>
          </a:p>
        </p:txBody>
      </p:sp>
      <p:sp>
        <p:nvSpPr>
          <p:cNvPr id="3074" name="Rectangle 2"/>
          <p:cNvSpPr>
            <a:spLocks noGrp="1" noChangeArrowheads="1"/>
          </p:cNvSpPr>
          <p:nvPr>
            <p:ph type="title"/>
          </p:nvPr>
        </p:nvSpPr>
        <p:spPr>
          <a:xfrm>
            <a:off x="797442" y="2221301"/>
            <a:ext cx="7549116" cy="35424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law of the LORD is perfect, converting the soul; The testimony of the LORD is sure, making wise the simple;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19:7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EEF3DBF0-1488-4CC3-BC1E-F1561ED66F6C}"/>
              </a:ext>
            </a:extLst>
          </p:cNvPr>
          <p:cNvSpPr txBox="1">
            <a:spLocks noChangeArrowheads="1"/>
          </p:cNvSpPr>
          <p:nvPr/>
        </p:nvSpPr>
        <p:spPr bwMode="auto">
          <a:xfrm>
            <a:off x="1297172" y="666719"/>
            <a:ext cx="3402419" cy="168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Converts</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sym typeface="Symbol" panose="05050102010706020507" pitchFamily="18" charset="2"/>
              </a:rPr>
              <a:t></a:t>
            </a:r>
            <a:r>
              <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08F0D850-7C6F-4169-BB56-92797C7D72A9}"/>
              </a:ext>
            </a:extLst>
          </p:cNvPr>
          <p:cNvSpPr txBox="1">
            <a:spLocks noChangeArrowheads="1"/>
          </p:cNvSpPr>
          <p:nvPr/>
        </p:nvSpPr>
        <p:spPr bwMode="auto">
          <a:xfrm>
            <a:off x="5216274" y="2293184"/>
            <a:ext cx="661803" cy="7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5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t>
            </a:r>
            <a:endParaRPr lang="en-US" altLang="en-US" sz="435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FAE67DC-0B51-4803-92F9-4D73B6E285E0}"/>
              </a:ext>
            </a:extLst>
          </p:cNvPr>
          <p:cNvSpPr txBox="1">
            <a:spLocks noChangeArrowheads="1"/>
          </p:cNvSpPr>
          <p:nvPr/>
        </p:nvSpPr>
        <p:spPr bwMode="auto">
          <a:xfrm>
            <a:off x="5317923" y="2965666"/>
            <a:ext cx="661803" cy="7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5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o</a:t>
            </a:r>
            <a:endParaRPr lang="en-US" altLang="en-US" sz="435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2C4AF8E5-7D13-4FFF-AD20-9BACDAB76AC8}"/>
              </a:ext>
            </a:extLst>
          </p:cNvPr>
          <p:cNvSpPr txBox="1">
            <a:spLocks noChangeArrowheads="1"/>
          </p:cNvSpPr>
          <p:nvPr/>
        </p:nvSpPr>
        <p:spPr bwMode="auto">
          <a:xfrm>
            <a:off x="7616770" y="1027707"/>
            <a:ext cx="1091459" cy="7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Do</a:t>
            </a:r>
            <a:endParaRPr lang="en-US" altLang="en-US"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9355087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42" presetClass="path" presetSubtype="0" accel="50000" decel="50000" fill="hold" grpId="0" nodeType="withEffect">
                                  <p:stCondLst>
                                    <p:cond delay="0"/>
                                  </p:stCondLst>
                                  <p:childTnLst>
                                    <p:animMotion origin="layout" path="M 2.77778E-6 7.40741E-7 L 0.26944 -0.18426 " pathEditMode="relative" rAng="0" ptsTypes="AA">
                                      <p:cBhvr>
                                        <p:cTn id="32" dur="2000" fill="hold"/>
                                        <p:tgtEl>
                                          <p:spTgt spid="6"/>
                                        </p:tgtEl>
                                        <p:attrNameLst>
                                          <p:attrName>ppt_x</p:attrName>
                                          <p:attrName>ppt_y</p:attrName>
                                        </p:attrNameLst>
                                      </p:cBhvr>
                                      <p:rCtr x="13472" y="-9213"/>
                                    </p:animMotion>
                                  </p:childTnLst>
                                </p:cTn>
                              </p:par>
                              <p:par>
                                <p:cTn id="33" presetID="42" presetClass="path" presetSubtype="0" accel="50000" decel="50000" fill="hold" grpId="0" nodeType="withEffect">
                                  <p:stCondLst>
                                    <p:cond delay="0"/>
                                  </p:stCondLst>
                                  <p:childTnLst>
                                    <p:animMotion origin="layout" path="M 1.66667E-6 4.07407E-6 L 0.29427 -0.28195 " pathEditMode="relative" rAng="0" ptsTypes="AA">
                                      <p:cBhvr>
                                        <p:cTn id="34" dur="2000" fill="hold"/>
                                        <p:tgtEl>
                                          <p:spTgt spid="7"/>
                                        </p:tgtEl>
                                        <p:attrNameLst>
                                          <p:attrName>ppt_x</p:attrName>
                                          <p:attrName>ppt_y</p:attrName>
                                        </p:attrNameLst>
                                      </p:cBhvr>
                                      <p:rCtr x="14705" y="-14097"/>
                                    </p:animMotion>
                                  </p:childTnLst>
                                </p:cTn>
                              </p:par>
                              <p:par>
                                <p:cTn id="35" presetID="10" presetClass="exit" presetSubtype="0" fill="hold" grpId="1" nodeType="withEffect">
                                  <p:stCondLst>
                                    <p:cond delay="0"/>
                                  </p:stCondLst>
                                  <p:childTnLst>
                                    <p:animEffect transition="out" filter="fade">
                                      <p:cBhvr>
                                        <p:cTn id="36" dur="1250"/>
                                        <p:tgtEl>
                                          <p:spTgt spid="3074"/>
                                        </p:tgtEl>
                                      </p:cBhvr>
                                    </p:animEffect>
                                    <p:set>
                                      <p:cBhvr>
                                        <p:cTn id="37" dur="1" fill="hold">
                                          <p:stCondLst>
                                            <p:cond delay="1249"/>
                                          </p:stCondLst>
                                        </p:cTn>
                                        <p:tgtEl>
                                          <p:spTgt spid="3074"/>
                                        </p:tgtEl>
                                        <p:attrNameLst>
                                          <p:attrName>style.visibility</p:attrName>
                                        </p:attrNameLst>
                                      </p:cBhvr>
                                      <p:to>
                                        <p:strVal val="hidden"/>
                                      </p:to>
                                    </p:set>
                                  </p:childTnLst>
                                </p:cTn>
                              </p:par>
                              <p:par>
                                <p:cTn id="38" presetID="42" presetClass="exit" presetSubtype="0" fill="hold" grpId="1" nodeType="withEffect">
                                  <p:stCondLst>
                                    <p:cond delay="0"/>
                                  </p:stCondLst>
                                  <p:childTnLst>
                                    <p:animEffect transition="out" filter="fade">
                                      <p:cBhvr>
                                        <p:cTn id="39" dur="1000"/>
                                        <p:tgtEl>
                                          <p:spTgt spid="3"/>
                                        </p:tgtEl>
                                      </p:cBhvr>
                                    </p:animEffect>
                                    <p:anim calcmode="lin" valueType="num">
                                      <p:cBhvr>
                                        <p:cTn id="40" dur="1000"/>
                                        <p:tgtEl>
                                          <p:spTgt spid="3"/>
                                        </p:tgtEl>
                                        <p:attrNameLst>
                                          <p:attrName>ppt_x</p:attrName>
                                        </p:attrNameLst>
                                      </p:cBhvr>
                                      <p:tavLst>
                                        <p:tav tm="0">
                                          <p:val>
                                            <p:strVal val="ppt_x"/>
                                          </p:val>
                                        </p:tav>
                                        <p:tav tm="100000">
                                          <p:val>
                                            <p:strVal val="ppt_x"/>
                                          </p:val>
                                        </p:tav>
                                      </p:tavLst>
                                    </p:anim>
                                    <p:anim calcmode="lin" valueType="num">
                                      <p:cBhvr>
                                        <p:cTn id="41" dur="1000"/>
                                        <p:tgtEl>
                                          <p:spTgt spid="3"/>
                                        </p:tgtEl>
                                        <p:attrNameLst>
                                          <p:attrName>ppt_y</p:attrName>
                                        </p:attrNameLst>
                                      </p:cBhvr>
                                      <p:tavLst>
                                        <p:tav tm="0">
                                          <p:val>
                                            <p:strVal val="ppt_y"/>
                                          </p:val>
                                        </p:tav>
                                        <p:tav tm="100000">
                                          <p:val>
                                            <p:strVal val="ppt_y+.1"/>
                                          </p:val>
                                        </p:tav>
                                      </p:tavLst>
                                    </p:anim>
                                    <p:set>
                                      <p:cBhvr>
                                        <p:cTn id="42" dur="1" fill="hold">
                                          <p:stCondLst>
                                            <p:cond delay="999"/>
                                          </p:stCondLst>
                                        </p:cTn>
                                        <p:tgtEl>
                                          <p:spTgt spid="3"/>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250"/>
                                        <p:tgtEl>
                                          <p:spTgt spid="4"/>
                                        </p:tgtEl>
                                      </p:cBhvr>
                                    </p:animEffect>
                                    <p:set>
                                      <p:cBhvr>
                                        <p:cTn id="45"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 grpId="0"/>
      <p:bldP spid="3" grpId="1"/>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9CAFB3-AEC7-40B3-96C4-4A87F3224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31" y="0"/>
            <a:ext cx="10152159" cy="6858000"/>
          </a:xfrm>
          <a:prstGeom prst="rect">
            <a:avLst/>
          </a:prstGeom>
        </p:spPr>
      </p:pic>
      <p:sp>
        <p:nvSpPr>
          <p:cNvPr id="4" name="Title 1">
            <a:extLst>
              <a:ext uri="{FF2B5EF4-FFF2-40B4-BE49-F238E27FC236}">
                <a16:creationId xmlns:a16="http://schemas.microsoft.com/office/drawing/2014/main" id="{D6191E3D-CDC0-4117-8176-F1FD0704FAD9}"/>
              </a:ext>
            </a:extLst>
          </p:cNvPr>
          <p:cNvSpPr txBox="1">
            <a:spLocks/>
          </p:cNvSpPr>
          <p:nvPr/>
        </p:nvSpPr>
        <p:spPr>
          <a:xfrm>
            <a:off x="1380961" y="2492774"/>
            <a:ext cx="711318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a:t>
            </a:r>
            <a:r>
              <a:rPr lang="en-US" sz="46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ur word has given me</a:t>
            </a:r>
            <a:r>
              <a:rPr lang="en-US"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life</a:t>
            </a:r>
          </a:p>
        </p:txBody>
      </p:sp>
      <p:sp>
        <p:nvSpPr>
          <p:cNvPr id="6" name="Rectangle 2">
            <a:extLst>
              <a:ext uri="{FF2B5EF4-FFF2-40B4-BE49-F238E27FC236}">
                <a16:creationId xmlns:a16="http://schemas.microsoft.com/office/drawing/2014/main" id="{42F0D344-17BF-434A-9A33-8FB3803D4683}"/>
              </a:ext>
            </a:extLst>
          </p:cNvPr>
          <p:cNvSpPr txBox="1">
            <a:spLocks noChangeArrowheads="1"/>
          </p:cNvSpPr>
          <p:nvPr/>
        </p:nvSpPr>
        <p:spPr bwMode="auto">
          <a:xfrm>
            <a:off x="154148" y="439442"/>
            <a:ext cx="8835703" cy="5979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son, give attention to my words; Incline your ear to my sayings. Do not let them depart from your eyes; Keep them in the midst of your heart; For they are life to those who find them, And health to all their flesh. Keep your heart with all diligence, For out of it spring the issues of life.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Proverbs 4:20-23 </a:t>
            </a:r>
            <a:r>
              <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7A8D38D5-A3B2-42D3-B16C-E5BF54874443}"/>
              </a:ext>
            </a:extLst>
          </p:cNvPr>
          <p:cNvSpPr txBox="1">
            <a:spLocks noChangeArrowheads="1"/>
          </p:cNvSpPr>
          <p:nvPr/>
        </p:nvSpPr>
        <p:spPr bwMode="auto">
          <a:xfrm>
            <a:off x="3232298" y="5728549"/>
            <a:ext cx="1091459" cy="7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5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a:t>
            </a:r>
            <a:endParaRPr lang="en-US" altLang="en-US" sz="435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E456326-F880-4BC7-B405-B849C55BC4D6}"/>
              </a:ext>
            </a:extLst>
          </p:cNvPr>
          <p:cNvSpPr txBox="1">
            <a:spLocks noChangeArrowheads="1"/>
          </p:cNvSpPr>
          <p:nvPr/>
        </p:nvSpPr>
        <p:spPr bwMode="auto">
          <a:xfrm>
            <a:off x="4666946" y="3081180"/>
            <a:ext cx="1091459" cy="7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5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life</a:t>
            </a:r>
            <a:endParaRPr lang="en-US" altLang="en-US" sz="435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912052"/>
            <a:ext cx="8229600" cy="203262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This is my comfort in my affliction, For Your word has given me life.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119:50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C9CE6647-7B6B-40C7-BB62-FC7F6741FD68}"/>
              </a:ext>
            </a:extLst>
          </p:cNvPr>
          <p:cNvSpPr txBox="1">
            <a:spLocks noChangeArrowheads="1"/>
          </p:cNvSpPr>
          <p:nvPr/>
        </p:nvSpPr>
        <p:spPr bwMode="auto">
          <a:xfrm>
            <a:off x="6464595" y="3521174"/>
            <a:ext cx="2679405" cy="216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Gives</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Life</a:t>
            </a:r>
            <a:endPar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369F0E0F-B993-44D9-A09B-179A97D907CB}"/>
              </a:ext>
            </a:extLst>
          </p:cNvPr>
          <p:cNvSpPr txBox="1">
            <a:spLocks noChangeArrowheads="1"/>
          </p:cNvSpPr>
          <p:nvPr/>
        </p:nvSpPr>
        <p:spPr bwMode="auto">
          <a:xfrm>
            <a:off x="7616770" y="1027707"/>
            <a:ext cx="1091459" cy="770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a:t>
            </a:r>
            <a:endParaRPr lang="en-US" altLang="en-US"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718095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9"/>
                                        </p:tgtEl>
                                      </p:cBhvr>
                                    </p:animEffect>
                                    <p:set>
                                      <p:cBhvr>
                                        <p:cTn id="13" dur="1" fill="hold">
                                          <p:stCondLst>
                                            <p:cond delay="24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1"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
                                        <p:tgtEl>
                                          <p:spTgt spid="8"/>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
                                        <p:tgtEl>
                                          <p:spTgt spid="7"/>
                                        </p:tgtEl>
                                      </p:cBhvr>
                                    </p:animEffect>
                                  </p:childTnLst>
                                </p:cTn>
                              </p:par>
                              <p:par>
                                <p:cTn id="22" presetID="42" presetClass="path" presetSubtype="0" accel="50000" decel="50000" fill="hold" grpId="0" nodeType="withEffect">
                                  <p:stCondLst>
                                    <p:cond delay="0"/>
                                  </p:stCondLst>
                                  <p:childTnLst>
                                    <p:animMotion origin="layout" path="M 4.72222E-6 -1.48148E-6 L 0.28316 -0.06898 " pathEditMode="relative" rAng="0" ptsTypes="AA">
                                      <p:cBhvr>
                                        <p:cTn id="23" dur="2000" fill="hold"/>
                                        <p:tgtEl>
                                          <p:spTgt spid="8"/>
                                        </p:tgtEl>
                                        <p:attrNameLst>
                                          <p:attrName>ppt_x</p:attrName>
                                          <p:attrName>ppt_y</p:attrName>
                                        </p:attrNameLst>
                                      </p:cBhvr>
                                      <p:rCtr x="14149" y="-3449"/>
                                    </p:animMotion>
                                  </p:childTnLst>
                                </p:cTn>
                              </p:par>
                              <p:par>
                                <p:cTn id="24" presetID="42" presetClass="path" presetSubtype="0" accel="50000" decel="50000" fill="hold" grpId="0" nodeType="withEffect">
                                  <p:stCondLst>
                                    <p:cond delay="0"/>
                                  </p:stCondLst>
                                  <p:childTnLst>
                                    <p:animMotion origin="layout" path="M -4.44444E-6 4.81481E-6 L 0.43994 -0.46019 " pathEditMode="relative" rAng="0" ptsTypes="AA">
                                      <p:cBhvr>
                                        <p:cTn id="25" dur="2000" fill="hold"/>
                                        <p:tgtEl>
                                          <p:spTgt spid="7"/>
                                        </p:tgtEl>
                                        <p:attrNameLst>
                                          <p:attrName>ppt_x</p:attrName>
                                          <p:attrName>ppt_y</p:attrName>
                                        </p:attrNameLst>
                                      </p:cBhvr>
                                      <p:rCtr x="21997" y="-23009"/>
                                    </p:animMotion>
                                  </p:childTnLst>
                                </p:cTn>
                              </p:par>
                              <p:par>
                                <p:cTn id="26" presetID="42" presetClass="exit" presetSubtype="0" fill="hold" grpId="1" nodeType="withEffect">
                                  <p:stCondLst>
                                    <p:cond delay="0"/>
                                  </p:stCondLst>
                                  <p:childTnLst>
                                    <p:animEffect transition="out" filter="fade">
                                      <p:cBhvr>
                                        <p:cTn id="27" dur="1250"/>
                                        <p:tgtEl>
                                          <p:spTgt spid="6"/>
                                        </p:tgtEl>
                                      </p:cBhvr>
                                    </p:animEffect>
                                    <p:anim calcmode="lin" valueType="num">
                                      <p:cBhvr>
                                        <p:cTn id="28" dur="1250"/>
                                        <p:tgtEl>
                                          <p:spTgt spid="6"/>
                                        </p:tgtEl>
                                        <p:attrNameLst>
                                          <p:attrName>ppt_x</p:attrName>
                                        </p:attrNameLst>
                                      </p:cBhvr>
                                      <p:tavLst>
                                        <p:tav tm="0">
                                          <p:val>
                                            <p:strVal val="ppt_x"/>
                                          </p:val>
                                        </p:tav>
                                        <p:tav tm="100000">
                                          <p:val>
                                            <p:strVal val="ppt_x"/>
                                          </p:val>
                                        </p:tav>
                                      </p:tavLst>
                                    </p:anim>
                                    <p:anim calcmode="lin" valueType="num">
                                      <p:cBhvr>
                                        <p:cTn id="29" dur="1250"/>
                                        <p:tgtEl>
                                          <p:spTgt spid="6"/>
                                        </p:tgtEl>
                                        <p:attrNameLst>
                                          <p:attrName>ppt_y</p:attrName>
                                        </p:attrNameLst>
                                      </p:cBhvr>
                                      <p:tavLst>
                                        <p:tav tm="0">
                                          <p:val>
                                            <p:strVal val="ppt_y"/>
                                          </p:val>
                                        </p:tav>
                                        <p:tav tm="100000">
                                          <p:val>
                                            <p:strVal val="ppt_y+.1"/>
                                          </p:val>
                                        </p:tav>
                                      </p:tavLst>
                                    </p:anim>
                                    <p:set>
                                      <p:cBhvr>
                                        <p:cTn id="30" dur="1" fill="hold">
                                          <p:stCondLst>
                                            <p:cond delay="1249"/>
                                          </p:stCondLst>
                                        </p:cTn>
                                        <p:tgtEl>
                                          <p:spTgt spid="6"/>
                                        </p:tgtEl>
                                        <p:attrNameLst>
                                          <p:attrName>style.visibility</p:attrName>
                                        </p:attrNameLst>
                                      </p:cBhvr>
                                      <p:to>
                                        <p:strVal val="hidden"/>
                                      </p:to>
                                    </p:set>
                                  </p:childTnLst>
                                </p:cTn>
                              </p:par>
                              <p:par>
                                <p:cTn id="31" presetID="23" presetClass="entr" presetSubtype="16" fill="hold" grpId="0" nodeType="withEffect">
                                  <p:stCondLst>
                                    <p:cond delay="1150"/>
                                  </p:stCondLst>
                                  <p:childTnLst>
                                    <p:set>
                                      <p:cBhvr>
                                        <p:cTn id="32" dur="1" fill="hold">
                                          <p:stCondLst>
                                            <p:cond delay="0"/>
                                          </p:stCondLst>
                                        </p:cTn>
                                        <p:tgtEl>
                                          <p:spTgt spid="3074"/>
                                        </p:tgtEl>
                                        <p:attrNameLst>
                                          <p:attrName>style.visibility</p:attrName>
                                        </p:attrNameLst>
                                      </p:cBhvr>
                                      <p:to>
                                        <p:strVal val="visible"/>
                                      </p:to>
                                    </p:set>
                                    <p:anim calcmode="lin" valueType="num">
                                      <p:cBhvr>
                                        <p:cTn id="33" dur="750" fill="hold"/>
                                        <p:tgtEl>
                                          <p:spTgt spid="3074"/>
                                        </p:tgtEl>
                                        <p:attrNameLst>
                                          <p:attrName>ppt_w</p:attrName>
                                        </p:attrNameLst>
                                      </p:cBhvr>
                                      <p:tavLst>
                                        <p:tav tm="0">
                                          <p:val>
                                            <p:fltVal val="0"/>
                                          </p:val>
                                        </p:tav>
                                        <p:tav tm="100000">
                                          <p:val>
                                            <p:strVal val="#ppt_w"/>
                                          </p:val>
                                        </p:tav>
                                      </p:tavLst>
                                    </p:anim>
                                    <p:anim calcmode="lin" valueType="num">
                                      <p:cBhvr>
                                        <p:cTn id="34" dur="750" fill="hold"/>
                                        <p:tgtEl>
                                          <p:spTgt spid="3074"/>
                                        </p:tgtEl>
                                        <p:attrNameLst>
                                          <p:attrName>ppt_h</p:attrName>
                                        </p:attrNameLst>
                                      </p:cBhvr>
                                      <p:tavLst>
                                        <p:tav tm="0">
                                          <p:val>
                                            <p:fltVal val="0"/>
                                          </p:val>
                                        </p:tav>
                                        <p:tav tm="100000">
                                          <p:val>
                                            <p:strVal val="#ppt_h"/>
                                          </p:val>
                                        </p:tav>
                                      </p:tavLst>
                                    </p:anim>
                                  </p:childTnLst>
                                </p:cTn>
                              </p:par>
                              <p:par>
                                <p:cTn id="35" presetID="42" presetClass="path" presetSubtype="0" accel="50000" decel="50000" fill="hold" grpId="1" nodeType="withEffect">
                                  <p:stCondLst>
                                    <p:cond delay="1150"/>
                                  </p:stCondLst>
                                  <p:childTnLst>
                                    <p:animMotion origin="layout" path="M 0 -1.85185E-6 L 0.06024 0.03241 " pathEditMode="relative" rAng="0" ptsTypes="AA">
                                      <p:cBhvr>
                                        <p:cTn id="36" dur="750" spd="-100000" fill="hold"/>
                                        <p:tgtEl>
                                          <p:spTgt spid="3074"/>
                                        </p:tgtEl>
                                        <p:attrNameLst>
                                          <p:attrName>ppt_x</p:attrName>
                                          <p:attrName>ppt_y</p:attrName>
                                        </p:attrNameLst>
                                      </p:cBhvr>
                                      <p:rCtr x="3003" y="1620"/>
                                    </p:animMotion>
                                  </p:childTnLst>
                                </p:cTn>
                              </p:par>
                            </p:childTnLst>
                          </p:cTn>
                        </p:par>
                        <p:par>
                          <p:cTn id="37" fill="hold">
                            <p:stCondLst>
                              <p:cond delay="2000"/>
                            </p:stCondLst>
                            <p:childTnLst>
                              <p:par>
                                <p:cTn id="38" presetID="10" presetClass="exit" presetSubtype="0" fill="hold" grpId="2" nodeType="afterEffect">
                                  <p:stCondLst>
                                    <p:cond delay="0"/>
                                  </p:stCondLst>
                                  <p:childTnLst>
                                    <p:animEffect transition="out" filter="fade">
                                      <p:cBhvr>
                                        <p:cTn id="39" dur="250"/>
                                        <p:tgtEl>
                                          <p:spTgt spid="8"/>
                                        </p:tgtEl>
                                      </p:cBhvr>
                                    </p:animEffect>
                                    <p:set>
                                      <p:cBhvr>
                                        <p:cTn id="40" dur="1" fill="hold">
                                          <p:stCondLst>
                                            <p:cond delay="249"/>
                                          </p:stCondLst>
                                        </p:cTn>
                                        <p:tgtEl>
                                          <p:spTgt spid="8"/>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250"/>
                                        <p:tgtEl>
                                          <p:spTgt spid="7"/>
                                        </p:tgtEl>
                                      </p:cBhvr>
                                    </p:animEffect>
                                    <p:set>
                                      <p:cBhvr>
                                        <p:cTn id="43" dur="1" fill="hold">
                                          <p:stCondLst>
                                            <p:cond delay="2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left)">
                                      <p:cBhvr>
                                        <p:cTn id="48" dur="500"/>
                                        <p:tgtEl>
                                          <p:spTgt spid="4"/>
                                        </p:tgtEl>
                                      </p:cBhvr>
                                    </p:animEffect>
                                  </p:childTnLst>
                                </p:cTn>
                              </p:par>
                              <p:par>
                                <p:cTn id="49" presetID="18" presetClass="emph" presetSubtype="0" fill="hold" grpId="1" nodeType="withEffect">
                                  <p:stCondLst>
                                    <p:cond delay="0"/>
                                  </p:stCondLst>
                                  <p:childTnLst>
                                    <p:set>
                                      <p:cBhvr override="childStyle">
                                        <p:cTn id="50" dur="500" fill="hold"/>
                                        <p:tgtEl>
                                          <p:spTgt spid="4"/>
                                        </p:tgtEl>
                                        <p:attrNameLst>
                                          <p:attrName>style.textDecorationUnderline</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anim calcmode="lin" valueType="num">
                                      <p:cBhvr>
                                        <p:cTn id="56" dur="1000" fill="hold"/>
                                        <p:tgtEl>
                                          <p:spTgt spid="3"/>
                                        </p:tgtEl>
                                        <p:attrNameLst>
                                          <p:attrName>ppt_x</p:attrName>
                                        </p:attrNameLst>
                                      </p:cBhvr>
                                      <p:tavLst>
                                        <p:tav tm="0">
                                          <p:val>
                                            <p:strVal val="#ppt_x"/>
                                          </p:val>
                                        </p:tav>
                                        <p:tav tm="100000">
                                          <p:val>
                                            <p:strVal val="#ppt_x"/>
                                          </p:val>
                                        </p:tav>
                                      </p:tavLst>
                                    </p:anim>
                                    <p:anim calcmode="lin" valueType="num">
                                      <p:cBhvr>
                                        <p:cTn id="5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7" grpId="2"/>
      <p:bldP spid="8" grpId="0"/>
      <p:bldP spid="8" grpId="1"/>
      <p:bldP spid="8" grpId="2"/>
      <p:bldP spid="3074" grpId="0"/>
      <p:bldP spid="3074" grpId="1"/>
      <p:bldP spid="3" grpId="0"/>
      <p:bldP spid="9"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9C1891-6D7B-4D39-9BD3-EE89CECCA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04792D53-EEF5-44CB-BCA6-786ED620ADCC}"/>
              </a:ext>
            </a:extLst>
          </p:cNvPr>
          <p:cNvSpPr txBox="1">
            <a:spLocks/>
          </p:cNvSpPr>
          <p:nvPr/>
        </p:nvSpPr>
        <p:spPr>
          <a:xfrm>
            <a:off x="4046240" y="2734967"/>
            <a:ext cx="419986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way of truth</a:t>
            </a:r>
          </a:p>
        </p:txBody>
      </p:sp>
      <p:sp>
        <p:nvSpPr>
          <p:cNvPr id="3074" name="Rectangle 2"/>
          <p:cNvSpPr>
            <a:spLocks noGrp="1" noChangeArrowheads="1"/>
          </p:cNvSpPr>
          <p:nvPr>
            <p:ph type="title"/>
          </p:nvPr>
        </p:nvSpPr>
        <p:spPr>
          <a:xfrm>
            <a:off x="457200" y="2762657"/>
            <a:ext cx="8229600" cy="218148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have chosen the way of truth; Your judgments I have laid before me.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119:30 </a:t>
            </a:r>
          </a:p>
        </p:txBody>
      </p:sp>
      <p:sp>
        <p:nvSpPr>
          <p:cNvPr id="4" name="Rectangle 2">
            <a:extLst>
              <a:ext uri="{FF2B5EF4-FFF2-40B4-BE49-F238E27FC236}">
                <a16:creationId xmlns:a16="http://schemas.microsoft.com/office/drawing/2014/main" id="{D2BD0952-8EC0-4DD7-AC99-939EDDA35802}"/>
              </a:ext>
            </a:extLst>
          </p:cNvPr>
          <p:cNvSpPr txBox="1">
            <a:spLocks noChangeArrowheads="1"/>
          </p:cNvSpPr>
          <p:nvPr/>
        </p:nvSpPr>
        <p:spPr bwMode="auto">
          <a:xfrm>
            <a:off x="4051003" y="581174"/>
            <a:ext cx="4199861" cy="218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Gives Understanding</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sym typeface="Symbol" panose="05050102010706020507" pitchFamily="18" charset="2"/>
              </a:rPr>
              <a:t></a:t>
            </a:r>
            <a:r>
              <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1676942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2C182-658A-44BB-AE49-0D69F660B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6DD2F076-E259-470E-A22F-6BD8D7A6BD92}"/>
              </a:ext>
            </a:extLst>
          </p:cNvPr>
          <p:cNvSpPr txBox="1">
            <a:spLocks/>
          </p:cNvSpPr>
          <p:nvPr/>
        </p:nvSpPr>
        <p:spPr>
          <a:xfrm>
            <a:off x="3711870" y="3329212"/>
            <a:ext cx="1866016" cy="77447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a light</a:t>
            </a:r>
          </a:p>
        </p:txBody>
      </p:sp>
      <p:sp>
        <p:nvSpPr>
          <p:cNvPr id="4" name="Title 1">
            <a:extLst>
              <a:ext uri="{FF2B5EF4-FFF2-40B4-BE49-F238E27FC236}">
                <a16:creationId xmlns:a16="http://schemas.microsoft.com/office/drawing/2014/main" id="{9D74FCEC-F384-401B-A70E-7BFCED1F8168}"/>
              </a:ext>
            </a:extLst>
          </p:cNvPr>
          <p:cNvSpPr txBox="1">
            <a:spLocks/>
          </p:cNvSpPr>
          <p:nvPr/>
        </p:nvSpPr>
        <p:spPr>
          <a:xfrm>
            <a:off x="2533649" y="2690631"/>
            <a:ext cx="2646955" cy="703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Y</a:t>
            </a:r>
            <a:r>
              <a:rPr lang="en-US" sz="44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ur word</a:t>
            </a:r>
          </a:p>
        </p:txBody>
      </p:sp>
      <p:sp>
        <p:nvSpPr>
          <p:cNvPr id="3074" name="Rectangle 2"/>
          <p:cNvSpPr>
            <a:spLocks noGrp="1" noChangeArrowheads="1"/>
          </p:cNvSpPr>
          <p:nvPr>
            <p:ph type="title"/>
          </p:nvPr>
        </p:nvSpPr>
        <p:spPr>
          <a:xfrm>
            <a:off x="839972" y="2603168"/>
            <a:ext cx="7464056" cy="213895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NUN. Your word is a lamp to my feet And a light to my path.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Psalms 119:105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65045643-5851-4B68-9963-592DA75A3A9D}"/>
              </a:ext>
            </a:extLst>
          </p:cNvPr>
          <p:cNvSpPr txBox="1">
            <a:spLocks noChangeArrowheads="1"/>
          </p:cNvSpPr>
          <p:nvPr/>
        </p:nvSpPr>
        <p:spPr bwMode="auto">
          <a:xfrm>
            <a:off x="2967917" y="999460"/>
            <a:ext cx="3179137" cy="160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Enlightens</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sym typeface="Symbol" panose="05050102010706020507" pitchFamily="18" charset="2"/>
              </a:rPr>
              <a:t></a:t>
            </a:r>
            <a:r>
              <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FFA469B8-C72F-41C4-8836-E3C1F56F89AE}"/>
              </a:ext>
            </a:extLst>
          </p:cNvPr>
          <p:cNvSpPr txBox="1">
            <a:spLocks noChangeArrowheads="1"/>
          </p:cNvSpPr>
          <p:nvPr/>
        </p:nvSpPr>
        <p:spPr bwMode="auto">
          <a:xfrm>
            <a:off x="5862324" y="1958948"/>
            <a:ext cx="1697285"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C2606C11-A743-4E12-A104-B85F6C44A2D0}"/>
              </a:ext>
            </a:extLst>
          </p:cNvPr>
          <p:cNvSpPr txBox="1">
            <a:spLocks noChangeArrowheads="1"/>
          </p:cNvSpPr>
          <p:nvPr/>
        </p:nvSpPr>
        <p:spPr bwMode="auto">
          <a:xfrm>
            <a:off x="7368697" y="3255012"/>
            <a:ext cx="834127"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2CBC7D91-5722-408A-B602-F302CF9CE201}"/>
              </a:ext>
            </a:extLst>
          </p:cNvPr>
          <p:cNvSpPr txBox="1">
            <a:spLocks noChangeArrowheads="1"/>
          </p:cNvSpPr>
          <p:nvPr/>
        </p:nvSpPr>
        <p:spPr bwMode="auto">
          <a:xfrm>
            <a:off x="2360074" y="3258664"/>
            <a:ext cx="558358"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CD40A44-158E-45D4-8965-72C6914D4E9B}"/>
              </a:ext>
            </a:extLst>
          </p:cNvPr>
          <p:cNvSpPr txBox="1">
            <a:spLocks noChangeArrowheads="1"/>
          </p:cNvSpPr>
          <p:nvPr/>
        </p:nvSpPr>
        <p:spPr bwMode="auto">
          <a:xfrm>
            <a:off x="3101713" y="2583762"/>
            <a:ext cx="558358"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u</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7E25A589-9992-4AE1-AB18-982BB2171BE4}"/>
              </a:ext>
            </a:extLst>
          </p:cNvPr>
          <p:cNvSpPr txBox="1">
            <a:spLocks noChangeArrowheads="1"/>
          </p:cNvSpPr>
          <p:nvPr/>
        </p:nvSpPr>
        <p:spPr bwMode="auto">
          <a:xfrm>
            <a:off x="4390703" y="2583761"/>
            <a:ext cx="558358"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373766731"/>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40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40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
                                        <p:tgtEl>
                                          <p:spTgt spid="9"/>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
                                        <p:tgtEl>
                                          <p:spTgt spid="10"/>
                                        </p:tgtEl>
                                      </p:cBhvr>
                                    </p:animEffect>
                                  </p:childTnLst>
                                </p:cTn>
                              </p:par>
                              <p:par>
                                <p:cTn id="36" presetID="10" presetClass="entr" presetSubtype="0" fill="hold" grpId="1"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
                                        <p:tgtEl>
                                          <p:spTgt spid="11"/>
                                        </p:tgtEl>
                                      </p:cBhvr>
                                    </p:animEffect>
                                  </p:childTnLst>
                                </p:cTn>
                              </p:par>
                              <p:par>
                                <p:cTn id="39" presetID="10" presetClass="entr"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
                                        <p:tgtEl>
                                          <p:spTgt spid="8"/>
                                        </p:tgtEl>
                                      </p:cBhvr>
                                    </p:animEffect>
                                  </p:childTnLst>
                                </p:cTn>
                              </p:par>
                              <p:par>
                                <p:cTn id="42" presetID="42" presetClass="path" presetSubtype="0" accel="50000" decel="50000" fill="hold" grpId="0" nodeType="withEffect">
                                  <p:stCondLst>
                                    <p:cond delay="0"/>
                                  </p:stCondLst>
                                  <p:childTnLst>
                                    <p:animMotion origin="layout" path="M 0.00035 -0.00138 L -0.07934 -0.18888 " pathEditMode="relative" rAng="0" ptsTypes="AA">
                                      <p:cBhvr>
                                        <p:cTn id="43" dur="2000" fill="hold"/>
                                        <p:tgtEl>
                                          <p:spTgt spid="8"/>
                                        </p:tgtEl>
                                        <p:attrNameLst>
                                          <p:attrName>ppt_x</p:attrName>
                                          <p:attrName>ppt_y</p:attrName>
                                        </p:attrNameLst>
                                      </p:cBhvr>
                                      <p:rCtr x="-3993" y="-9375"/>
                                    </p:animMotion>
                                  </p:childTnLst>
                                </p:cTn>
                              </p:par>
                              <p:par>
                                <p:cTn id="44" presetID="42" presetClass="path" presetSubtype="0" accel="50000" decel="50000" fill="hold" grpId="0" nodeType="withEffect">
                                  <p:stCondLst>
                                    <p:cond delay="0"/>
                                  </p:stCondLst>
                                  <p:childTnLst>
                                    <p:animMotion origin="layout" path="M 0.00035 -0.00139 L 0.39028 -0.18959 " pathEditMode="relative" rAng="0" ptsTypes="AA">
                                      <p:cBhvr>
                                        <p:cTn id="45" dur="2000" fill="hold"/>
                                        <p:tgtEl>
                                          <p:spTgt spid="9"/>
                                        </p:tgtEl>
                                        <p:attrNameLst>
                                          <p:attrName>ppt_x</p:attrName>
                                          <p:attrName>ppt_y</p:attrName>
                                        </p:attrNameLst>
                                      </p:cBhvr>
                                      <p:rCtr x="19497" y="-9421"/>
                                    </p:animMotion>
                                  </p:childTnLst>
                                </p:cTn>
                              </p:par>
                              <p:par>
                                <p:cTn id="46" presetID="42" presetClass="path" presetSubtype="0" accel="50000" decel="50000" fill="hold" grpId="0" nodeType="withEffect">
                                  <p:stCondLst>
                                    <p:cond delay="0"/>
                                  </p:stCondLst>
                                  <p:childTnLst>
                                    <p:animMotion origin="layout" path="M 0.00035 -0.00139 L 0.19028 -0.09121 " pathEditMode="relative" rAng="0" ptsTypes="AA">
                                      <p:cBhvr>
                                        <p:cTn id="47" dur="2000" fill="hold"/>
                                        <p:tgtEl>
                                          <p:spTgt spid="10"/>
                                        </p:tgtEl>
                                        <p:attrNameLst>
                                          <p:attrName>ppt_x</p:attrName>
                                          <p:attrName>ppt_y</p:attrName>
                                        </p:attrNameLst>
                                      </p:cBhvr>
                                      <p:rCtr x="9497" y="-4491"/>
                                    </p:animMotion>
                                  </p:childTnLst>
                                </p:cTn>
                              </p:par>
                              <p:par>
                                <p:cTn id="48" presetID="42" presetClass="path" presetSubtype="0" accel="50000" decel="50000" fill="hold" grpId="0" nodeType="withEffect">
                                  <p:stCondLst>
                                    <p:cond delay="0"/>
                                  </p:stCondLst>
                                  <p:childTnLst>
                                    <p:animMotion origin="layout" path="M 0.00035 -0.00139 L 0.35886 -0.09121 " pathEditMode="relative" rAng="0" ptsTypes="AA">
                                      <p:cBhvr>
                                        <p:cTn id="49" dur="2000" fill="hold"/>
                                        <p:tgtEl>
                                          <p:spTgt spid="11"/>
                                        </p:tgtEl>
                                        <p:attrNameLst>
                                          <p:attrName>ppt_x</p:attrName>
                                          <p:attrName>ppt_y</p:attrName>
                                        </p:attrNameLst>
                                      </p:cBhvr>
                                      <p:rCtr x="17917" y="-4491"/>
                                    </p:animMotion>
                                  </p:childTnLst>
                                </p:cTn>
                              </p:par>
                              <p:par>
                                <p:cTn id="50" presetID="10" presetClass="exit" presetSubtype="0" fill="hold" grpId="1" nodeType="withEffect">
                                  <p:stCondLst>
                                    <p:cond delay="0"/>
                                  </p:stCondLst>
                                  <p:childTnLst>
                                    <p:animEffect transition="out" filter="fade">
                                      <p:cBhvr>
                                        <p:cTn id="51" dur="1250"/>
                                        <p:tgtEl>
                                          <p:spTgt spid="3074"/>
                                        </p:tgtEl>
                                      </p:cBhvr>
                                    </p:animEffect>
                                    <p:set>
                                      <p:cBhvr>
                                        <p:cTn id="52" dur="1" fill="hold">
                                          <p:stCondLst>
                                            <p:cond delay="1249"/>
                                          </p:stCondLst>
                                        </p:cTn>
                                        <p:tgtEl>
                                          <p:spTgt spid="3074"/>
                                        </p:tgtEl>
                                        <p:attrNameLst>
                                          <p:attrName>style.visibility</p:attrName>
                                        </p:attrNameLst>
                                      </p:cBhvr>
                                      <p:to>
                                        <p:strVal val="hidden"/>
                                      </p:to>
                                    </p:set>
                                  </p:childTnLst>
                                </p:cTn>
                              </p:par>
                              <p:par>
                                <p:cTn id="53" presetID="42" presetClass="exit" presetSubtype="0" fill="hold" grpId="1" nodeType="withEffect">
                                  <p:stCondLst>
                                    <p:cond delay="0"/>
                                  </p:stCondLst>
                                  <p:childTnLst>
                                    <p:animEffect transition="out" filter="fade">
                                      <p:cBhvr>
                                        <p:cTn id="54" dur="1000"/>
                                        <p:tgtEl>
                                          <p:spTgt spid="3"/>
                                        </p:tgtEl>
                                      </p:cBhvr>
                                    </p:animEffect>
                                    <p:anim calcmode="lin" valueType="num">
                                      <p:cBhvr>
                                        <p:cTn id="55" dur="1000"/>
                                        <p:tgtEl>
                                          <p:spTgt spid="3"/>
                                        </p:tgtEl>
                                        <p:attrNameLst>
                                          <p:attrName>ppt_x</p:attrName>
                                        </p:attrNameLst>
                                      </p:cBhvr>
                                      <p:tavLst>
                                        <p:tav tm="0">
                                          <p:val>
                                            <p:strVal val="ppt_x"/>
                                          </p:val>
                                        </p:tav>
                                        <p:tav tm="100000">
                                          <p:val>
                                            <p:strVal val="ppt_x"/>
                                          </p:val>
                                        </p:tav>
                                      </p:tavLst>
                                    </p:anim>
                                    <p:anim calcmode="lin" valueType="num">
                                      <p:cBhvr>
                                        <p:cTn id="56" dur="1000"/>
                                        <p:tgtEl>
                                          <p:spTgt spid="3"/>
                                        </p:tgtEl>
                                        <p:attrNameLst>
                                          <p:attrName>ppt_y</p:attrName>
                                        </p:attrNameLst>
                                      </p:cBhvr>
                                      <p:tavLst>
                                        <p:tav tm="0">
                                          <p:val>
                                            <p:strVal val="ppt_y"/>
                                          </p:val>
                                        </p:tav>
                                        <p:tav tm="100000">
                                          <p:val>
                                            <p:strVal val="ppt_y+.1"/>
                                          </p:val>
                                        </p:tav>
                                      </p:tavLst>
                                    </p:anim>
                                    <p:set>
                                      <p:cBhvr>
                                        <p:cTn id="57" dur="1" fill="hold">
                                          <p:stCondLst>
                                            <p:cond delay="999"/>
                                          </p:stCondLst>
                                        </p:cTn>
                                        <p:tgtEl>
                                          <p:spTgt spid="3"/>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250"/>
                                        <p:tgtEl>
                                          <p:spTgt spid="4"/>
                                        </p:tgtEl>
                                      </p:cBhvr>
                                    </p:animEffect>
                                    <p:set>
                                      <p:cBhvr>
                                        <p:cTn id="60" dur="1" fill="hold">
                                          <p:stCondLst>
                                            <p:cond delay="249"/>
                                          </p:stCondLst>
                                        </p:cTn>
                                        <p:tgtEl>
                                          <p:spTgt spid="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250"/>
                                        <p:tgtEl>
                                          <p:spTgt spid="5"/>
                                        </p:tgtEl>
                                      </p:cBhvr>
                                    </p:animEffect>
                                    <p:set>
                                      <p:cBhvr>
                                        <p:cTn id="63" dur="1" fill="hold">
                                          <p:stCondLst>
                                            <p:cond delay="249"/>
                                          </p:stCondLst>
                                        </p:cTn>
                                        <p:tgtEl>
                                          <p:spTgt spid="5"/>
                                        </p:tgtEl>
                                        <p:attrNameLst>
                                          <p:attrName>style.visibility</p:attrName>
                                        </p:attrNameLst>
                                      </p:cBhvr>
                                      <p:to>
                                        <p:strVal val="hidden"/>
                                      </p:to>
                                    </p:set>
                                  </p:childTnLst>
                                </p:cTn>
                              </p:par>
                            </p:childTnLst>
                          </p:cTn>
                        </p:par>
                        <p:par>
                          <p:cTn id="64" fill="hold">
                            <p:stCondLst>
                              <p:cond delay="2000"/>
                            </p:stCondLst>
                            <p:childTnLst>
                              <p:par>
                                <p:cTn id="65" presetID="10" presetClass="entr" presetSubtype="0" fill="hold" grpId="0"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250"/>
                                        <p:tgtEl>
                                          <p:spTgt spid="7"/>
                                        </p:tgtEl>
                                      </p:cBhvr>
                                    </p:animEffect>
                                  </p:childTnLst>
                                </p:cTn>
                              </p:par>
                              <p:par>
                                <p:cTn id="68" presetID="10" presetClass="exit" presetSubtype="0" fill="hold" grpId="2"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4" grpId="0"/>
      <p:bldP spid="4" grpId="1"/>
      <p:bldP spid="4" grpId="2"/>
      <p:bldP spid="3074" grpId="0"/>
      <p:bldP spid="3074" grpId="1"/>
      <p:bldP spid="3" grpId="0"/>
      <p:bldP spid="3" grpId="1"/>
      <p:bldP spid="7" grpId="0"/>
      <p:bldP spid="8" grpId="0"/>
      <p:bldP spid="8" grpId="1"/>
      <p:bldP spid="8" grpId="2"/>
      <p:bldP spid="9" grpId="0"/>
      <p:bldP spid="9" grpId="1"/>
      <p:bldP spid="9" grpId="2"/>
      <p:bldP spid="11" grpId="0"/>
      <p:bldP spid="11" grpId="1"/>
      <p:bldP spid="11" grpId="2"/>
      <p:bldP spid="10" grpId="0"/>
      <p:bldP spid="10" grpId="1"/>
      <p:bldP spid="10"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293ACC-E839-443E-9FE0-A5898AA651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0342352" cy="6858000"/>
          </a:xfrm>
          <a:prstGeom prst="rect">
            <a:avLst/>
          </a:prstGeom>
        </p:spPr>
      </p:pic>
      <p:sp>
        <p:nvSpPr>
          <p:cNvPr id="3" name="Title 1">
            <a:extLst>
              <a:ext uri="{FF2B5EF4-FFF2-40B4-BE49-F238E27FC236}">
                <a16:creationId xmlns:a16="http://schemas.microsoft.com/office/drawing/2014/main" id="{6501FD71-F135-4C3D-9190-A97DB7623805}"/>
              </a:ext>
            </a:extLst>
          </p:cNvPr>
          <p:cNvSpPr txBox="1">
            <a:spLocks/>
          </p:cNvSpPr>
          <p:nvPr/>
        </p:nvSpPr>
        <p:spPr>
          <a:xfrm>
            <a:off x="4956596" y="2070988"/>
            <a:ext cx="2583713" cy="703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truth</a:t>
            </a:r>
          </a:p>
        </p:txBody>
      </p:sp>
      <p:sp>
        <p:nvSpPr>
          <p:cNvPr id="4" name="Title 1">
            <a:extLst>
              <a:ext uri="{FF2B5EF4-FFF2-40B4-BE49-F238E27FC236}">
                <a16:creationId xmlns:a16="http://schemas.microsoft.com/office/drawing/2014/main" id="{E9281AA2-A610-45EE-A7F9-FC9962CD5EC3}"/>
              </a:ext>
            </a:extLst>
          </p:cNvPr>
          <p:cNvSpPr txBox="1">
            <a:spLocks/>
          </p:cNvSpPr>
          <p:nvPr/>
        </p:nvSpPr>
        <p:spPr>
          <a:xfrm>
            <a:off x="1679949" y="2738734"/>
            <a:ext cx="5390706" cy="703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shall make you free</a:t>
            </a:r>
          </a:p>
        </p:txBody>
      </p:sp>
      <p:sp>
        <p:nvSpPr>
          <p:cNvPr id="3074" name="Rectangle 2"/>
          <p:cNvSpPr>
            <a:spLocks noGrp="1" noChangeArrowheads="1"/>
          </p:cNvSpPr>
          <p:nvPr>
            <p:ph type="title"/>
          </p:nvPr>
        </p:nvSpPr>
        <p:spPr>
          <a:xfrm>
            <a:off x="1658679" y="1231568"/>
            <a:ext cx="5826642" cy="284070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you shall know the truth, and the truth shall make you free."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8:32 </a:t>
            </a:r>
          </a:p>
        </p:txBody>
      </p:sp>
      <p:sp>
        <p:nvSpPr>
          <p:cNvPr id="5" name="Rectangle 2">
            <a:extLst>
              <a:ext uri="{FF2B5EF4-FFF2-40B4-BE49-F238E27FC236}">
                <a16:creationId xmlns:a16="http://schemas.microsoft.com/office/drawing/2014/main" id="{A6996FD4-2DF6-454D-AAB4-126053CCC0CE}"/>
              </a:ext>
            </a:extLst>
          </p:cNvPr>
          <p:cNvSpPr txBox="1">
            <a:spLocks noChangeArrowheads="1"/>
          </p:cNvSpPr>
          <p:nvPr/>
        </p:nvSpPr>
        <p:spPr bwMode="auto">
          <a:xfrm>
            <a:off x="4901608" y="3978374"/>
            <a:ext cx="2679405" cy="2167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Sets One free</a:t>
            </a:r>
            <a:endPar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B82A5616-FA21-431C-92A6-EEEAF32983A0}"/>
              </a:ext>
            </a:extLst>
          </p:cNvPr>
          <p:cNvSpPr txBox="1">
            <a:spLocks noChangeArrowheads="1"/>
          </p:cNvSpPr>
          <p:nvPr/>
        </p:nvSpPr>
        <p:spPr bwMode="auto">
          <a:xfrm>
            <a:off x="5862324" y="1958948"/>
            <a:ext cx="1697285"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FE3B615E-3233-4529-992C-7E65A3FFADC5}"/>
              </a:ext>
            </a:extLst>
          </p:cNvPr>
          <p:cNvSpPr txBox="1">
            <a:spLocks noChangeArrowheads="1"/>
          </p:cNvSpPr>
          <p:nvPr/>
        </p:nvSpPr>
        <p:spPr bwMode="auto">
          <a:xfrm>
            <a:off x="2490120" y="1957710"/>
            <a:ext cx="1697285"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27DC9728-B04E-446B-8255-0869DCEA8592}"/>
              </a:ext>
            </a:extLst>
          </p:cNvPr>
          <p:cNvSpPr txBox="1">
            <a:spLocks noChangeArrowheads="1"/>
          </p:cNvSpPr>
          <p:nvPr/>
        </p:nvSpPr>
        <p:spPr bwMode="auto">
          <a:xfrm>
            <a:off x="5862324" y="1963710"/>
            <a:ext cx="1697285"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hidden="1">
            <a:extLst>
              <a:ext uri="{FF2B5EF4-FFF2-40B4-BE49-F238E27FC236}">
                <a16:creationId xmlns:a16="http://schemas.microsoft.com/office/drawing/2014/main" id="{169231B7-4735-42B4-A2C5-27F994D0C0EF}"/>
              </a:ext>
            </a:extLst>
          </p:cNvPr>
          <p:cNvSpPr txBox="1">
            <a:spLocks noChangeArrowheads="1"/>
          </p:cNvSpPr>
          <p:nvPr/>
        </p:nvSpPr>
        <p:spPr bwMode="auto">
          <a:xfrm>
            <a:off x="4308019" y="2865736"/>
            <a:ext cx="1697285"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truth</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81122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42" presetClass="path" presetSubtype="0" accel="50000" decel="50000" fill="hold" grpId="0" nodeType="withEffect">
                                  <p:stCondLst>
                                    <p:cond delay="0"/>
                                  </p:stCondLst>
                                  <p:childTnLst>
                                    <p:animMotion origin="layout" path="M -4.16667E-6 1.11111E-6 L -0.36805 -0.00023 " pathEditMode="relative" rAng="0" ptsTypes="AA">
                                      <p:cBhvr>
                                        <p:cTn id="10" dur="1500" fill="hold"/>
                                        <p:tgtEl>
                                          <p:spTgt spid="11"/>
                                        </p:tgtEl>
                                        <p:attrNameLst>
                                          <p:attrName>ppt_x</p:attrName>
                                          <p:attrName>ppt_y</p:attrName>
                                        </p:attrNameLst>
                                      </p:cBhvr>
                                      <p:rCtr x="-18403" y="-23"/>
                                    </p:animMotion>
                                  </p:childTnLst>
                                </p:cTn>
                              </p:par>
                              <p:par>
                                <p:cTn id="11" presetID="23" presetClass="entr" presetSubtype="16" fill="hold" grpId="0" nodeType="withEffect">
                                  <p:stCondLst>
                                    <p:cond delay="125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fltVal val="0"/>
                                          </p:val>
                                        </p:tav>
                                        <p:tav tm="100000">
                                          <p:val>
                                            <p:strVal val="#ppt_h"/>
                                          </p:val>
                                        </p:tav>
                                      </p:tavLst>
                                    </p:anim>
                                  </p:childTnLst>
                                </p:cTn>
                              </p:par>
                            </p:childTnLst>
                          </p:cTn>
                        </p:par>
                        <p:par>
                          <p:cTn id="15" fill="hold">
                            <p:stCondLst>
                              <p:cond delay="1750"/>
                            </p:stCondLst>
                            <p:childTnLst>
                              <p:par>
                                <p:cTn id="16" presetID="10" presetClass="exit" presetSubtype="0" fill="hold" grpId="3" nodeType="afterEffect">
                                  <p:stCondLst>
                                    <p:cond delay="0"/>
                                  </p:stCondLst>
                                  <p:childTnLst>
                                    <p:animEffect transition="out" filter="fade">
                                      <p:cBhvr>
                                        <p:cTn id="17" dur="250"/>
                                        <p:tgtEl>
                                          <p:spTgt spid="7"/>
                                        </p:tgtEl>
                                      </p:cBhvr>
                                    </p:animEffect>
                                    <p:set>
                                      <p:cBhvr>
                                        <p:cTn id="18" dur="1" fill="hold">
                                          <p:stCondLst>
                                            <p:cond delay="249"/>
                                          </p:stCondLst>
                                        </p:cTn>
                                        <p:tgtEl>
                                          <p:spTgt spid="7"/>
                                        </p:tgtEl>
                                        <p:attrNameLst>
                                          <p:attrName>style.visibility</p:attrName>
                                        </p:attrNameLst>
                                      </p:cBhvr>
                                      <p:to>
                                        <p:strVal val="hidden"/>
                                      </p:to>
                                    </p:set>
                                  </p:childTnLst>
                                </p:cTn>
                              </p:par>
                              <p:par>
                                <p:cTn id="19" presetID="10" presetClass="exit" presetSubtype="0" fill="hold" grpId="3" nodeType="withEffect">
                                  <p:stCondLst>
                                    <p:cond delay="0"/>
                                  </p:stCondLst>
                                  <p:childTnLst>
                                    <p:animEffect transition="out" filter="fade">
                                      <p:cBhvr>
                                        <p:cTn id="20" dur="250"/>
                                        <p:tgtEl>
                                          <p:spTgt spid="11"/>
                                        </p:tgtEl>
                                      </p:cBhvr>
                                    </p:animEffect>
                                    <p:set>
                                      <p:cBhvr>
                                        <p:cTn id="21" dur="1" fill="hold">
                                          <p:stCondLst>
                                            <p:cond delay="24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par>
                                <p:cTn id="27" presetID="18" presetClass="emph" presetSubtype="0" fill="hold" grpId="1" nodeType="withEffect">
                                  <p:stCondLst>
                                    <p:cond delay="0"/>
                                  </p:stCondLst>
                                  <p:childTnLst>
                                    <p:set>
                                      <p:cBhvr override="childStyle">
                                        <p:cTn id="28" dur="500" fill="hold"/>
                                        <p:tgtEl>
                                          <p:spTgt spid="3"/>
                                        </p:tgtEl>
                                        <p:attrNameLst>
                                          <p:attrName>style.textDecorationUnderline</p:attrName>
                                        </p:attrNameLst>
                                      </p:cBhvr>
                                      <p:to>
                                        <p:strVal val="true"/>
                                      </p:to>
                                    </p:set>
                                  </p:childTnLst>
                                </p:cTn>
                              </p:par>
                              <p:par>
                                <p:cTn id="29" presetID="22" presetClass="entr" presetSubtype="8" fill="hold" grpId="0" nodeType="withEffect">
                                  <p:stCondLst>
                                    <p:cond delay="40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8" presetClass="emph" presetSubtype="0" fill="hold" grpId="1" nodeType="withEffect">
                                  <p:stCondLst>
                                    <p:cond delay="400"/>
                                  </p:stCondLst>
                                  <p:childTnLst>
                                    <p:set>
                                      <p:cBhvr override="childStyle">
                                        <p:cTn id="33" dur="500" fill="hold"/>
                                        <p:tgtEl>
                                          <p:spTgt spid="4"/>
                                        </p:tgtEl>
                                        <p:attrNameLst>
                                          <p:attrName>style.textDecorationUnderline</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
                                        <p:tgtEl>
                                          <p:spTgt spid="7"/>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
                                        <p:tgtEl>
                                          <p:spTgt spid="8"/>
                                        </p:tgtEl>
                                      </p:cBhvr>
                                    </p:animEffect>
                                  </p:childTnLst>
                                </p:cTn>
                              </p:par>
                              <p:par>
                                <p:cTn id="49" presetID="42" presetClass="path" presetSubtype="0" accel="50000" decel="50000" fill="hold" grpId="0" nodeType="withEffect">
                                  <p:stCondLst>
                                    <p:cond delay="0"/>
                                  </p:stCondLst>
                                  <p:childTnLst>
                                    <p:animMotion origin="layout" path="M 0.00035 -0.00138 L -0.16979 0.13195 " pathEditMode="relative" rAng="0" ptsTypes="AA">
                                      <p:cBhvr>
                                        <p:cTn id="50" dur="2000" fill="hold"/>
                                        <p:tgtEl>
                                          <p:spTgt spid="7"/>
                                        </p:tgtEl>
                                        <p:attrNameLst>
                                          <p:attrName>ppt_x</p:attrName>
                                          <p:attrName>ppt_y</p:attrName>
                                        </p:attrNameLst>
                                      </p:cBhvr>
                                      <p:rCtr x="-8507" y="6667"/>
                                    </p:animMotion>
                                  </p:childTnLst>
                                </p:cTn>
                              </p:par>
                              <p:par>
                                <p:cTn id="51" presetID="42" presetClass="path" presetSubtype="0" accel="50000" decel="50000" fill="hold" grpId="0" nodeType="withEffect">
                                  <p:stCondLst>
                                    <p:cond delay="0"/>
                                  </p:stCondLst>
                                  <p:childTnLst>
                                    <p:animMotion origin="layout" path="M 0.0007 0.00116 L 0.19896 0.13149 " pathEditMode="relative" rAng="0" ptsTypes="AA">
                                      <p:cBhvr>
                                        <p:cTn id="52" dur="2000" fill="hold"/>
                                        <p:tgtEl>
                                          <p:spTgt spid="8"/>
                                        </p:tgtEl>
                                        <p:attrNameLst>
                                          <p:attrName>ppt_x</p:attrName>
                                          <p:attrName>ppt_y</p:attrName>
                                        </p:attrNameLst>
                                      </p:cBhvr>
                                      <p:rCtr x="9913" y="6505"/>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47" presetClass="exit" presetSubtype="0" fill="hold" grpId="1" nodeType="withEffect">
                                  <p:stCondLst>
                                    <p:cond delay="0"/>
                                  </p:stCondLst>
                                  <p:childTnLst>
                                    <p:animEffect transition="out" filter="fade">
                                      <p:cBhvr>
                                        <p:cTn id="57" dur="1000"/>
                                        <p:tgtEl>
                                          <p:spTgt spid="5"/>
                                        </p:tgtEl>
                                      </p:cBhvr>
                                    </p:animEffect>
                                    <p:anim calcmode="lin" valueType="num">
                                      <p:cBhvr>
                                        <p:cTn id="58" dur="1000"/>
                                        <p:tgtEl>
                                          <p:spTgt spid="5"/>
                                        </p:tgtEl>
                                        <p:attrNameLst>
                                          <p:attrName>ppt_x</p:attrName>
                                        </p:attrNameLst>
                                      </p:cBhvr>
                                      <p:tavLst>
                                        <p:tav tm="0">
                                          <p:val>
                                            <p:strVal val="ppt_x"/>
                                          </p:val>
                                        </p:tav>
                                        <p:tav tm="100000">
                                          <p:val>
                                            <p:strVal val="ppt_x"/>
                                          </p:val>
                                        </p:tav>
                                      </p:tavLst>
                                    </p:anim>
                                    <p:anim calcmode="lin" valueType="num">
                                      <p:cBhvr>
                                        <p:cTn id="59" dur="1000"/>
                                        <p:tgtEl>
                                          <p:spTgt spid="5"/>
                                        </p:tgtEl>
                                        <p:attrNameLst>
                                          <p:attrName>ppt_y</p:attrName>
                                        </p:attrNameLst>
                                      </p:cBhvr>
                                      <p:tavLst>
                                        <p:tav tm="0">
                                          <p:val>
                                            <p:strVal val="ppt_y"/>
                                          </p:val>
                                        </p:tav>
                                        <p:tav tm="100000">
                                          <p:val>
                                            <p:strVal val="ppt_y-.1"/>
                                          </p:val>
                                        </p:tav>
                                      </p:tavLst>
                                    </p:anim>
                                    <p:set>
                                      <p:cBhvr>
                                        <p:cTn id="60" dur="1" fill="hold">
                                          <p:stCondLst>
                                            <p:cond delay="999"/>
                                          </p:stCondLst>
                                        </p:cTn>
                                        <p:tgtEl>
                                          <p:spTgt spid="5"/>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250"/>
                                        <p:tgtEl>
                                          <p:spTgt spid="3"/>
                                        </p:tgtEl>
                                      </p:cBhvr>
                                    </p:animEffect>
                                    <p:set>
                                      <p:cBhvr>
                                        <p:cTn id="63" dur="1" fill="hold">
                                          <p:stCondLst>
                                            <p:cond delay="249"/>
                                          </p:stCondLst>
                                        </p:cTn>
                                        <p:tgtEl>
                                          <p:spTgt spid="3"/>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250"/>
                                        <p:tgtEl>
                                          <p:spTgt spid="4"/>
                                        </p:tgtEl>
                                      </p:cBhvr>
                                    </p:animEffect>
                                    <p:set>
                                      <p:cBhvr>
                                        <p:cTn id="66" dur="1" fill="hold">
                                          <p:stCondLst>
                                            <p:cond delay="249"/>
                                          </p:stCondLst>
                                        </p:cTn>
                                        <p:tgtEl>
                                          <p:spTgt spid="4"/>
                                        </p:tgtEl>
                                        <p:attrNameLst>
                                          <p:attrName>style.visibility</p:attrName>
                                        </p:attrNameLst>
                                      </p:cBhvr>
                                      <p:to>
                                        <p:strVal val="hidden"/>
                                      </p:to>
                                    </p:set>
                                  </p:childTnLst>
                                </p:cTn>
                              </p:par>
                            </p:childTnLst>
                          </p:cTn>
                        </p:par>
                        <p:par>
                          <p:cTn id="67" fill="hold">
                            <p:stCondLst>
                              <p:cond delay="2000"/>
                            </p:stCondLst>
                            <p:childTnLst>
                              <p:par>
                                <p:cTn id="68" presetID="10" presetClass="exit" presetSubtype="0" fill="hold" grpId="2" nodeType="afterEffect">
                                  <p:stCondLst>
                                    <p:cond delay="0"/>
                                  </p:stCondLst>
                                  <p:childTnLst>
                                    <p:animEffect transition="out" filter="fade">
                                      <p:cBhvr>
                                        <p:cTn id="69" dur="250"/>
                                        <p:tgtEl>
                                          <p:spTgt spid="7"/>
                                        </p:tgtEl>
                                      </p:cBhvr>
                                    </p:animEffect>
                                    <p:set>
                                      <p:cBhvr>
                                        <p:cTn id="70" dur="1" fill="hold">
                                          <p:stCondLst>
                                            <p:cond delay="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5" grpId="0"/>
      <p:bldP spid="5" grpId="1"/>
      <p:bldP spid="7" grpId="0"/>
      <p:bldP spid="7" grpId="1"/>
      <p:bldP spid="7" grpId="2"/>
      <p:bldP spid="7" grpId="3"/>
      <p:bldP spid="8" grpId="0"/>
      <p:bldP spid="8" grpId="1"/>
      <p:bldP spid="11" grpId="0"/>
      <p:bldP spid="11" grpId="1"/>
      <p:bldP spid="11" grpId="2"/>
      <p:bldP spid="11" grpId="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BF660C-BED1-4A77-ADE0-FE4926403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3AB24223-C74A-4901-A57F-A00FEA282660}"/>
              </a:ext>
            </a:extLst>
          </p:cNvPr>
          <p:cNvSpPr txBox="1">
            <a:spLocks/>
          </p:cNvSpPr>
          <p:nvPr/>
        </p:nvSpPr>
        <p:spPr>
          <a:xfrm>
            <a:off x="1146618" y="3003529"/>
            <a:ext cx="6945440" cy="703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Sanctify them by Y</a:t>
            </a:r>
            <a:r>
              <a:rPr lang="en-US" sz="450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a:t>
            </a:r>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ur truth</a:t>
            </a:r>
          </a:p>
        </p:txBody>
      </p:sp>
      <p:sp>
        <p:nvSpPr>
          <p:cNvPr id="3074" name="Rectangle 2"/>
          <p:cNvSpPr>
            <a:spLocks noGrp="1" noChangeArrowheads="1"/>
          </p:cNvSpPr>
          <p:nvPr>
            <p:ph type="title"/>
          </p:nvPr>
        </p:nvSpPr>
        <p:spPr>
          <a:xfrm>
            <a:off x="616688" y="2837085"/>
            <a:ext cx="7910623" cy="169238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"Sanctify them by Your truth. Your word is truth."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17:17 </a:t>
            </a:r>
          </a:p>
        </p:txBody>
      </p:sp>
      <p:sp>
        <p:nvSpPr>
          <p:cNvPr id="4" name="Rectangle 2">
            <a:extLst>
              <a:ext uri="{FF2B5EF4-FFF2-40B4-BE49-F238E27FC236}">
                <a16:creationId xmlns:a16="http://schemas.microsoft.com/office/drawing/2014/main" id="{D1C5097F-DAFF-49F1-857C-68B2E5B738EA}"/>
              </a:ext>
            </a:extLst>
          </p:cNvPr>
          <p:cNvSpPr txBox="1">
            <a:spLocks noChangeArrowheads="1"/>
          </p:cNvSpPr>
          <p:nvPr/>
        </p:nvSpPr>
        <p:spPr bwMode="auto">
          <a:xfrm>
            <a:off x="701748" y="1312669"/>
            <a:ext cx="3179137" cy="160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Sanctifies</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sym typeface="Symbol" panose="05050102010706020507" pitchFamily="18" charset="2"/>
              </a:rPr>
              <a:t></a:t>
            </a:r>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p:txBody>
      </p:sp>
      <p:sp>
        <p:nvSpPr>
          <p:cNvPr id="7" name="Rectangle 2">
            <a:extLst>
              <a:ext uri="{FF2B5EF4-FFF2-40B4-BE49-F238E27FC236}">
                <a16:creationId xmlns:a16="http://schemas.microsoft.com/office/drawing/2014/main" id="{77333955-7574-4A2D-AA01-B780D79FAA67}"/>
              </a:ext>
            </a:extLst>
          </p:cNvPr>
          <p:cNvSpPr txBox="1">
            <a:spLocks noChangeArrowheads="1"/>
          </p:cNvSpPr>
          <p:nvPr/>
        </p:nvSpPr>
        <p:spPr bwMode="auto">
          <a:xfrm>
            <a:off x="1975689" y="3570528"/>
            <a:ext cx="181463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BC97A314-8341-4D0D-A68F-B3180F5C0CE0}"/>
              </a:ext>
            </a:extLst>
          </p:cNvPr>
          <p:cNvSpPr txBox="1">
            <a:spLocks noChangeArrowheads="1"/>
          </p:cNvSpPr>
          <p:nvPr/>
        </p:nvSpPr>
        <p:spPr bwMode="auto">
          <a:xfrm>
            <a:off x="4308019" y="2865736"/>
            <a:ext cx="1697285"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68A8446-B98D-40AD-978F-2DD1D5E1E65F}"/>
              </a:ext>
            </a:extLst>
          </p:cNvPr>
          <p:cNvSpPr txBox="1">
            <a:spLocks noChangeArrowheads="1"/>
          </p:cNvSpPr>
          <p:nvPr/>
        </p:nvSpPr>
        <p:spPr bwMode="auto">
          <a:xfrm>
            <a:off x="4308019" y="2865736"/>
            <a:ext cx="1697285"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truth</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hidden="1">
            <a:extLst>
              <a:ext uri="{FF2B5EF4-FFF2-40B4-BE49-F238E27FC236}">
                <a16:creationId xmlns:a16="http://schemas.microsoft.com/office/drawing/2014/main" id="{1C9E87AF-89B7-4B11-90A7-644A21EC4492}"/>
              </a:ext>
            </a:extLst>
          </p:cNvPr>
          <p:cNvSpPr txBox="1">
            <a:spLocks noChangeArrowheads="1"/>
          </p:cNvSpPr>
          <p:nvPr/>
        </p:nvSpPr>
        <p:spPr bwMode="auto">
          <a:xfrm>
            <a:off x="4572753" y="3266413"/>
            <a:ext cx="1733107"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2555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4"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4"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grpId="3"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3"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42" presetClass="path" presetSubtype="0" accel="50000" decel="50000" fill="hold" grpId="0" nodeType="withEffect">
                                  <p:stCondLst>
                                    <p:cond delay="0"/>
                                  </p:stCondLst>
                                  <p:childTnLst>
                                    <p:animMotion origin="layout" path="M 1.11111E-6 -1.85185E-6 L 0.22778 0.00533 " pathEditMode="relative" rAng="0" ptsTypes="AA">
                                      <p:cBhvr>
                                        <p:cTn id="14" dur="1750" fill="hold"/>
                                        <p:tgtEl>
                                          <p:spTgt spid="8"/>
                                        </p:tgtEl>
                                        <p:attrNameLst>
                                          <p:attrName>ppt_x</p:attrName>
                                          <p:attrName>ppt_y</p:attrName>
                                        </p:attrNameLst>
                                      </p:cBhvr>
                                      <p:rCtr x="11389" y="255"/>
                                    </p:animMotion>
                                  </p:childTnLst>
                                </p:cTn>
                              </p:par>
                              <p:par>
                                <p:cTn id="15" presetID="42" presetClass="path" presetSubtype="0" accel="50000" decel="50000" fill="hold" grpId="0" nodeType="withEffect">
                                  <p:stCondLst>
                                    <p:cond delay="0"/>
                                  </p:stCondLst>
                                  <p:childTnLst>
                                    <p:animMotion origin="layout" path="M 1.11111E-6 -1.85185E-6 L -0.04965 0.10255 " pathEditMode="relative" rAng="0" ptsTypes="AA">
                                      <p:cBhvr>
                                        <p:cTn id="16" dur="1750" fill="hold"/>
                                        <p:tgtEl>
                                          <p:spTgt spid="9"/>
                                        </p:tgtEl>
                                        <p:attrNameLst>
                                          <p:attrName>ppt_x</p:attrName>
                                          <p:attrName>ppt_y</p:attrName>
                                        </p:attrNameLst>
                                      </p:cBhvr>
                                      <p:rCtr x="-2483" y="5116"/>
                                    </p:animMotion>
                                  </p:childTnLst>
                                </p:cTn>
                              </p:par>
                              <p:par>
                                <p:cTn id="17" presetID="23" presetClass="entr" presetSubtype="16" fill="hold" grpId="0" nodeType="withEffect">
                                  <p:stCondLst>
                                    <p:cond delay="1250"/>
                                  </p:stCondLst>
                                  <p:childTnLst>
                                    <p:set>
                                      <p:cBhvr>
                                        <p:cTn id="18" dur="1" fill="hold">
                                          <p:stCondLst>
                                            <p:cond delay="0"/>
                                          </p:stCondLst>
                                        </p:cTn>
                                        <p:tgtEl>
                                          <p:spTgt spid="3074"/>
                                        </p:tgtEl>
                                        <p:attrNameLst>
                                          <p:attrName>style.visibility</p:attrName>
                                        </p:attrNameLst>
                                      </p:cBhvr>
                                      <p:to>
                                        <p:strVal val="visible"/>
                                      </p:to>
                                    </p:set>
                                    <p:anim calcmode="lin" valueType="num">
                                      <p:cBhvr>
                                        <p:cTn id="19" dur="500" fill="hold"/>
                                        <p:tgtEl>
                                          <p:spTgt spid="3074"/>
                                        </p:tgtEl>
                                        <p:attrNameLst>
                                          <p:attrName>ppt_w</p:attrName>
                                        </p:attrNameLst>
                                      </p:cBhvr>
                                      <p:tavLst>
                                        <p:tav tm="0">
                                          <p:val>
                                            <p:fltVal val="0"/>
                                          </p:val>
                                        </p:tav>
                                        <p:tav tm="100000">
                                          <p:val>
                                            <p:strVal val="#ppt_w"/>
                                          </p:val>
                                        </p:tav>
                                      </p:tavLst>
                                    </p:anim>
                                    <p:anim calcmode="lin" valueType="num">
                                      <p:cBhvr>
                                        <p:cTn id="20" dur="500" fill="hold"/>
                                        <p:tgtEl>
                                          <p:spTgt spid="3074"/>
                                        </p:tgtEl>
                                        <p:attrNameLst>
                                          <p:attrName>ppt_h</p:attrName>
                                        </p:attrNameLst>
                                      </p:cBhvr>
                                      <p:tavLst>
                                        <p:tav tm="0">
                                          <p:val>
                                            <p:fltVal val="0"/>
                                          </p:val>
                                        </p:tav>
                                        <p:tav tm="100000">
                                          <p:val>
                                            <p:strVal val="#ppt_h"/>
                                          </p:val>
                                        </p:tav>
                                      </p:tavLst>
                                    </p:anim>
                                  </p:childTnLst>
                                </p:cTn>
                              </p:par>
                            </p:childTnLst>
                          </p:cTn>
                        </p:par>
                        <p:par>
                          <p:cTn id="21" fill="hold">
                            <p:stCondLst>
                              <p:cond delay="1750"/>
                            </p:stCondLst>
                            <p:childTnLst>
                              <p:par>
                                <p:cTn id="22" presetID="10" presetClass="exit" presetSubtype="0" fill="hold" grpId="5" nodeType="afterEffect">
                                  <p:stCondLst>
                                    <p:cond delay="0"/>
                                  </p:stCondLst>
                                  <p:childTnLst>
                                    <p:animEffect transition="out" filter="fade">
                                      <p:cBhvr>
                                        <p:cTn id="23" dur="250"/>
                                        <p:tgtEl>
                                          <p:spTgt spid="9"/>
                                        </p:tgtEl>
                                      </p:cBhvr>
                                    </p:animEffect>
                                    <p:set>
                                      <p:cBhvr>
                                        <p:cTn id="24" dur="1" fill="hold">
                                          <p:stCondLst>
                                            <p:cond delay="249"/>
                                          </p:stCondLst>
                                        </p:cTn>
                                        <p:tgtEl>
                                          <p:spTgt spid="9"/>
                                        </p:tgtEl>
                                        <p:attrNameLst>
                                          <p:attrName>style.visibility</p:attrName>
                                        </p:attrNameLst>
                                      </p:cBhvr>
                                      <p:to>
                                        <p:strVal val="hidden"/>
                                      </p:to>
                                    </p:set>
                                  </p:childTnLst>
                                </p:cTn>
                              </p:par>
                              <p:par>
                                <p:cTn id="25" presetID="10" presetClass="exit" presetSubtype="0" fill="hold" grpId="5" nodeType="withEffect">
                                  <p:stCondLst>
                                    <p:cond delay="0"/>
                                  </p:stCondLst>
                                  <p:childTnLst>
                                    <p:animEffect transition="out" filter="fade">
                                      <p:cBhvr>
                                        <p:cTn id="26" dur="250"/>
                                        <p:tgtEl>
                                          <p:spTgt spid="8"/>
                                        </p:tgtEl>
                                      </p:cBhvr>
                                    </p:animEffect>
                                    <p:set>
                                      <p:cBhvr>
                                        <p:cTn id="27" dur="1" fill="hold">
                                          <p:stCondLst>
                                            <p:cond delay="24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par>
                                <p:cTn id="33" presetID="18" presetClass="emph" presetSubtype="0" fill="hold" grpId="1" nodeType="withEffect">
                                  <p:stCondLst>
                                    <p:cond delay="0"/>
                                  </p:stCondLst>
                                  <p:childTnLst>
                                    <p:set>
                                      <p:cBhvr override="childStyle">
                                        <p:cTn id="34" dur="500" fill="hold"/>
                                        <p:tgtEl>
                                          <p:spTgt spid="3"/>
                                        </p:tgtEl>
                                        <p:attrNameLst>
                                          <p:attrName>style.textDecorationUnderline</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50"/>
                                        <p:tgtEl>
                                          <p:spTgt spid="7"/>
                                        </p:tgtEl>
                                      </p:cBhvr>
                                    </p:animEffect>
                                  </p:childTnLst>
                                </p:cTn>
                              </p:par>
                              <p:par>
                                <p:cTn id="47" presetID="42" presetClass="path" presetSubtype="0" accel="50000" decel="50000" fill="hold" grpId="0" nodeType="withEffect">
                                  <p:stCondLst>
                                    <p:cond delay="0"/>
                                  </p:stCondLst>
                                  <p:childTnLst>
                                    <p:animMotion origin="layout" path="M 2.22222E-6 1.85185E-6 L 0.27934 -0.04514 " pathEditMode="relative" rAng="0" ptsTypes="AA">
                                      <p:cBhvr>
                                        <p:cTn id="48" dur="2000" fill="hold"/>
                                        <p:tgtEl>
                                          <p:spTgt spid="7"/>
                                        </p:tgtEl>
                                        <p:attrNameLst>
                                          <p:attrName>ppt_x</p:attrName>
                                          <p:attrName>ppt_y</p:attrName>
                                        </p:attrNameLst>
                                      </p:cBhvr>
                                      <p:rCtr x="13958" y="-2269"/>
                                    </p:animMotion>
                                  </p:childTnLst>
                                </p:cTn>
                              </p:par>
                              <p:par>
                                <p:cTn id="49" presetID="10" presetClass="exit" presetSubtype="0" fill="hold" grpId="1" nodeType="withEffect">
                                  <p:stCondLst>
                                    <p:cond delay="0"/>
                                  </p:stCondLst>
                                  <p:childTnLst>
                                    <p:animEffect transition="out" filter="fade">
                                      <p:cBhvr>
                                        <p:cTn id="50" dur="1250"/>
                                        <p:tgtEl>
                                          <p:spTgt spid="3074"/>
                                        </p:tgtEl>
                                      </p:cBhvr>
                                    </p:animEffect>
                                    <p:set>
                                      <p:cBhvr>
                                        <p:cTn id="51" dur="1" fill="hold">
                                          <p:stCondLst>
                                            <p:cond delay="1249"/>
                                          </p:stCondLst>
                                        </p:cTn>
                                        <p:tgtEl>
                                          <p:spTgt spid="3074"/>
                                        </p:tgtEl>
                                        <p:attrNameLst>
                                          <p:attrName>style.visibility</p:attrName>
                                        </p:attrNameLst>
                                      </p:cBhvr>
                                      <p:to>
                                        <p:strVal val="hidden"/>
                                      </p:to>
                                    </p:set>
                                  </p:childTnLst>
                                </p:cTn>
                              </p:par>
                              <p:par>
                                <p:cTn id="52" presetID="42" presetClass="exit" presetSubtype="0" fill="hold" grpId="1" nodeType="withEffect">
                                  <p:stCondLst>
                                    <p:cond delay="0"/>
                                  </p:stCondLst>
                                  <p:childTnLst>
                                    <p:animEffect transition="out" filter="fade">
                                      <p:cBhvr>
                                        <p:cTn id="53" dur="1000"/>
                                        <p:tgtEl>
                                          <p:spTgt spid="4"/>
                                        </p:tgtEl>
                                      </p:cBhvr>
                                    </p:animEffect>
                                    <p:anim calcmode="lin" valueType="num">
                                      <p:cBhvr>
                                        <p:cTn id="54" dur="1000"/>
                                        <p:tgtEl>
                                          <p:spTgt spid="4"/>
                                        </p:tgtEl>
                                        <p:attrNameLst>
                                          <p:attrName>ppt_x</p:attrName>
                                        </p:attrNameLst>
                                      </p:cBhvr>
                                      <p:tavLst>
                                        <p:tav tm="0">
                                          <p:val>
                                            <p:strVal val="ppt_x"/>
                                          </p:val>
                                        </p:tav>
                                        <p:tav tm="100000">
                                          <p:val>
                                            <p:strVal val="ppt_x"/>
                                          </p:val>
                                        </p:tav>
                                      </p:tavLst>
                                    </p:anim>
                                    <p:anim calcmode="lin" valueType="num">
                                      <p:cBhvr>
                                        <p:cTn id="55" dur="1000"/>
                                        <p:tgtEl>
                                          <p:spTgt spid="4"/>
                                        </p:tgtEl>
                                        <p:attrNameLst>
                                          <p:attrName>ppt_y</p:attrName>
                                        </p:attrNameLst>
                                      </p:cBhvr>
                                      <p:tavLst>
                                        <p:tav tm="0">
                                          <p:val>
                                            <p:strVal val="ppt_y"/>
                                          </p:val>
                                        </p:tav>
                                        <p:tav tm="100000">
                                          <p:val>
                                            <p:strVal val="ppt_y+.1"/>
                                          </p:val>
                                        </p:tav>
                                      </p:tavLst>
                                    </p:anim>
                                    <p:set>
                                      <p:cBhvr>
                                        <p:cTn id="56" dur="1" fill="hold">
                                          <p:stCondLst>
                                            <p:cond delay="999"/>
                                          </p:stCondLst>
                                        </p:cTn>
                                        <p:tgtEl>
                                          <p:spTgt spid="4"/>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250"/>
                                        <p:tgtEl>
                                          <p:spTgt spid="3"/>
                                        </p:tgtEl>
                                      </p:cBhvr>
                                    </p:animEffect>
                                    <p:set>
                                      <p:cBhvr>
                                        <p:cTn id="59" dur="1" fill="hold">
                                          <p:stCondLst>
                                            <p:cond delay="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7" grpId="0"/>
      <p:bldP spid="7" grpId="1"/>
      <p:bldP spid="8" grpId="0"/>
      <p:bldP spid="8" grpId="3"/>
      <p:bldP spid="8" grpId="4"/>
      <p:bldP spid="8" grpId="5"/>
      <p:bldP spid="9" grpId="0"/>
      <p:bldP spid="9" grpId="3"/>
      <p:bldP spid="9" grpId="4"/>
      <p:bldP spid="9" grpId="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4CA300-5124-42E3-B176-C3FA6DF9D2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326" y="0"/>
            <a:ext cx="9250326" cy="6932428"/>
          </a:xfrm>
          <a:prstGeom prst="rect">
            <a:avLst/>
          </a:prstGeom>
        </p:spPr>
      </p:pic>
      <p:sp>
        <p:nvSpPr>
          <p:cNvPr id="3" name="Title 1">
            <a:extLst>
              <a:ext uri="{FF2B5EF4-FFF2-40B4-BE49-F238E27FC236}">
                <a16:creationId xmlns:a16="http://schemas.microsoft.com/office/drawing/2014/main" id="{B15E98F7-583D-4E5D-A434-561921BD77CA}"/>
              </a:ext>
            </a:extLst>
          </p:cNvPr>
          <p:cNvSpPr txBox="1">
            <a:spLocks/>
          </p:cNvSpPr>
          <p:nvPr/>
        </p:nvSpPr>
        <p:spPr>
          <a:xfrm>
            <a:off x="5706028" y="2704176"/>
            <a:ext cx="1733107" cy="703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clean</a:t>
            </a:r>
          </a:p>
        </p:txBody>
      </p:sp>
      <p:sp>
        <p:nvSpPr>
          <p:cNvPr id="4" name="Title 1">
            <a:extLst>
              <a:ext uri="{FF2B5EF4-FFF2-40B4-BE49-F238E27FC236}">
                <a16:creationId xmlns:a16="http://schemas.microsoft.com/office/drawing/2014/main" id="{D204AAAF-EC3F-41FD-9C0D-B6FC85CE0828}"/>
              </a:ext>
            </a:extLst>
          </p:cNvPr>
          <p:cNvSpPr txBox="1">
            <a:spLocks/>
          </p:cNvSpPr>
          <p:nvPr/>
        </p:nvSpPr>
        <p:spPr>
          <a:xfrm>
            <a:off x="1060158" y="3374933"/>
            <a:ext cx="5209951" cy="703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because of the word</a:t>
            </a:r>
          </a:p>
        </p:txBody>
      </p:sp>
      <p:sp>
        <p:nvSpPr>
          <p:cNvPr id="3074" name="Rectangle 2"/>
          <p:cNvSpPr>
            <a:spLocks noGrp="1" noChangeArrowheads="1"/>
          </p:cNvSpPr>
          <p:nvPr>
            <p:ph type="title"/>
          </p:nvPr>
        </p:nvSpPr>
        <p:spPr>
          <a:xfrm>
            <a:off x="919716" y="2513695"/>
            <a:ext cx="7304568" cy="24047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are already clean because of the word which I have spoken to you.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15:3 </a:t>
            </a:r>
          </a:p>
        </p:txBody>
      </p:sp>
      <p:sp>
        <p:nvSpPr>
          <p:cNvPr id="5" name="Rectangle 2">
            <a:extLst>
              <a:ext uri="{FF2B5EF4-FFF2-40B4-BE49-F238E27FC236}">
                <a16:creationId xmlns:a16="http://schemas.microsoft.com/office/drawing/2014/main" id="{6AD51858-F8AE-4165-84F5-07862ADEDB79}"/>
              </a:ext>
            </a:extLst>
          </p:cNvPr>
          <p:cNvSpPr txBox="1">
            <a:spLocks noChangeArrowheads="1"/>
          </p:cNvSpPr>
          <p:nvPr/>
        </p:nvSpPr>
        <p:spPr bwMode="auto">
          <a:xfrm>
            <a:off x="4997300" y="1062350"/>
            <a:ext cx="3179137" cy="160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Cleanses</a:t>
            </a:r>
          </a:p>
          <a:p>
            <a:pPr eaLnBrk="1" hangingPunct="1"/>
            <a:r>
              <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sym typeface="Symbol" panose="05050102010706020507" pitchFamily="18" charset="2"/>
              </a:rPr>
              <a:t></a:t>
            </a:r>
            <a:endPar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D9EB1F85-DEED-444D-B535-08997D42EC0E}"/>
              </a:ext>
            </a:extLst>
          </p:cNvPr>
          <p:cNvSpPr txBox="1">
            <a:spLocks noChangeArrowheads="1"/>
          </p:cNvSpPr>
          <p:nvPr/>
        </p:nvSpPr>
        <p:spPr bwMode="auto">
          <a:xfrm>
            <a:off x="4572753" y="3266413"/>
            <a:ext cx="1733107"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hidden="1">
            <a:extLst>
              <a:ext uri="{FF2B5EF4-FFF2-40B4-BE49-F238E27FC236}">
                <a16:creationId xmlns:a16="http://schemas.microsoft.com/office/drawing/2014/main" id="{DB58659F-8820-4657-8652-787A1D75335B}"/>
              </a:ext>
            </a:extLst>
          </p:cNvPr>
          <p:cNvSpPr txBox="1">
            <a:spLocks noChangeArrowheads="1"/>
          </p:cNvSpPr>
          <p:nvPr/>
        </p:nvSpPr>
        <p:spPr bwMode="auto">
          <a:xfrm>
            <a:off x="2388285" y="192053"/>
            <a:ext cx="1604172"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word</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408933740"/>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3.33333E-6 L -0.35937 -0.4801 " pathEditMode="relative" rAng="0" ptsTypes="AA">
                                      <p:cBhvr>
                                        <p:cTn id="10" dur="1000" spd="-100000" fill="hold"/>
                                        <p:tgtEl>
                                          <p:spTgt spid="3074"/>
                                        </p:tgtEl>
                                        <p:attrNameLst>
                                          <p:attrName>ppt_x</p:attrName>
                                          <p:attrName>ppt_y</p:attrName>
                                        </p:attrNameLst>
                                      </p:cBhvr>
                                      <p:rCtr x="-17969" y="-24005"/>
                                    </p:animMotion>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7"/>
                                        </p:tgtEl>
                                      </p:cBhvr>
                                    </p:animEffect>
                                    <p:set>
                                      <p:cBhvr>
                                        <p:cTn id="14" dur="1" fill="hold">
                                          <p:stCondLst>
                                            <p:cond delay="24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par>
                                <p:cTn id="20" presetID="18" presetClass="emph" presetSubtype="0" fill="hold" grpId="1" nodeType="withEffect">
                                  <p:stCondLst>
                                    <p:cond delay="0"/>
                                  </p:stCondLst>
                                  <p:childTnLst>
                                    <p:set>
                                      <p:cBhvr override="childStyle">
                                        <p:cTn id="21" dur="500" fill="hold"/>
                                        <p:tgtEl>
                                          <p:spTgt spid="3"/>
                                        </p:tgtEl>
                                        <p:attrNameLst>
                                          <p:attrName>style.textDecorationUnderline</p:attrName>
                                        </p:attrNameLst>
                                      </p:cBhvr>
                                      <p:to>
                                        <p:strVal val="true"/>
                                      </p:to>
                                    </p:set>
                                  </p:childTnLst>
                                </p:cTn>
                              </p:par>
                              <p:par>
                                <p:cTn id="22" presetID="22" presetClass="entr" presetSubtype="8" fill="hold" grpId="0" nodeType="withEffect">
                                  <p:stCondLst>
                                    <p:cond delay="40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par>
                                <p:cTn id="25" presetID="18" presetClass="emph" presetSubtype="0" fill="hold" grpId="1" nodeType="withEffect">
                                  <p:stCondLst>
                                    <p:cond delay="400"/>
                                  </p:stCondLst>
                                  <p:childTnLst>
                                    <p:set>
                                      <p:cBhvr override="childStyle">
                                        <p:cTn id="26" dur="500" fill="hold"/>
                                        <p:tgtEl>
                                          <p:spTgt spid="4"/>
                                        </p:tgtEl>
                                        <p:attrNameLst>
                                          <p:attrName>style.textDecorationUnderline</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50"/>
                                        <p:tgtEl>
                                          <p:spTgt spid="7"/>
                                        </p:tgtEl>
                                      </p:cBhvr>
                                    </p:animEffect>
                                  </p:childTnLst>
                                </p:cTn>
                              </p:par>
                              <p:par>
                                <p:cTn id="39" presetID="42" presetClass="path" presetSubtype="0" accel="50000" decel="50000" fill="hold" grpId="0" nodeType="withEffect">
                                  <p:stCondLst>
                                    <p:cond delay="0"/>
                                  </p:stCondLst>
                                  <p:childTnLst>
                                    <p:animMotion origin="layout" path="M -1.66667E-6 4.81481E-6 L -0.24583 -0.44838 " pathEditMode="relative" rAng="0" ptsTypes="AA">
                                      <p:cBhvr>
                                        <p:cTn id="40" dur="2000" fill="hold"/>
                                        <p:tgtEl>
                                          <p:spTgt spid="7"/>
                                        </p:tgtEl>
                                        <p:attrNameLst>
                                          <p:attrName>ppt_x</p:attrName>
                                          <p:attrName>ppt_y</p:attrName>
                                        </p:attrNameLst>
                                      </p:cBhvr>
                                      <p:rCtr x="-12292" y="-22431"/>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42" presetClass="exit" presetSubtype="0" fill="hold" grpId="1" nodeType="withEffect">
                                  <p:stCondLst>
                                    <p:cond delay="0"/>
                                  </p:stCondLst>
                                  <p:childTnLst>
                                    <p:animEffect transition="out" filter="fade">
                                      <p:cBhvr>
                                        <p:cTn id="45" dur="1000"/>
                                        <p:tgtEl>
                                          <p:spTgt spid="5"/>
                                        </p:tgtEl>
                                      </p:cBhvr>
                                    </p:animEffect>
                                    <p:anim calcmode="lin" valueType="num">
                                      <p:cBhvr>
                                        <p:cTn id="46" dur="1000"/>
                                        <p:tgtEl>
                                          <p:spTgt spid="5"/>
                                        </p:tgtEl>
                                        <p:attrNameLst>
                                          <p:attrName>ppt_x</p:attrName>
                                        </p:attrNameLst>
                                      </p:cBhvr>
                                      <p:tavLst>
                                        <p:tav tm="0">
                                          <p:val>
                                            <p:strVal val="ppt_x"/>
                                          </p:val>
                                        </p:tav>
                                        <p:tav tm="100000">
                                          <p:val>
                                            <p:strVal val="ppt_x"/>
                                          </p:val>
                                        </p:tav>
                                      </p:tavLst>
                                    </p:anim>
                                    <p:anim calcmode="lin" valueType="num">
                                      <p:cBhvr>
                                        <p:cTn id="47" dur="1000"/>
                                        <p:tgtEl>
                                          <p:spTgt spid="5"/>
                                        </p:tgtEl>
                                        <p:attrNameLst>
                                          <p:attrName>ppt_y</p:attrName>
                                        </p:attrNameLst>
                                      </p:cBhvr>
                                      <p:tavLst>
                                        <p:tav tm="0">
                                          <p:val>
                                            <p:strVal val="ppt_y"/>
                                          </p:val>
                                        </p:tav>
                                        <p:tav tm="100000">
                                          <p:val>
                                            <p:strVal val="ppt_y+.1"/>
                                          </p:val>
                                        </p:tav>
                                      </p:tavLst>
                                    </p:anim>
                                    <p:set>
                                      <p:cBhvr>
                                        <p:cTn id="48" dur="1" fill="hold">
                                          <p:stCondLst>
                                            <p:cond delay="999"/>
                                          </p:stCondLst>
                                        </p:cTn>
                                        <p:tgtEl>
                                          <p:spTgt spid="5"/>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par>
                          <p:cTn id="55" fill="hold">
                            <p:stCondLst>
                              <p:cond delay="2000"/>
                            </p:stCondLst>
                            <p:childTnLst>
                              <p:par>
                                <p:cTn id="56" presetID="10" presetClass="exit" presetSubtype="0" fill="hold" grpId="0" nodeType="afterEffect">
                                  <p:stCondLst>
                                    <p:cond delay="0"/>
                                  </p:stCondLst>
                                  <p:childTnLst>
                                    <p:animEffect transition="out" filter="fade">
                                      <p:cBhvr>
                                        <p:cTn id="57" dur="250"/>
                                        <p:tgtEl>
                                          <p:spTgt spid="8"/>
                                        </p:tgtEl>
                                      </p:cBhvr>
                                    </p:animEffect>
                                    <p:set>
                                      <p:cBhvr>
                                        <p:cTn id="58" dur="1" fill="hold">
                                          <p:stCondLst>
                                            <p:cond delay="2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3074" grpId="2"/>
      <p:bldP spid="5" grpId="0"/>
      <p:bldP spid="5" grpId="1"/>
      <p:bldP spid="7" grpId="0"/>
      <p:bldP spid="7" grpId="1"/>
      <p:bldP spid="7" grpId="2"/>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85D16C-84D8-41E9-ACF9-E5C39A3B2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3EEC22D1-2576-4A54-B0A5-9E06242719FB}"/>
              </a:ext>
            </a:extLst>
          </p:cNvPr>
          <p:cNvSpPr txBox="1">
            <a:spLocks/>
          </p:cNvSpPr>
          <p:nvPr/>
        </p:nvSpPr>
        <p:spPr>
          <a:xfrm>
            <a:off x="2381142" y="325750"/>
            <a:ext cx="3312039" cy="70355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word of God</a:t>
            </a:r>
          </a:p>
        </p:txBody>
      </p:sp>
      <p:sp>
        <p:nvSpPr>
          <p:cNvPr id="6" name="Rectangle 2">
            <a:extLst>
              <a:ext uri="{FF2B5EF4-FFF2-40B4-BE49-F238E27FC236}">
                <a16:creationId xmlns:a16="http://schemas.microsoft.com/office/drawing/2014/main" id="{B9EDB1F8-D5FF-4478-82E5-5A3E4AFC8132}"/>
              </a:ext>
            </a:extLst>
          </p:cNvPr>
          <p:cNvSpPr txBox="1">
            <a:spLocks noChangeArrowheads="1"/>
          </p:cNvSpPr>
          <p:nvPr/>
        </p:nvSpPr>
        <p:spPr bwMode="auto">
          <a:xfrm>
            <a:off x="2388285" y="192053"/>
            <a:ext cx="1604172"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word</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74638"/>
            <a:ext cx="8229600" cy="476519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For the word of God is living and powerful, and sharper than any two-edged sword, piercing even to the division of soul and spirit, and of joints and marrow, and is a discerner of the thoughts and intents of the heart. </a:t>
            </a:r>
            <a:r>
              <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 Hebrews 4:1</a:t>
            </a:r>
            <a:r>
              <a:rPr lang="en-US" altLang="en-US" sz="3200" b="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rPr>
              <a:t>2</a:t>
            </a:r>
            <a:endParaRPr lang="en-US" altLang="en-US" sz="3200" b="1" i="1" dirty="0">
              <a:ln w="17780" cmpd="sng">
                <a:solidFill>
                  <a:srgbClr val="FFFFFF"/>
                </a:solidFill>
                <a:prstDash val="solid"/>
                <a:miter lim="800000"/>
              </a:ln>
              <a:solidFill>
                <a:srgbClr val="0066FF"/>
              </a:solidFill>
              <a:effectLst>
                <a:glow rad="127000">
                  <a:schemeClr val="tx1"/>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7B04EE9B-CA24-4E95-B960-21F58BC760AC}"/>
              </a:ext>
            </a:extLst>
          </p:cNvPr>
          <p:cNvSpPr txBox="1">
            <a:spLocks noChangeArrowheads="1"/>
          </p:cNvSpPr>
          <p:nvPr/>
        </p:nvSpPr>
        <p:spPr bwMode="auto">
          <a:xfrm>
            <a:off x="2097314" y="5069516"/>
            <a:ext cx="5178056" cy="1254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Cuts to the heart</a:t>
            </a:r>
          </a:p>
        </p:txBody>
      </p:sp>
      <p:sp>
        <p:nvSpPr>
          <p:cNvPr id="7" name="Rectangle 4">
            <a:extLst>
              <a:ext uri="{FF2B5EF4-FFF2-40B4-BE49-F238E27FC236}">
                <a16:creationId xmlns:a16="http://schemas.microsoft.com/office/drawing/2014/main" id="{C86F4AA0-EA55-493F-9E36-8875FDA6FD69}"/>
              </a:ext>
            </a:extLst>
          </p:cNvPr>
          <p:cNvSpPr>
            <a:spLocks noChangeArrowheads="1"/>
          </p:cNvSpPr>
          <p:nvPr/>
        </p:nvSpPr>
        <p:spPr bwMode="auto">
          <a:xfrm>
            <a:off x="3724632" y="4214289"/>
            <a:ext cx="1918658" cy="910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20" b="1" dirty="0">
                <a:ln w="11430">
                  <a:noFill/>
                </a:ln>
                <a:solidFill>
                  <a:schemeClr val="bg1"/>
                </a:solidFill>
                <a:effectLst>
                  <a:glow rad="63500">
                    <a:srgbClr val="C00000"/>
                  </a:glow>
                </a:effectLst>
                <a:latin typeface="Calibri" panose="020F0502020204030204" pitchFamily="34" charset="0"/>
              </a:rPr>
              <a:t>heart</a:t>
            </a:r>
            <a:endParaRPr lang="en-US" sz="4420" b="1" i="1" dirty="0">
              <a:ln w="11430">
                <a:noFill/>
              </a:ln>
              <a:solidFill>
                <a:schemeClr val="bg1"/>
              </a:solidFill>
              <a:effectLst>
                <a:glow rad="63500">
                  <a:srgbClr val="C00000"/>
                </a:glow>
              </a:effectLst>
              <a:latin typeface="Calibri" panose="020F0502020204030204" pitchFamily="34" charset="0"/>
            </a:endParaRPr>
          </a:p>
        </p:txBody>
      </p:sp>
    </p:spTree>
    <p:extLst>
      <p:ext uri="{BB962C8B-B14F-4D97-AF65-F5344CB8AC3E}">
        <p14:creationId xmlns:p14="http://schemas.microsoft.com/office/powerpoint/2010/main" val="582706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2" nodeType="afterEffect">
                                  <p:stCondLst>
                                    <p:cond delay="0"/>
                                  </p:stCondLst>
                                  <p:childTnLst>
                                    <p:animEffect transition="out" filter="fade">
                                      <p:cBhvr>
                                        <p:cTn id="11" dur="250"/>
                                        <p:tgtEl>
                                          <p:spTgt spid="6"/>
                                        </p:tgtEl>
                                      </p:cBhvr>
                                    </p:animEffect>
                                    <p:set>
                                      <p:cBhvr>
                                        <p:cTn id="12" dur="1" fill="hold">
                                          <p:stCondLst>
                                            <p:cond delay="249"/>
                                          </p:stCondLst>
                                        </p:cTn>
                                        <p:tgtEl>
                                          <p:spTgt spid="6"/>
                                        </p:tgtEl>
                                        <p:attrNameLst>
                                          <p:attrName>style.visibility</p:attrName>
                                        </p:attrNameLst>
                                      </p:cBhvr>
                                      <p:to>
                                        <p:strVal val="hidden"/>
                                      </p:to>
                                    </p:set>
                                  </p:childTnLst>
                                </p:cTn>
                              </p:par>
                            </p:childTnLst>
                          </p:cTn>
                        </p:par>
                        <p:par>
                          <p:cTn id="13" fill="hold">
                            <p:stCondLst>
                              <p:cond delay="750"/>
                            </p:stCondLst>
                            <p:childTnLst>
                              <p:par>
                                <p:cTn id="14" presetID="3" presetClass="emph" presetSubtype="2" fill="hold" grpId="1" nodeType="afterEffect">
                                  <p:stCondLst>
                                    <p:cond delay="100"/>
                                  </p:stCondLst>
                                  <p:childTnLst>
                                    <p:animClr clrSpc="rgb" dir="cw">
                                      <p:cBhvr override="childStyle">
                                        <p:cTn id="15" dur="2000" fill="hold"/>
                                        <p:tgtEl>
                                          <p:spTgt spid="3074"/>
                                        </p:tgtEl>
                                        <p:attrNameLst>
                                          <p:attrName>style.color</p:attrName>
                                        </p:attrNameLst>
                                      </p:cBhvr>
                                      <p:to>
                                        <a:srgbClr val="FFCC00"/>
                                      </p:to>
                                    </p:animClr>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par>
                                <p:cTn id="21" presetID="18" presetClass="emph" presetSubtype="0" fill="hold" grpId="1" nodeType="withEffect">
                                  <p:stCondLst>
                                    <p:cond delay="0"/>
                                  </p:stCondLst>
                                  <p:childTnLst>
                                    <p:set>
                                      <p:cBhvr override="childStyle">
                                        <p:cTn id="22" dur="500" fill="hold"/>
                                        <p:tgtEl>
                                          <p:spTgt spid="3"/>
                                        </p:tgtEl>
                                        <p:attrNameLst>
                                          <p:attrName>style.textDecorationUnderline</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0" presetClass="entr" presetSubtype="0" fill="hold" grpId="0" nodeType="withEffect">
                                  <p:stCondLst>
                                    <p:cond delay="65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stCondLst>
                                            <p:cond delay="0"/>
                                          </p:stCondLst>
                                        </p:cTn>
                                        <p:tgtEl>
                                          <p:spTgt spid="7"/>
                                        </p:tgtEl>
                                      </p:cBhvr>
                                    </p:animEffect>
                                    <p:anim to="" calcmode="lin" valueType="num">
                                      <p:cBhvr>
                                        <p:cTn id="3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2"/>
      <p:bldP spid="3074" grpId="0"/>
      <p:bldP spid="3074" grpId="1"/>
      <p:bldP spid="4"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5D2BF0-7260-4371-A4FD-0DDDD3D81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5" name="Rectangle 2">
            <a:extLst>
              <a:ext uri="{FF2B5EF4-FFF2-40B4-BE49-F238E27FC236}">
                <a16:creationId xmlns:a16="http://schemas.microsoft.com/office/drawing/2014/main" id="{C309F243-B0DE-4060-BF76-FF9D1ACFA606}"/>
              </a:ext>
            </a:extLst>
          </p:cNvPr>
          <p:cNvSpPr>
            <a:spLocks noGrp="1" noChangeArrowheads="1"/>
          </p:cNvSpPr>
          <p:nvPr>
            <p:ph type="title"/>
          </p:nvPr>
        </p:nvSpPr>
        <p:spPr>
          <a:xfrm>
            <a:off x="361507" y="402165"/>
            <a:ext cx="8782493" cy="6053669"/>
          </a:xfrm>
        </p:spPr>
        <p:txBody>
          <a:bodyPr>
            <a:scene3d>
              <a:camera prst="orthographicFront"/>
              <a:lightRig rig="flat" dir="t"/>
            </a:scene3d>
            <a:sp3d extrusionH="57150" prstMaterial="plastic">
              <a:bevelT w="38100" h="38100"/>
            </a:sp3d>
          </a:bodyPr>
          <a:lstStyle/>
          <a:p>
            <a:pPr algn="l" eaLnBrk="1" hangingPunct="1"/>
            <a:r>
              <a:rPr lang="en-US" altLang="en-US"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How Scripture helps us:</a:t>
            </a:r>
            <a:br>
              <a:rPr lang="en-US" altLang="en-US" sz="36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Good for reproof, correction, instruction</a:t>
            </a:r>
            <a:b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Convicts</a:t>
            </a:r>
            <a:b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Converts</a:t>
            </a:r>
            <a:b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Gives Life</a:t>
            </a:r>
            <a:b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Gives Understanding</a:t>
            </a:r>
            <a:b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Enlightens</a:t>
            </a:r>
            <a:b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Sets One Free</a:t>
            </a:r>
            <a:b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Sanctifies</a:t>
            </a:r>
            <a:b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Cleanses</a:t>
            </a:r>
            <a:b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br>
            <a:r>
              <a:rPr lang="en-US" altLang="en-US" sz="3500" b="1" dirty="0">
                <a:ln w="17780" cmpd="sng">
                  <a:solidFill>
                    <a:srgbClr val="FFFFFF"/>
                  </a:solidFill>
                  <a:prstDash val="solid"/>
                  <a:miter lim="800000"/>
                </a:ln>
                <a:solidFill>
                  <a:srgbClr val="FFCC00"/>
                </a:solidFill>
                <a:effectLst>
                  <a:glow rad="63500">
                    <a:schemeClr val="tx1"/>
                  </a:glow>
                  <a:outerShdw blurRad="50800" algn="tl" rotWithShape="0">
                    <a:srgbClr val="000000"/>
                  </a:outerShdw>
                </a:effectLst>
                <a:latin typeface="Calibri" panose="020F0502020204030204" pitchFamily="34" charset="0"/>
              </a:rPr>
              <a:t>    ● Cuts to the heart</a:t>
            </a:r>
          </a:p>
        </p:txBody>
      </p:sp>
      <p:sp>
        <p:nvSpPr>
          <p:cNvPr id="4" name="Rectangle 2">
            <a:extLst>
              <a:ext uri="{FF2B5EF4-FFF2-40B4-BE49-F238E27FC236}">
                <a16:creationId xmlns:a16="http://schemas.microsoft.com/office/drawing/2014/main" id="{BBD30378-6603-482D-BE77-FB53EC85830C}"/>
              </a:ext>
            </a:extLst>
          </p:cNvPr>
          <p:cNvSpPr txBox="1">
            <a:spLocks noChangeArrowheads="1"/>
          </p:cNvSpPr>
          <p:nvPr/>
        </p:nvSpPr>
        <p:spPr bwMode="auto">
          <a:xfrm>
            <a:off x="3413050" y="5785220"/>
            <a:ext cx="924274"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ear</a:t>
            </a:r>
            <a:endParaRPr lang="en-US" altLang="en-US" sz="3500" b="1" i="1" kern="0" dirty="0">
              <a:ln w="3175"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64F60-580E-4F34-9B66-5027078441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2733FCC2-1FE1-4E0B-98F6-0188892287B9}"/>
              </a:ext>
            </a:extLst>
          </p:cNvPr>
          <p:cNvSpPr txBox="1">
            <a:spLocks/>
          </p:cNvSpPr>
          <p:nvPr/>
        </p:nvSpPr>
        <p:spPr>
          <a:xfrm>
            <a:off x="309507" y="311943"/>
            <a:ext cx="450466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 anyone speaks</a:t>
            </a:r>
          </a:p>
        </p:txBody>
      </p:sp>
      <p:sp>
        <p:nvSpPr>
          <p:cNvPr id="10" name="Title 1">
            <a:extLst>
              <a:ext uri="{FF2B5EF4-FFF2-40B4-BE49-F238E27FC236}">
                <a16:creationId xmlns:a16="http://schemas.microsoft.com/office/drawing/2014/main" id="{6177DA12-B291-4CBC-815F-64A44E53A252}"/>
              </a:ext>
            </a:extLst>
          </p:cNvPr>
          <p:cNvSpPr txBox="1">
            <a:spLocks/>
          </p:cNvSpPr>
          <p:nvPr/>
        </p:nvSpPr>
        <p:spPr>
          <a:xfrm>
            <a:off x="4618541" y="1757515"/>
            <a:ext cx="906196" cy="7114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do</a:t>
            </a:r>
          </a:p>
        </p:txBody>
      </p:sp>
      <p:sp>
        <p:nvSpPr>
          <p:cNvPr id="3074" name="Rectangle 2"/>
          <p:cNvSpPr>
            <a:spLocks noGrp="1" noChangeArrowheads="1"/>
          </p:cNvSpPr>
          <p:nvPr>
            <p:ph type="title"/>
          </p:nvPr>
        </p:nvSpPr>
        <p:spPr>
          <a:xfrm>
            <a:off x="435935" y="274638"/>
            <a:ext cx="8250865"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anyone speaks, let him speak as the oracles of God. If anyone ministers, let him do it as with the ability which God supplies, that in all things God may be glorified through Jesus Christ, to whom belong the glory and the dominion forever and ever. Amen.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Peter 411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AD7E4A90-55B9-4AE0-A65A-934DF972E4D2}"/>
              </a:ext>
            </a:extLst>
          </p:cNvPr>
          <p:cNvSpPr txBox="1">
            <a:spLocks noChangeArrowheads="1"/>
          </p:cNvSpPr>
          <p:nvPr/>
        </p:nvSpPr>
        <p:spPr bwMode="auto">
          <a:xfrm>
            <a:off x="3535673" y="2321573"/>
            <a:ext cx="1314852"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C429144-0F05-4D86-A5E1-71AFA5611B66}"/>
              </a:ext>
            </a:extLst>
          </p:cNvPr>
          <p:cNvSpPr txBox="1">
            <a:spLocks noChangeArrowheads="1"/>
          </p:cNvSpPr>
          <p:nvPr/>
        </p:nvSpPr>
        <p:spPr bwMode="auto">
          <a:xfrm>
            <a:off x="3071330" y="2994476"/>
            <a:ext cx="1314852"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E65AF46-F378-4B75-B244-5EA02E0AE612}"/>
              </a:ext>
            </a:extLst>
          </p:cNvPr>
          <p:cNvSpPr txBox="1">
            <a:spLocks noChangeArrowheads="1"/>
          </p:cNvSpPr>
          <p:nvPr/>
        </p:nvSpPr>
        <p:spPr bwMode="auto">
          <a:xfrm>
            <a:off x="2937590" y="3665935"/>
            <a:ext cx="2868612"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Jesus Christ</a:t>
            </a:r>
            <a:endParaRPr lang="en-US" altLang="en-US" sz="4000" b="1" i="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F00307A-245C-4D53-8BB7-20747124796C}"/>
              </a:ext>
            </a:extLst>
          </p:cNvPr>
          <p:cNvSpPr txBox="1">
            <a:spLocks noChangeArrowheads="1"/>
          </p:cNvSpPr>
          <p:nvPr/>
        </p:nvSpPr>
        <p:spPr bwMode="auto">
          <a:xfrm>
            <a:off x="2927838" y="4337850"/>
            <a:ext cx="1627494"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glory</a:t>
            </a:r>
            <a:endParaRPr lang="en-US" altLang="en-US" sz="4000" b="1" i="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53797891-0406-41D6-9746-A0ED78675C82}"/>
              </a:ext>
            </a:extLst>
          </p:cNvPr>
          <p:cNvSpPr txBox="1">
            <a:spLocks noChangeArrowheads="1"/>
          </p:cNvSpPr>
          <p:nvPr/>
        </p:nvSpPr>
        <p:spPr bwMode="auto">
          <a:xfrm>
            <a:off x="4317129" y="979592"/>
            <a:ext cx="1314852"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God</a:t>
            </a:r>
            <a:endParaRPr lang="en-US" altLang="en-US" sz="4000" b="1" i="1" kern="0" dirty="0">
              <a:ln w="17780" cmpd="sng">
                <a:solidFill>
                  <a:srgbClr val="FFFF00"/>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119371318"/>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22" presetClass="entr" presetSubtype="1" fill="hold" grpId="1"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par>
                                <p:cTn id="24" presetID="22" presetClass="entr" presetSubtype="1" fill="hold" grpId="0" nodeType="withEffect">
                                  <p:stCondLst>
                                    <p:cond delay="50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par>
                                <p:cTn id="27" presetID="22" presetClass="entr" presetSubtype="1" fill="hold" grpId="0" nodeType="withEffect">
                                  <p:stCondLst>
                                    <p:cond delay="75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1" fill="hold" grpId="0" nodeType="with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18" presetClass="emph" presetSubtype="0" fill="hold" grpId="1" nodeType="withEffect">
                                  <p:stCondLst>
                                    <p:cond delay="0"/>
                                  </p:stCondLst>
                                  <p:childTnLst>
                                    <p:set>
                                      <p:cBhvr override="childStyle">
                                        <p:cTn id="39" dur="500" fill="hold"/>
                                        <p:tgtEl>
                                          <p:spTgt spid="10"/>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p:bldP spid="10" grpId="1"/>
      <p:bldP spid="3074" grpId="0"/>
      <p:bldP spid="5" grpId="1"/>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B2DCDF-E544-4277-99ED-B481F1E5C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7486" cy="6858000"/>
          </a:xfrm>
          <a:prstGeom prst="rect">
            <a:avLst/>
          </a:prstGeom>
        </p:spPr>
      </p:pic>
      <p:sp>
        <p:nvSpPr>
          <p:cNvPr id="3074" name="Rectangle 2"/>
          <p:cNvSpPr>
            <a:spLocks noGrp="1" noChangeArrowheads="1"/>
          </p:cNvSpPr>
          <p:nvPr>
            <p:ph type="title"/>
          </p:nvPr>
        </p:nvSpPr>
        <p:spPr>
          <a:xfrm>
            <a:off x="489097" y="2279779"/>
            <a:ext cx="8165805" cy="22984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So then faith comes by hearing, and hearing by the word of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Romans 10:17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92374437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493449-D1CB-4BE4-907D-740930C36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 y="0"/>
            <a:ext cx="9144000" cy="6858000"/>
          </a:xfrm>
          <a:prstGeom prst="rect">
            <a:avLst/>
          </a:prstGeom>
        </p:spPr>
      </p:pic>
      <p:sp>
        <p:nvSpPr>
          <p:cNvPr id="4" name="Title 1">
            <a:extLst>
              <a:ext uri="{FF2B5EF4-FFF2-40B4-BE49-F238E27FC236}">
                <a16:creationId xmlns:a16="http://schemas.microsoft.com/office/drawing/2014/main" id="{FE673390-32F2-48C0-9B9D-D742181A440D}"/>
              </a:ext>
            </a:extLst>
          </p:cNvPr>
          <p:cNvSpPr txBox="1">
            <a:spLocks/>
          </p:cNvSpPr>
          <p:nvPr/>
        </p:nvSpPr>
        <p:spPr>
          <a:xfrm>
            <a:off x="2180560" y="2716610"/>
            <a:ext cx="2419350" cy="7790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hold fast</a:t>
            </a:r>
          </a:p>
        </p:txBody>
      </p:sp>
      <p:sp>
        <p:nvSpPr>
          <p:cNvPr id="3074" name="Rectangle 2"/>
          <p:cNvSpPr>
            <a:spLocks noGrp="1" noChangeArrowheads="1"/>
          </p:cNvSpPr>
          <p:nvPr>
            <p:ph type="title"/>
          </p:nvPr>
        </p:nvSpPr>
        <p:spPr>
          <a:xfrm>
            <a:off x="542260" y="1851819"/>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by which also you are saved,     if you </a:t>
            </a:r>
            <a:r>
              <a:rPr lang="en-US" altLang="en-US" b="1" u="sng" dirty="0">
                <a:ln w="3175"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hold fast</a:t>
            </a:r>
            <a:r>
              <a:rPr lang="en-US" altLang="en-US" b="1" dirty="0">
                <a:ln w="3175"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that word which    I preached to you -- unless you believed in vain. </a:t>
            </a:r>
            <a:r>
              <a:rPr lang="en-US" altLang="en-US" sz="3200" b="1"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0066FF"/>
                </a:solidFill>
                <a:effectLst>
                  <a:outerShdw blurRad="50800" algn="tl" rotWithShape="0">
                    <a:srgbClr val="000000"/>
                  </a:outerShdw>
                </a:effectLst>
                <a:latin typeface="Calibri" panose="020F0502020204030204" pitchFamily="34" charset="0"/>
              </a:rPr>
              <a:t> Corinthians 15:2 </a:t>
            </a:r>
          </a:p>
        </p:txBody>
      </p:sp>
      <p:sp>
        <p:nvSpPr>
          <p:cNvPr id="7" name="Rectangle 2">
            <a:extLst>
              <a:ext uri="{FF2B5EF4-FFF2-40B4-BE49-F238E27FC236}">
                <a16:creationId xmlns:a16="http://schemas.microsoft.com/office/drawing/2014/main" id="{6EC9AD44-AD2B-44F2-96C7-DC778ED56277}"/>
              </a:ext>
            </a:extLst>
          </p:cNvPr>
          <p:cNvSpPr txBox="1">
            <a:spLocks noChangeArrowheads="1"/>
          </p:cNvSpPr>
          <p:nvPr/>
        </p:nvSpPr>
        <p:spPr bwMode="auto">
          <a:xfrm>
            <a:off x="542260" y="1851819"/>
            <a:ext cx="8229600" cy="315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by which also you are saved,     if you hold fast that word which    I preached to you -- unless you believed in vain. </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15:2 </a:t>
            </a:r>
          </a:p>
        </p:txBody>
      </p:sp>
      <p:sp>
        <p:nvSpPr>
          <p:cNvPr id="6" name="Rectangle 2">
            <a:extLst>
              <a:ext uri="{FF2B5EF4-FFF2-40B4-BE49-F238E27FC236}">
                <a16:creationId xmlns:a16="http://schemas.microsoft.com/office/drawing/2014/main" id="{C8E63644-D539-4F51-835A-7164D6227F57}"/>
              </a:ext>
            </a:extLst>
          </p:cNvPr>
          <p:cNvSpPr txBox="1">
            <a:spLocks noChangeArrowheads="1"/>
          </p:cNvSpPr>
          <p:nvPr/>
        </p:nvSpPr>
        <p:spPr bwMode="auto">
          <a:xfrm>
            <a:off x="485110" y="1851819"/>
            <a:ext cx="8229600" cy="315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the Scripture has confined all under sin, that the promise by faith in Jesus Christ might be given to those who believe.</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Galatians 3:22</a:t>
            </a:r>
            <a:endPar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468DCDD2-2A83-44D2-AF31-6CF67A925FFB}"/>
              </a:ext>
            </a:extLst>
          </p:cNvPr>
          <p:cNvSpPr txBox="1">
            <a:spLocks noChangeArrowheads="1"/>
          </p:cNvSpPr>
          <p:nvPr/>
        </p:nvSpPr>
        <p:spPr bwMode="auto">
          <a:xfrm>
            <a:off x="647515" y="3986791"/>
            <a:ext cx="2061895"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784EF708-BFE6-4469-9830-C4FE475B58D6}"/>
              </a:ext>
            </a:extLst>
          </p:cNvPr>
          <p:cNvSpPr txBox="1">
            <a:spLocks noChangeArrowheads="1"/>
          </p:cNvSpPr>
          <p:nvPr/>
        </p:nvSpPr>
        <p:spPr bwMode="auto">
          <a:xfrm>
            <a:off x="358110" y="1851819"/>
            <a:ext cx="8483600" cy="315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I delivered to you first of all that which I also received: that Christ died for our sins according to the Scriptures, .... </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a:t>
            </a:r>
            <a:r>
              <a:rPr lang="en-US" altLang="en-US" sz="3200" b="1" i="1" kern="0"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15:3 </a:t>
            </a:r>
          </a:p>
        </p:txBody>
      </p:sp>
      <p:sp>
        <p:nvSpPr>
          <p:cNvPr id="13" name="Rectangle 2">
            <a:extLst>
              <a:ext uri="{FF2B5EF4-FFF2-40B4-BE49-F238E27FC236}">
                <a16:creationId xmlns:a16="http://schemas.microsoft.com/office/drawing/2014/main" id="{22CB6ED0-79B5-4005-B68F-DF5EDFA95509}"/>
              </a:ext>
            </a:extLst>
          </p:cNvPr>
          <p:cNvSpPr txBox="1">
            <a:spLocks noChangeArrowheads="1"/>
          </p:cNvSpPr>
          <p:nvPr/>
        </p:nvSpPr>
        <p:spPr bwMode="auto">
          <a:xfrm>
            <a:off x="2411752" y="2640389"/>
            <a:ext cx="1034099"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3175" cmpd="sng">
                  <a:solidFill>
                    <a:srgbClr val="FFFFFF"/>
                  </a:solidFill>
                  <a:prstDash val="solid"/>
                  <a:miter lim="800000"/>
                </a:ln>
                <a:solidFill>
                  <a:srgbClr val="C00000"/>
                </a:solidFill>
                <a:effectLst>
                  <a:glow rad="63500">
                    <a:schemeClr val="tx1"/>
                  </a:glow>
                  <a:outerShdw blurRad="50800" algn="tl" rotWithShape="0">
                    <a:srgbClr val="000000"/>
                  </a:outerShdw>
                </a:effectLst>
                <a:latin typeface="Calibri" panose="020F0502020204030204" pitchFamily="34" charset="0"/>
              </a:rPr>
              <a:t>sin</a:t>
            </a:r>
            <a:endParaRPr lang="en-US" altLang="en-US" sz="4000" b="1" i="1" kern="0" dirty="0">
              <a:ln w="3175" cmpd="sng">
                <a:solidFill>
                  <a:srgbClr val="FFFFFF"/>
                </a:solidFill>
                <a:prstDash val="solid"/>
                <a:miter lim="800000"/>
              </a:ln>
              <a:solidFill>
                <a:srgbClr val="C00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F155F2D2-7B71-4416-8A6F-FAE3A1E930B4}"/>
              </a:ext>
            </a:extLst>
          </p:cNvPr>
          <p:cNvSpPr txBox="1">
            <a:spLocks noChangeArrowheads="1"/>
          </p:cNvSpPr>
          <p:nvPr/>
        </p:nvSpPr>
        <p:spPr bwMode="auto">
          <a:xfrm>
            <a:off x="2242043" y="1967752"/>
            <a:ext cx="2799628"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9">
            <a:extLst>
              <a:ext uri="{FF2B5EF4-FFF2-40B4-BE49-F238E27FC236}">
                <a16:creationId xmlns:a16="http://schemas.microsoft.com/office/drawing/2014/main" id="{EF6740FB-84FC-4059-9534-A8B0BEED3DCA}"/>
              </a:ext>
            </a:extLst>
          </p:cNvPr>
          <p:cNvSpPr>
            <a:spLocks noChangeArrowheads="1"/>
          </p:cNvSpPr>
          <p:nvPr/>
        </p:nvSpPr>
        <p:spPr bwMode="auto">
          <a:xfrm>
            <a:off x="186319" y="3305464"/>
            <a:ext cx="5849256"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Christ died for our sins</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1E2D023C-F1B0-42D6-B0AF-72CF986A8CA9}"/>
              </a:ext>
            </a:extLst>
          </p:cNvPr>
          <p:cNvSpPr>
            <a:spLocks noChangeArrowheads="1"/>
          </p:cNvSpPr>
          <p:nvPr/>
        </p:nvSpPr>
        <p:spPr bwMode="auto">
          <a:xfrm>
            <a:off x="329278" y="3307175"/>
            <a:ext cx="4979519"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faith in Jesus Christ</a:t>
            </a:r>
            <a:endParaRPr lang="en-US" sz="4410" b="1" i="1" dirty="0">
              <a:solidFill>
                <a:srgbClr val="CC990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37CA983A-411B-4521-A8F5-B450D37A8233}"/>
              </a:ext>
            </a:extLst>
          </p:cNvPr>
          <p:cNvSpPr>
            <a:spLocks noChangeArrowheads="1"/>
          </p:cNvSpPr>
          <p:nvPr/>
        </p:nvSpPr>
        <p:spPr bwMode="auto">
          <a:xfrm>
            <a:off x="1690347" y="3379820"/>
            <a:ext cx="653143" cy="76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214211028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
                                        <p:tgtEl>
                                          <p:spTgt spid="5"/>
                                        </p:tgtEl>
                                      </p:cBhvr>
                                    </p:animEffect>
                                  </p:childTnLst>
                                </p:cTn>
                              </p:par>
                              <p:par>
                                <p:cTn id="23" presetID="42" presetClass="path" presetSubtype="0" accel="50000" decel="50000" fill="hold" grpId="0" nodeType="withEffect">
                                  <p:stCondLst>
                                    <p:cond delay="0"/>
                                  </p:stCondLst>
                                  <p:childTnLst>
                                    <p:animMotion origin="layout" path="M 3.05556E-6 2.22222E-6 L 0.32899 2.22222E-6 " pathEditMode="relative" rAng="0" ptsTypes="AA">
                                      <p:cBhvr>
                                        <p:cTn id="24" dur="1500" fill="hold"/>
                                        <p:tgtEl>
                                          <p:spTgt spid="5"/>
                                        </p:tgtEl>
                                        <p:attrNameLst>
                                          <p:attrName>ppt_x</p:attrName>
                                          <p:attrName>ppt_y</p:attrName>
                                        </p:attrNameLst>
                                      </p:cBhvr>
                                      <p:rCtr x="16441" y="0"/>
                                    </p:animMotion>
                                  </p:childTnLst>
                                </p:cTn>
                              </p:par>
                              <p:par>
                                <p:cTn id="25" presetID="1" presetClass="entr" presetSubtype="0" fill="hold" grpId="1" nodeType="withEffect">
                                  <p:stCondLst>
                                    <p:cond delay="0"/>
                                  </p:stCondLst>
                                  <p:childTnLst>
                                    <p:set>
                                      <p:cBhvr>
                                        <p:cTn id="26" dur="1" fill="hold">
                                          <p:stCondLst>
                                            <p:cond delay="0"/>
                                          </p:stCondLst>
                                        </p:cTn>
                                        <p:tgtEl>
                                          <p:spTgt spid="3074"/>
                                        </p:tgtEl>
                                        <p:attrNameLst>
                                          <p:attrName>style.visibility</p:attrName>
                                        </p:attrNameLst>
                                      </p:cBhvr>
                                      <p:to>
                                        <p:strVal val="visible"/>
                                      </p:to>
                                    </p:set>
                                  </p:childTnLst>
                                </p:cTn>
                              </p:par>
                              <p:par>
                                <p:cTn id="27" presetID="23" presetClass="exit" presetSubtype="32" fill="hold" grpId="0" nodeType="withEffect">
                                  <p:stCondLst>
                                    <p:cond delay="0"/>
                                  </p:stCondLst>
                                  <p:childTnLst>
                                    <p:anim calcmode="lin" valueType="num">
                                      <p:cBhvr>
                                        <p:cTn id="28" dur="750"/>
                                        <p:tgtEl>
                                          <p:spTgt spid="3074"/>
                                        </p:tgtEl>
                                        <p:attrNameLst>
                                          <p:attrName>ppt_w</p:attrName>
                                        </p:attrNameLst>
                                      </p:cBhvr>
                                      <p:tavLst>
                                        <p:tav tm="0">
                                          <p:val>
                                            <p:strVal val="ppt_w"/>
                                          </p:val>
                                        </p:tav>
                                        <p:tav tm="100000">
                                          <p:val>
                                            <p:fltVal val="0"/>
                                          </p:val>
                                        </p:tav>
                                      </p:tavLst>
                                    </p:anim>
                                    <p:anim calcmode="lin" valueType="num">
                                      <p:cBhvr>
                                        <p:cTn id="29" dur="750"/>
                                        <p:tgtEl>
                                          <p:spTgt spid="3074"/>
                                        </p:tgtEl>
                                        <p:attrNameLst>
                                          <p:attrName>ppt_h</p:attrName>
                                        </p:attrNameLst>
                                      </p:cBhvr>
                                      <p:tavLst>
                                        <p:tav tm="0">
                                          <p:val>
                                            <p:strVal val="ppt_h"/>
                                          </p:val>
                                        </p:tav>
                                        <p:tav tm="100000">
                                          <p:val>
                                            <p:fltVal val="0"/>
                                          </p:val>
                                        </p:tav>
                                      </p:tavLst>
                                    </p:anim>
                                    <p:set>
                                      <p:cBhvr>
                                        <p:cTn id="30" dur="1" fill="hold">
                                          <p:stCondLst>
                                            <p:cond delay="749"/>
                                          </p:stCondLst>
                                        </p:cTn>
                                        <p:tgtEl>
                                          <p:spTgt spid="3074"/>
                                        </p:tgtEl>
                                        <p:attrNameLst>
                                          <p:attrName>style.visibility</p:attrName>
                                        </p:attrNameLst>
                                      </p:cBhvr>
                                      <p:to>
                                        <p:strVal val="hidden"/>
                                      </p:to>
                                    </p:set>
                                  </p:childTnLst>
                                </p:cTn>
                              </p:par>
                              <p:par>
                                <p:cTn id="31" presetID="23" presetClass="exit" presetSubtype="32" fill="hold" grpId="0" nodeType="withEffect">
                                  <p:stCondLst>
                                    <p:cond delay="0"/>
                                  </p:stCondLst>
                                  <p:childTnLst>
                                    <p:anim calcmode="lin" valueType="num">
                                      <p:cBhvr>
                                        <p:cTn id="32" dur="750"/>
                                        <p:tgtEl>
                                          <p:spTgt spid="7"/>
                                        </p:tgtEl>
                                        <p:attrNameLst>
                                          <p:attrName>ppt_w</p:attrName>
                                        </p:attrNameLst>
                                      </p:cBhvr>
                                      <p:tavLst>
                                        <p:tav tm="0">
                                          <p:val>
                                            <p:strVal val="ppt_w"/>
                                          </p:val>
                                        </p:tav>
                                        <p:tav tm="100000">
                                          <p:val>
                                            <p:fltVal val="0"/>
                                          </p:val>
                                        </p:tav>
                                      </p:tavLst>
                                    </p:anim>
                                    <p:anim calcmode="lin" valueType="num">
                                      <p:cBhvr>
                                        <p:cTn id="33" dur="750"/>
                                        <p:tgtEl>
                                          <p:spTgt spid="7"/>
                                        </p:tgtEl>
                                        <p:attrNameLst>
                                          <p:attrName>ppt_h</p:attrName>
                                        </p:attrNameLst>
                                      </p:cBhvr>
                                      <p:tavLst>
                                        <p:tav tm="0">
                                          <p:val>
                                            <p:strVal val="ppt_h"/>
                                          </p:val>
                                        </p:tav>
                                        <p:tav tm="100000">
                                          <p:val>
                                            <p:fltVal val="0"/>
                                          </p:val>
                                        </p:tav>
                                      </p:tavLst>
                                    </p:anim>
                                    <p:set>
                                      <p:cBhvr>
                                        <p:cTn id="34" dur="1" fill="hold">
                                          <p:stCondLst>
                                            <p:cond delay="749"/>
                                          </p:stCondLst>
                                        </p:cTn>
                                        <p:tgtEl>
                                          <p:spTgt spid="7"/>
                                        </p:tgtEl>
                                        <p:attrNameLst>
                                          <p:attrName>style.visibility</p:attrName>
                                        </p:attrNameLst>
                                      </p:cBhvr>
                                      <p:to>
                                        <p:strVal val="hidden"/>
                                      </p:to>
                                    </p:set>
                                  </p:childTnLst>
                                </p:cTn>
                              </p:par>
                              <p:par>
                                <p:cTn id="35" presetID="1" presetClass="exit" presetSubtype="0" fill="hold" grpId="2"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2" presetClass="entr" presetSubtype="8" fill="hold" grpId="0" nodeType="withEffect">
                                  <p:stCondLst>
                                    <p:cond delay="75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600" fill="hold"/>
                                        <p:tgtEl>
                                          <p:spTgt spid="6"/>
                                        </p:tgtEl>
                                        <p:attrNameLst>
                                          <p:attrName>ppt_x</p:attrName>
                                        </p:attrNameLst>
                                      </p:cBhvr>
                                      <p:tavLst>
                                        <p:tav tm="0">
                                          <p:val>
                                            <p:strVal val="0-#ppt_w/2"/>
                                          </p:val>
                                        </p:tav>
                                        <p:tav tm="100000">
                                          <p:val>
                                            <p:strVal val="#ppt_x"/>
                                          </p:val>
                                        </p:tav>
                                      </p:tavLst>
                                    </p:anim>
                                    <p:anim calcmode="lin" valueType="num">
                                      <p:cBhvr additive="base">
                                        <p:cTn id="40" dur="6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1"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0" presetClass="entr" presetSubtype="0" fill="hold" grpId="0" nodeType="clickEffect">
                                  <p:stCondLst>
                                    <p:cond delay="0"/>
                                  </p:stCondLst>
                                  <p:iterate type="lt">
                                    <p:tmPct val="10000"/>
                                  </p:iterate>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stCondLst>
                                            <p:cond delay="0"/>
                                          </p:stCondLst>
                                        </p:cTn>
                                        <p:tgtEl>
                                          <p:spTgt spid="12"/>
                                        </p:tgtEl>
                                      </p:cBhvr>
                                    </p:animEffect>
                                    <p:anim to="" calcmode="lin" valueType="num">
                                      <p:cBhvr>
                                        <p:cTn id="52"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53"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54" fill="hold">
                            <p:stCondLst>
                              <p:cond delay="1350"/>
                            </p:stCondLst>
                            <p:childTnLst>
                              <p:par>
                                <p:cTn id="55" presetID="26" presetClass="emph" presetSubtype="0" fill="hold" grpId="1" nodeType="afterEffect">
                                  <p:stCondLst>
                                    <p:cond delay="0"/>
                                  </p:stCondLst>
                                  <p:iterate type="lt">
                                    <p:tmPct val="0"/>
                                  </p:iterate>
                                  <p:childTnLst>
                                    <p:animEffect transition="out" filter="fade">
                                      <p:cBhvr>
                                        <p:cTn id="56" dur="500" tmFilter="0, 0; .2, .5; .8, .5; 1, 0"/>
                                        <p:tgtEl>
                                          <p:spTgt spid="12"/>
                                        </p:tgtEl>
                                      </p:cBhvr>
                                    </p:animEffect>
                                    <p:animScale>
                                      <p:cBhvr>
                                        <p:cTn id="57" dur="250" autoRev="1" fill="hold"/>
                                        <p:tgtEl>
                                          <p:spTgt spid="12"/>
                                        </p:tgtEl>
                                      </p:cBhvr>
                                      <p:by x="105000" y="105000"/>
                                    </p:animScale>
                                  </p:childTnLst>
                                </p:cTn>
                              </p:par>
                            </p:childTnLst>
                          </p:cTn>
                        </p:par>
                        <p:par>
                          <p:cTn id="58" fill="hold">
                            <p:stCondLst>
                              <p:cond delay="1850"/>
                            </p:stCondLst>
                            <p:childTnLst>
                              <p:par>
                                <p:cTn id="59" presetID="0"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dissolve">
                                      <p:cBhvr>
                                        <p:cTn id="61" dur="500">
                                          <p:stCondLst>
                                            <p:cond delay="0"/>
                                          </p:stCondLst>
                                        </p:cTn>
                                        <p:tgtEl>
                                          <p:spTgt spid="11"/>
                                        </p:tgtEl>
                                      </p:cBhvr>
                                    </p:animEffect>
                                    <p:anim to="" calcmode="lin" valueType="num">
                                      <p:cBhvr>
                                        <p:cTn id="62"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3"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1"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
                                        <p:tgtEl>
                                          <p:spTgt spid="9"/>
                                        </p:tgtEl>
                                      </p:cBhvr>
                                    </p:animEffect>
                                  </p:childTnLst>
                                </p:cTn>
                              </p:par>
                              <p:par>
                                <p:cTn id="69" presetID="17" presetClass="exit" presetSubtype="10" fill="hold" grpId="1" nodeType="withEffect">
                                  <p:stCondLst>
                                    <p:cond delay="250"/>
                                  </p:stCondLst>
                                  <p:childTnLst>
                                    <p:anim calcmode="lin" valueType="num">
                                      <p:cBhvr>
                                        <p:cTn id="70" dur="750"/>
                                        <p:tgtEl>
                                          <p:spTgt spid="6"/>
                                        </p:tgtEl>
                                        <p:attrNameLst>
                                          <p:attrName>ppt_w</p:attrName>
                                        </p:attrNameLst>
                                      </p:cBhvr>
                                      <p:tavLst>
                                        <p:tav tm="0">
                                          <p:val>
                                            <p:strVal val="ppt_w"/>
                                          </p:val>
                                        </p:tav>
                                        <p:tav tm="100000">
                                          <p:val>
                                            <p:fltVal val="0"/>
                                          </p:val>
                                        </p:tav>
                                      </p:tavLst>
                                    </p:anim>
                                    <p:anim calcmode="lin" valueType="num">
                                      <p:cBhvr>
                                        <p:cTn id="71" dur="750"/>
                                        <p:tgtEl>
                                          <p:spTgt spid="6"/>
                                        </p:tgtEl>
                                        <p:attrNameLst>
                                          <p:attrName>ppt_h</p:attrName>
                                        </p:attrNameLst>
                                      </p:cBhvr>
                                      <p:tavLst>
                                        <p:tav tm="0">
                                          <p:val>
                                            <p:strVal val="ppt_h"/>
                                          </p:val>
                                        </p:tav>
                                        <p:tav tm="100000">
                                          <p:val>
                                            <p:strVal val="ppt_h"/>
                                          </p:val>
                                        </p:tav>
                                      </p:tavLst>
                                    </p:anim>
                                    <p:set>
                                      <p:cBhvr>
                                        <p:cTn id="72" dur="1" fill="hold">
                                          <p:stCondLst>
                                            <p:cond delay="749"/>
                                          </p:stCondLst>
                                        </p:cTn>
                                        <p:tgtEl>
                                          <p:spTgt spid="6"/>
                                        </p:tgtEl>
                                        <p:attrNameLst>
                                          <p:attrName>style.visibility</p:attrName>
                                        </p:attrNameLst>
                                      </p:cBhvr>
                                      <p:to>
                                        <p:strVal val="hidden"/>
                                      </p:to>
                                    </p:set>
                                  </p:childTnLst>
                                </p:cTn>
                              </p:par>
                              <p:par>
                                <p:cTn id="73" presetID="10" presetClass="exit" presetSubtype="0" fill="hold" grpId="2" nodeType="withEffect">
                                  <p:stCondLst>
                                    <p:cond delay="0"/>
                                  </p:stCondLst>
                                  <p:iterate type="lt">
                                    <p:tmPct val="0"/>
                                  </p:iterate>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2" nodeType="withEffect">
                                  <p:stCondLst>
                                    <p:cond delay="250"/>
                                  </p:stCondLst>
                                  <p:childTnLst>
                                    <p:animEffect transition="out" filter="fade">
                                      <p:cBhvr>
                                        <p:cTn id="77" dur="250"/>
                                        <p:tgtEl>
                                          <p:spTgt spid="5"/>
                                        </p:tgtEl>
                                      </p:cBhvr>
                                    </p:animEffect>
                                    <p:set>
                                      <p:cBhvr>
                                        <p:cTn id="78" dur="1" fill="hold">
                                          <p:stCondLst>
                                            <p:cond delay="249"/>
                                          </p:stCondLst>
                                        </p:cTn>
                                        <p:tgtEl>
                                          <p:spTgt spid="5"/>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250"/>
                                        <p:tgtEl>
                                          <p:spTgt spid="11"/>
                                        </p:tgtEl>
                                      </p:cBhvr>
                                    </p:animEffect>
                                    <p:set>
                                      <p:cBhvr>
                                        <p:cTn id="81" dur="1" fill="hold">
                                          <p:stCondLst>
                                            <p:cond delay="249"/>
                                          </p:stCondLst>
                                        </p:cTn>
                                        <p:tgtEl>
                                          <p:spTgt spid="11"/>
                                        </p:tgtEl>
                                        <p:attrNameLst>
                                          <p:attrName>style.visibility</p:attrName>
                                        </p:attrNameLst>
                                      </p:cBhvr>
                                      <p:to>
                                        <p:strVal val="hidden"/>
                                      </p:to>
                                    </p:set>
                                  </p:childTnLst>
                                </p:cTn>
                              </p:par>
                              <p:par>
                                <p:cTn id="82" presetID="55" presetClass="entr" presetSubtype="0" fill="hold" grpId="0" nodeType="withEffect">
                                  <p:stCondLst>
                                    <p:cond delay="650"/>
                                  </p:stCondLst>
                                  <p:childTnLst>
                                    <p:set>
                                      <p:cBhvr>
                                        <p:cTn id="83" dur="1" fill="hold">
                                          <p:stCondLst>
                                            <p:cond delay="0"/>
                                          </p:stCondLst>
                                        </p:cTn>
                                        <p:tgtEl>
                                          <p:spTgt spid="8"/>
                                        </p:tgtEl>
                                        <p:attrNameLst>
                                          <p:attrName>style.visibility</p:attrName>
                                        </p:attrNameLst>
                                      </p:cBhvr>
                                      <p:to>
                                        <p:strVal val="visible"/>
                                      </p:to>
                                    </p:set>
                                    <p:anim calcmode="lin" valueType="num">
                                      <p:cBhvr>
                                        <p:cTn id="84" dur="1000" fill="hold"/>
                                        <p:tgtEl>
                                          <p:spTgt spid="8"/>
                                        </p:tgtEl>
                                        <p:attrNameLst>
                                          <p:attrName>ppt_w</p:attrName>
                                        </p:attrNameLst>
                                      </p:cBhvr>
                                      <p:tavLst>
                                        <p:tav tm="0">
                                          <p:val>
                                            <p:strVal val="#ppt_w*0.70"/>
                                          </p:val>
                                        </p:tav>
                                        <p:tav tm="100000">
                                          <p:val>
                                            <p:strVal val="#ppt_w"/>
                                          </p:val>
                                        </p:tav>
                                      </p:tavLst>
                                    </p:anim>
                                    <p:anim calcmode="lin" valueType="num">
                                      <p:cBhvr>
                                        <p:cTn id="85" dur="1000" fill="hold"/>
                                        <p:tgtEl>
                                          <p:spTgt spid="8"/>
                                        </p:tgtEl>
                                        <p:attrNameLst>
                                          <p:attrName>ppt_h</p:attrName>
                                        </p:attrNameLst>
                                      </p:cBhvr>
                                      <p:tavLst>
                                        <p:tav tm="0">
                                          <p:val>
                                            <p:strVal val="#ppt_h"/>
                                          </p:val>
                                        </p:tav>
                                        <p:tav tm="100000">
                                          <p:val>
                                            <p:strVal val="#ppt_h"/>
                                          </p:val>
                                        </p:tav>
                                      </p:tavLst>
                                    </p:anim>
                                    <p:animEffect transition="in" filter="fade">
                                      <p:cBhvr>
                                        <p:cTn id="86" dur="1000"/>
                                        <p:tgtEl>
                                          <p:spTgt spid="8"/>
                                        </p:tgtEl>
                                      </p:cBhvr>
                                    </p:animEffect>
                                  </p:childTnLst>
                                </p:cTn>
                              </p:par>
                              <p:par>
                                <p:cTn id="87" presetID="42" presetClass="path" presetSubtype="0" accel="50000" decel="50000" fill="hold" grpId="0" nodeType="withEffect">
                                  <p:stCondLst>
                                    <p:cond delay="0"/>
                                  </p:stCondLst>
                                  <p:childTnLst>
                                    <p:animMotion origin="layout" path="M -3.88889E-6 -3.33333E-6 L -0.1151 0.29445 " pathEditMode="relative" rAng="0" ptsTypes="AA">
                                      <p:cBhvr>
                                        <p:cTn id="88" dur="1500" fill="hold"/>
                                        <p:tgtEl>
                                          <p:spTgt spid="9"/>
                                        </p:tgtEl>
                                        <p:attrNameLst>
                                          <p:attrName>ppt_x</p:attrName>
                                          <p:attrName>ppt_y</p:attrName>
                                        </p:attrNameLst>
                                      </p:cBhvr>
                                      <p:rCtr x="-5764" y="14722"/>
                                    </p:animMotion>
                                  </p:childTnLst>
                                </p:cTn>
                              </p:par>
                              <p:par>
                                <p:cTn id="89" presetID="42" presetClass="path" presetSubtype="0" accel="50000" decel="50000" fill="hold" grpId="3" nodeType="withEffect">
                                  <p:stCondLst>
                                    <p:cond delay="0"/>
                                  </p:stCondLst>
                                  <p:childTnLst>
                                    <p:animMotion origin="layout" path="M -2.5E-6 -1.48148E-6 L 0.24479 0.09861 " pathEditMode="relative" rAng="0" ptsTypes="AA">
                                      <p:cBhvr>
                                        <p:cTn id="90" dur="1500" fill="hold"/>
                                        <p:tgtEl>
                                          <p:spTgt spid="13"/>
                                        </p:tgtEl>
                                        <p:attrNameLst>
                                          <p:attrName>ppt_x</p:attrName>
                                          <p:attrName>ppt_y</p:attrName>
                                        </p:attrNameLst>
                                      </p:cBhvr>
                                      <p:rCtr x="12240" y="4931"/>
                                    </p:animMotion>
                                  </p:childTnLst>
                                </p:cTn>
                              </p:par>
                            </p:childTnLst>
                          </p:cTn>
                        </p:par>
                        <p:par>
                          <p:cTn id="91" fill="hold">
                            <p:stCondLst>
                              <p:cond delay="1650"/>
                            </p:stCondLst>
                            <p:childTnLst>
                              <p:par>
                                <p:cTn id="92" presetID="10" presetClass="exit" presetSubtype="0" fill="hold" grpId="2" nodeType="afterEffect">
                                  <p:stCondLst>
                                    <p:cond delay="0"/>
                                  </p:stCondLst>
                                  <p:childTnLst>
                                    <p:animEffect transition="out" filter="fade">
                                      <p:cBhvr>
                                        <p:cTn id="93" dur="250"/>
                                        <p:tgtEl>
                                          <p:spTgt spid="9"/>
                                        </p:tgtEl>
                                      </p:cBhvr>
                                    </p:animEffect>
                                    <p:set>
                                      <p:cBhvr>
                                        <p:cTn id="94" dur="1" fill="hold">
                                          <p:stCondLst>
                                            <p:cond delay="249"/>
                                          </p:stCondLst>
                                        </p:cTn>
                                        <p:tgtEl>
                                          <p:spTgt spid="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0" presetClass="entr" presetSubtype="0" fill="hold" grpId="0" nodeType="clickEffect">
                                  <p:stCondLst>
                                    <p:cond delay="0"/>
                                  </p:stCondLst>
                                  <p:iterate type="lt">
                                    <p:tmPct val="10000"/>
                                  </p:iterate>
                                  <p:childTnLst>
                                    <p:set>
                                      <p:cBhvr>
                                        <p:cTn id="98" dur="1" fill="hold">
                                          <p:stCondLst>
                                            <p:cond delay="0"/>
                                          </p:stCondLst>
                                        </p:cTn>
                                        <p:tgtEl>
                                          <p:spTgt spid="10"/>
                                        </p:tgtEl>
                                        <p:attrNameLst>
                                          <p:attrName>style.visibility</p:attrName>
                                        </p:attrNameLst>
                                      </p:cBhvr>
                                      <p:to>
                                        <p:strVal val="visible"/>
                                      </p:to>
                                    </p:set>
                                    <p:animEffect transition="in" filter="dissolve">
                                      <p:cBhvr>
                                        <p:cTn id="99" dur="500">
                                          <p:stCondLst>
                                            <p:cond delay="0"/>
                                          </p:stCondLst>
                                        </p:cTn>
                                        <p:tgtEl>
                                          <p:spTgt spid="10"/>
                                        </p:tgtEl>
                                      </p:cBhvr>
                                    </p:animEffect>
                                    <p:anim to="" calcmode="lin" valueType="num">
                                      <p:cBhvr>
                                        <p:cTn id="10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101"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102" presetID="10" presetClass="exit" presetSubtype="0" fill="hold" grpId="2" nodeType="withEffect">
                                  <p:stCondLst>
                                    <p:cond delay="100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childTnLst>
                          </p:cTn>
                        </p:par>
                        <p:par>
                          <p:cTn id="105" fill="hold">
                            <p:stCondLst>
                              <p:cond delay="1500"/>
                            </p:stCondLst>
                            <p:childTnLst>
                              <p:par>
                                <p:cTn id="106" presetID="26" presetClass="emph" presetSubtype="0" fill="hold" grpId="1" nodeType="afterEffect">
                                  <p:stCondLst>
                                    <p:cond delay="0"/>
                                  </p:stCondLst>
                                  <p:iterate type="lt">
                                    <p:tmPct val="0"/>
                                  </p:iterate>
                                  <p:childTnLst>
                                    <p:animEffect transition="out" filter="fade">
                                      <p:cBhvr>
                                        <p:cTn id="107" dur="500" tmFilter="0, 0; .2, .5; .8, .5; 1, 0"/>
                                        <p:tgtEl>
                                          <p:spTgt spid="10"/>
                                        </p:tgtEl>
                                      </p:cBhvr>
                                    </p:animEffect>
                                    <p:animScale>
                                      <p:cBhvr>
                                        <p:cTn id="10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7" grpId="0"/>
      <p:bldP spid="7" grpId="1"/>
      <p:bldP spid="6" grpId="0"/>
      <p:bldP spid="6" grpId="1"/>
      <p:bldP spid="5" grpId="0"/>
      <p:bldP spid="5" grpId="1"/>
      <p:bldP spid="5" grpId="2"/>
      <p:bldP spid="8" grpId="0"/>
      <p:bldP spid="13" grpId="1"/>
      <p:bldP spid="13" grpId="2"/>
      <p:bldP spid="13" grpId="3"/>
      <p:bldP spid="9" grpId="0"/>
      <p:bldP spid="9" grpId="1"/>
      <p:bldP spid="9" grpId="2"/>
      <p:bldP spid="10" grpId="0"/>
      <p:bldP spid="10" grpId="1"/>
      <p:bldP spid="12" grpId="0"/>
      <p:bldP spid="12" grpId="1"/>
      <p:bldP spid="12" grpId="2"/>
      <p:bldP spid="11" grpId="0"/>
      <p:bldP spid="11"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33AC5-8999-4470-9D90-E65536942BF5}"/>
              </a:ext>
            </a:extLst>
          </p:cNvPr>
          <p:cNvPicPr>
            <a:picLocks noChangeAspect="1"/>
          </p:cNvPicPr>
          <p:nvPr/>
        </p:nvPicPr>
        <p:blipFill rotWithShape="1">
          <a:blip r:embed="rId2">
            <a:extLst>
              <a:ext uri="{28A0092B-C50C-407E-A947-70E740481C1C}">
                <a14:useLocalDpi xmlns:a14="http://schemas.microsoft.com/office/drawing/2010/main" val="0"/>
              </a:ext>
            </a:extLst>
          </a:blip>
          <a:srcRect r="23775"/>
          <a:stretch/>
        </p:blipFill>
        <p:spPr>
          <a:xfrm>
            <a:off x="0" y="0"/>
            <a:ext cx="9144000" cy="6858000"/>
          </a:xfrm>
          <a:prstGeom prst="rect">
            <a:avLst/>
          </a:prstGeom>
        </p:spPr>
      </p:pic>
      <p:sp>
        <p:nvSpPr>
          <p:cNvPr id="4" name="Title 1">
            <a:extLst>
              <a:ext uri="{FF2B5EF4-FFF2-40B4-BE49-F238E27FC236}">
                <a16:creationId xmlns:a16="http://schemas.microsoft.com/office/drawing/2014/main" id="{2FD21D65-8C43-446E-86BC-13DE175CFD3D}"/>
              </a:ext>
            </a:extLst>
          </p:cNvPr>
          <p:cNvSpPr txBox="1">
            <a:spLocks/>
          </p:cNvSpPr>
          <p:nvPr/>
        </p:nvSpPr>
        <p:spPr>
          <a:xfrm>
            <a:off x="474095" y="2657672"/>
            <a:ext cx="561702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word of reconciliation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that is, that God was in Christ reconciling the world to Himself, not imputing their trespasses to them, and has committed to us the word of reconciliation. Now then, we are ambassadors for Christ, as though God were pleading through us: we implore you on Christ's behalf, be reconciled to God.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Corinthians 5:19-20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75FB73BE-4F20-4E72-A8B3-8E8EB335ED4E}"/>
              </a:ext>
            </a:extLst>
          </p:cNvPr>
          <p:cNvSpPr txBox="1">
            <a:spLocks noChangeArrowheads="1"/>
          </p:cNvSpPr>
          <p:nvPr/>
        </p:nvSpPr>
        <p:spPr bwMode="auto">
          <a:xfrm>
            <a:off x="3415045" y="5230216"/>
            <a:ext cx="2876783"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reconciled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B9900556-BF77-4E5E-9B98-0AFE019C6993}"/>
              </a:ext>
            </a:extLst>
          </p:cNvPr>
          <p:cNvSpPr txBox="1">
            <a:spLocks noChangeArrowheads="1"/>
          </p:cNvSpPr>
          <p:nvPr/>
        </p:nvSpPr>
        <p:spPr bwMode="auto">
          <a:xfrm>
            <a:off x="4299056" y="3374998"/>
            <a:ext cx="212204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Merged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55F14A1C-8C9D-4DB4-A62C-B4AF997253A9}"/>
              </a:ext>
            </a:extLst>
          </p:cNvPr>
          <p:cNvSpPr txBox="1">
            <a:spLocks noChangeArrowheads="1"/>
          </p:cNvSpPr>
          <p:nvPr/>
        </p:nvSpPr>
        <p:spPr bwMode="auto">
          <a:xfrm>
            <a:off x="2171976" y="870626"/>
            <a:ext cx="2724382"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Submissive</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D16B2D8E-C8CB-4173-A3A6-3C387B49AC61}"/>
              </a:ext>
            </a:extLst>
          </p:cNvPr>
          <p:cNvSpPr txBox="1">
            <a:spLocks noChangeArrowheads="1"/>
          </p:cNvSpPr>
          <p:nvPr/>
        </p:nvSpPr>
        <p:spPr bwMode="auto">
          <a:xfrm>
            <a:off x="5136550" y="1831541"/>
            <a:ext cx="3164916"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Acquiescent</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98CC2188-CAB8-4829-B340-038564C96499}"/>
              </a:ext>
            </a:extLst>
          </p:cNvPr>
          <p:cNvSpPr txBox="1">
            <a:spLocks noChangeArrowheads="1"/>
          </p:cNvSpPr>
          <p:nvPr/>
        </p:nvSpPr>
        <p:spPr bwMode="auto">
          <a:xfrm>
            <a:off x="5786219" y="279720"/>
            <a:ext cx="237161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Resigned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9363D96C-0043-4A51-A19A-81AC0246F361}"/>
              </a:ext>
            </a:extLst>
          </p:cNvPr>
          <p:cNvSpPr txBox="1">
            <a:spLocks noChangeArrowheads="1"/>
          </p:cNvSpPr>
          <p:nvPr/>
        </p:nvSpPr>
        <p:spPr bwMode="auto">
          <a:xfrm>
            <a:off x="1760533" y="4049583"/>
            <a:ext cx="183901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Joined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a:extLst>
              <a:ext uri="{FF2B5EF4-FFF2-40B4-BE49-F238E27FC236}">
                <a16:creationId xmlns:a16="http://schemas.microsoft.com/office/drawing/2014/main" id="{58D22493-495A-401F-B0B7-9D81FDBD86C3}"/>
              </a:ext>
            </a:extLst>
          </p:cNvPr>
          <p:cNvSpPr txBox="1">
            <a:spLocks noChangeArrowheads="1"/>
          </p:cNvSpPr>
          <p:nvPr/>
        </p:nvSpPr>
        <p:spPr bwMode="auto">
          <a:xfrm>
            <a:off x="2354025" y="2506686"/>
            <a:ext cx="212204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Settled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C62AFD96-E705-4BA4-8E74-F76E63B89183}"/>
              </a:ext>
            </a:extLst>
          </p:cNvPr>
          <p:cNvSpPr txBox="1">
            <a:spLocks noChangeArrowheads="1"/>
          </p:cNvSpPr>
          <p:nvPr/>
        </p:nvSpPr>
        <p:spPr bwMode="auto">
          <a:xfrm>
            <a:off x="6322447" y="4441420"/>
            <a:ext cx="237161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Reunited</a:t>
            </a:r>
            <a:endParaRPr lang="en-US" altLang="en-US" sz="4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13">
            <a:extLst>
              <a:ext uri="{FF2B5EF4-FFF2-40B4-BE49-F238E27FC236}">
                <a16:creationId xmlns:a16="http://schemas.microsoft.com/office/drawing/2014/main" id="{E8017743-8406-45F7-8FD8-22F00C44FA86}"/>
              </a:ext>
            </a:extLst>
          </p:cNvPr>
          <p:cNvSpPr>
            <a:spLocks noChangeArrowheads="1"/>
          </p:cNvSpPr>
          <p:nvPr/>
        </p:nvSpPr>
        <p:spPr bwMode="auto">
          <a:xfrm>
            <a:off x="6072075" y="6618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Tree>
    <p:extLst>
      <p:ext uri="{BB962C8B-B14F-4D97-AF65-F5344CB8AC3E}">
        <p14:creationId xmlns:p14="http://schemas.microsoft.com/office/powerpoint/2010/main" val="4249956047"/>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4.81481E-6 L -0.29045 -0.33264 " pathEditMode="relative" rAng="0" ptsTypes="AA">
                                      <p:cBhvr>
                                        <p:cTn id="10" dur="1000" spd="-100000" fill="hold"/>
                                        <p:tgtEl>
                                          <p:spTgt spid="3074"/>
                                        </p:tgtEl>
                                        <p:attrNameLst>
                                          <p:attrName>ppt_x</p:attrName>
                                          <p:attrName>ppt_y</p:attrName>
                                        </p:attrNameLst>
                                      </p:cBhvr>
                                      <p:rCtr x="-14531" y="-16644"/>
                                    </p:animMotion>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stCondLst>
                                            <p:cond delay="0"/>
                                          </p:stCondLst>
                                        </p:cTn>
                                        <p:tgtEl>
                                          <p:spTgt spid="14"/>
                                        </p:tgtEl>
                                      </p:cBhvr>
                                    </p:animEffect>
                                    <p:anim to="" calcmode="lin" valueType="num">
                                      <p:cBhvr>
                                        <p:cTn id="16"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50"/>
                                        <p:tgtEl>
                                          <p:spTgt spid="5"/>
                                        </p:tgtEl>
                                      </p:cBhvr>
                                    </p:animEffect>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par>
                                <p:cTn id="33" presetID="10" presetClass="exit" presetSubtype="0" fill="hold" grpId="2" nodeType="withEffect">
                                  <p:stCondLst>
                                    <p:cond delay="0"/>
                                  </p:stCondLst>
                                  <p:childTnLst>
                                    <p:animEffect transition="out" filter="fade">
                                      <p:cBhvr>
                                        <p:cTn id="34" dur="250"/>
                                        <p:tgtEl>
                                          <p:spTgt spid="4"/>
                                        </p:tgtEl>
                                      </p:cBhvr>
                                    </p:animEffect>
                                    <p:set>
                                      <p:cBhvr>
                                        <p:cTn id="35" dur="1" fill="hold">
                                          <p:stCondLst>
                                            <p:cond delay="249"/>
                                          </p:stCondLst>
                                        </p:cTn>
                                        <p:tgtEl>
                                          <p:spTgt spid="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50"/>
                                        <p:tgtEl>
                                          <p:spTgt spid="14"/>
                                        </p:tgtEl>
                                      </p:cBhvr>
                                    </p:animEffect>
                                    <p:set>
                                      <p:cBhvr>
                                        <p:cTn id="38" dur="1" fill="hold">
                                          <p:stCondLst>
                                            <p:cond delay="24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1"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1250" fill="hold"/>
                                        <p:tgtEl>
                                          <p:spTgt spid="8"/>
                                        </p:tgtEl>
                                        <p:attrNameLst>
                                          <p:attrName>ppt_w</p:attrName>
                                        </p:attrNameLst>
                                      </p:cBhvr>
                                      <p:tavLst>
                                        <p:tav tm="0">
                                          <p:val>
                                            <p:fltVal val="0"/>
                                          </p:val>
                                        </p:tav>
                                        <p:tav tm="100000">
                                          <p:val>
                                            <p:strVal val="#ppt_w"/>
                                          </p:val>
                                        </p:tav>
                                      </p:tavLst>
                                    </p:anim>
                                    <p:anim calcmode="lin" valueType="num">
                                      <p:cBhvr>
                                        <p:cTn id="44" dur="1250" fill="hold"/>
                                        <p:tgtEl>
                                          <p:spTgt spid="8"/>
                                        </p:tgtEl>
                                        <p:attrNameLst>
                                          <p:attrName>ppt_h</p:attrName>
                                        </p:attrNameLst>
                                      </p:cBhvr>
                                      <p:tavLst>
                                        <p:tav tm="0">
                                          <p:val>
                                            <p:fltVal val="0"/>
                                          </p:val>
                                        </p:tav>
                                        <p:tav tm="100000">
                                          <p:val>
                                            <p:strVal val="#ppt_h"/>
                                          </p:val>
                                        </p:tav>
                                      </p:tavLst>
                                    </p:anim>
                                  </p:childTnLst>
                                </p:cTn>
                              </p:par>
                              <p:par>
                                <p:cTn id="45" presetID="42" presetClass="path" presetSubtype="0" accel="50000" decel="50000" fill="hold" grpId="0" nodeType="withEffect">
                                  <p:stCondLst>
                                    <p:cond delay="0"/>
                                  </p:stCondLst>
                                  <p:childTnLst>
                                    <p:animMotion origin="layout" path="M 1.66667E-6 3.7037E-7 L 0.14357 0.63542 " pathEditMode="relative" rAng="0" ptsTypes="AA">
                                      <p:cBhvr>
                                        <p:cTn id="46" dur="1250" spd="-100000" fill="hold"/>
                                        <p:tgtEl>
                                          <p:spTgt spid="8"/>
                                        </p:tgtEl>
                                        <p:attrNameLst>
                                          <p:attrName>ppt_x</p:attrName>
                                          <p:attrName>ppt_y</p:attrName>
                                        </p:attrNameLst>
                                      </p:cBhvr>
                                      <p:rCtr x="7170" y="31759"/>
                                    </p:animMotion>
                                  </p:childTnLst>
                                </p:cTn>
                              </p:par>
                              <p:par>
                                <p:cTn id="47" presetID="23" presetClass="entr" presetSubtype="16" fill="hold" grpId="1" nodeType="withEffect">
                                  <p:stCondLst>
                                    <p:cond delay="25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250" fill="hold"/>
                                        <p:tgtEl>
                                          <p:spTgt spid="10"/>
                                        </p:tgtEl>
                                        <p:attrNameLst>
                                          <p:attrName>ppt_w</p:attrName>
                                        </p:attrNameLst>
                                      </p:cBhvr>
                                      <p:tavLst>
                                        <p:tav tm="0">
                                          <p:val>
                                            <p:fltVal val="0"/>
                                          </p:val>
                                        </p:tav>
                                        <p:tav tm="100000">
                                          <p:val>
                                            <p:strVal val="#ppt_w"/>
                                          </p:val>
                                        </p:tav>
                                      </p:tavLst>
                                    </p:anim>
                                    <p:anim calcmode="lin" valueType="num">
                                      <p:cBhvr>
                                        <p:cTn id="50" dur="1250" fill="hold"/>
                                        <p:tgtEl>
                                          <p:spTgt spid="10"/>
                                        </p:tgtEl>
                                        <p:attrNameLst>
                                          <p:attrName>ppt_h</p:attrName>
                                        </p:attrNameLst>
                                      </p:cBhvr>
                                      <p:tavLst>
                                        <p:tav tm="0">
                                          <p:val>
                                            <p:fltVal val="0"/>
                                          </p:val>
                                        </p:tav>
                                        <p:tav tm="100000">
                                          <p:val>
                                            <p:strVal val="#ppt_h"/>
                                          </p:val>
                                        </p:tav>
                                      </p:tavLst>
                                    </p:anim>
                                  </p:childTnLst>
                                </p:cTn>
                              </p:par>
                              <p:par>
                                <p:cTn id="51" presetID="42" presetClass="path" presetSubtype="0" accel="50000" decel="50000" fill="hold" grpId="0" nodeType="withEffect">
                                  <p:stCondLst>
                                    <p:cond delay="250"/>
                                  </p:stCondLst>
                                  <p:childTnLst>
                                    <p:animMotion origin="layout" path="M 0 1.48148E-6 L -0.23212 0.72153 " pathEditMode="relative" rAng="0" ptsTypes="AA">
                                      <p:cBhvr>
                                        <p:cTn id="52" dur="1250" spd="-100000" fill="hold"/>
                                        <p:tgtEl>
                                          <p:spTgt spid="10"/>
                                        </p:tgtEl>
                                        <p:attrNameLst>
                                          <p:attrName>ppt_x</p:attrName>
                                          <p:attrName>ppt_y</p:attrName>
                                        </p:attrNameLst>
                                      </p:cBhvr>
                                      <p:rCtr x="-11615" y="36065"/>
                                    </p:animMotion>
                                  </p:childTnLst>
                                </p:cTn>
                              </p:par>
                              <p:par>
                                <p:cTn id="53" presetID="23" presetClass="entr" presetSubtype="16" fill="hold" grpId="1" nodeType="withEffect">
                                  <p:stCondLst>
                                    <p:cond delay="500"/>
                                  </p:stCondLst>
                                  <p:childTnLst>
                                    <p:set>
                                      <p:cBhvr>
                                        <p:cTn id="54" dur="1" fill="hold">
                                          <p:stCondLst>
                                            <p:cond delay="0"/>
                                          </p:stCondLst>
                                        </p:cTn>
                                        <p:tgtEl>
                                          <p:spTgt spid="9"/>
                                        </p:tgtEl>
                                        <p:attrNameLst>
                                          <p:attrName>style.visibility</p:attrName>
                                        </p:attrNameLst>
                                      </p:cBhvr>
                                      <p:to>
                                        <p:strVal val="visible"/>
                                      </p:to>
                                    </p:set>
                                    <p:anim calcmode="lin" valueType="num">
                                      <p:cBhvr>
                                        <p:cTn id="55" dur="1250" fill="hold"/>
                                        <p:tgtEl>
                                          <p:spTgt spid="9"/>
                                        </p:tgtEl>
                                        <p:attrNameLst>
                                          <p:attrName>ppt_w</p:attrName>
                                        </p:attrNameLst>
                                      </p:cBhvr>
                                      <p:tavLst>
                                        <p:tav tm="0">
                                          <p:val>
                                            <p:fltVal val="0"/>
                                          </p:val>
                                        </p:tav>
                                        <p:tav tm="100000">
                                          <p:val>
                                            <p:strVal val="#ppt_w"/>
                                          </p:val>
                                        </p:tav>
                                      </p:tavLst>
                                    </p:anim>
                                    <p:anim calcmode="lin" valueType="num">
                                      <p:cBhvr>
                                        <p:cTn id="56" dur="1250" fill="hold"/>
                                        <p:tgtEl>
                                          <p:spTgt spid="9"/>
                                        </p:tgtEl>
                                        <p:attrNameLst>
                                          <p:attrName>ppt_h</p:attrName>
                                        </p:attrNameLst>
                                      </p:cBhvr>
                                      <p:tavLst>
                                        <p:tav tm="0">
                                          <p:val>
                                            <p:fltVal val="0"/>
                                          </p:val>
                                        </p:tav>
                                        <p:tav tm="100000">
                                          <p:val>
                                            <p:strVal val="#ppt_h"/>
                                          </p:val>
                                        </p:tav>
                                      </p:tavLst>
                                    </p:anim>
                                  </p:childTnLst>
                                </p:cTn>
                              </p:par>
                              <p:par>
                                <p:cTn id="57" presetID="42" presetClass="path" presetSubtype="0" accel="50000" decel="50000" fill="hold" grpId="0" nodeType="withEffect">
                                  <p:stCondLst>
                                    <p:cond delay="500"/>
                                  </p:stCondLst>
                                  <p:childTnLst>
                                    <p:animMotion origin="layout" path="M -2.22222E-6 4.07407E-6 L -0.20382 0.49537 " pathEditMode="relative" rAng="0" ptsTypes="AA">
                                      <p:cBhvr>
                                        <p:cTn id="58" dur="1250" spd="-100000" fill="hold"/>
                                        <p:tgtEl>
                                          <p:spTgt spid="9"/>
                                        </p:tgtEl>
                                        <p:attrNameLst>
                                          <p:attrName>ppt_x</p:attrName>
                                          <p:attrName>ppt_y</p:attrName>
                                        </p:attrNameLst>
                                      </p:cBhvr>
                                      <p:rCtr x="-10191" y="24769"/>
                                    </p:animMotion>
                                  </p:childTnLst>
                                </p:cTn>
                              </p:par>
                              <p:par>
                                <p:cTn id="59" presetID="23" presetClass="entr" presetSubtype="16" fill="hold" grpId="1" nodeType="withEffect">
                                  <p:stCondLst>
                                    <p:cond delay="750"/>
                                  </p:stCondLst>
                                  <p:childTnLst>
                                    <p:set>
                                      <p:cBhvr>
                                        <p:cTn id="60" dur="1" fill="hold">
                                          <p:stCondLst>
                                            <p:cond delay="0"/>
                                          </p:stCondLst>
                                        </p:cTn>
                                        <p:tgtEl>
                                          <p:spTgt spid="12"/>
                                        </p:tgtEl>
                                        <p:attrNameLst>
                                          <p:attrName>style.visibility</p:attrName>
                                        </p:attrNameLst>
                                      </p:cBhvr>
                                      <p:to>
                                        <p:strVal val="visible"/>
                                      </p:to>
                                    </p:set>
                                    <p:anim calcmode="lin" valueType="num">
                                      <p:cBhvr>
                                        <p:cTn id="61" dur="1250" fill="hold"/>
                                        <p:tgtEl>
                                          <p:spTgt spid="12"/>
                                        </p:tgtEl>
                                        <p:attrNameLst>
                                          <p:attrName>ppt_w</p:attrName>
                                        </p:attrNameLst>
                                      </p:cBhvr>
                                      <p:tavLst>
                                        <p:tav tm="0">
                                          <p:val>
                                            <p:fltVal val="0"/>
                                          </p:val>
                                        </p:tav>
                                        <p:tav tm="100000">
                                          <p:val>
                                            <p:strVal val="#ppt_w"/>
                                          </p:val>
                                        </p:tav>
                                      </p:tavLst>
                                    </p:anim>
                                    <p:anim calcmode="lin" valueType="num">
                                      <p:cBhvr>
                                        <p:cTn id="62" dur="1250" fill="hold"/>
                                        <p:tgtEl>
                                          <p:spTgt spid="12"/>
                                        </p:tgtEl>
                                        <p:attrNameLst>
                                          <p:attrName>ppt_h</p:attrName>
                                        </p:attrNameLst>
                                      </p:cBhvr>
                                      <p:tavLst>
                                        <p:tav tm="0">
                                          <p:val>
                                            <p:fltVal val="0"/>
                                          </p:val>
                                        </p:tav>
                                        <p:tav tm="100000">
                                          <p:val>
                                            <p:strVal val="#ppt_h"/>
                                          </p:val>
                                        </p:tav>
                                      </p:tavLst>
                                    </p:anim>
                                  </p:childTnLst>
                                </p:cTn>
                              </p:par>
                              <p:par>
                                <p:cTn id="63" presetID="42" presetClass="path" presetSubtype="0" accel="50000" decel="50000" fill="hold" grpId="0" nodeType="withEffect">
                                  <p:stCondLst>
                                    <p:cond delay="750"/>
                                  </p:stCondLst>
                                  <p:childTnLst>
                                    <p:animMotion origin="layout" path="M 2.5E-6 4.44444E-6 L 0.15642 0.39699 " pathEditMode="relative" rAng="0" ptsTypes="AA">
                                      <p:cBhvr>
                                        <p:cTn id="64" dur="1250" spd="-100000" fill="hold"/>
                                        <p:tgtEl>
                                          <p:spTgt spid="12"/>
                                        </p:tgtEl>
                                        <p:attrNameLst>
                                          <p:attrName>ppt_x</p:attrName>
                                          <p:attrName>ppt_y</p:attrName>
                                        </p:attrNameLst>
                                      </p:cBhvr>
                                      <p:rCtr x="7813" y="19838"/>
                                    </p:animMotion>
                                  </p:childTnLst>
                                </p:cTn>
                              </p:par>
                              <p:par>
                                <p:cTn id="65" presetID="23" presetClass="entr" presetSubtype="16" fill="hold" grpId="1" nodeType="withEffect">
                                  <p:stCondLst>
                                    <p:cond delay="1000"/>
                                  </p:stCondLst>
                                  <p:childTnLst>
                                    <p:set>
                                      <p:cBhvr>
                                        <p:cTn id="66" dur="1" fill="hold">
                                          <p:stCondLst>
                                            <p:cond delay="0"/>
                                          </p:stCondLst>
                                        </p:cTn>
                                        <p:tgtEl>
                                          <p:spTgt spid="6"/>
                                        </p:tgtEl>
                                        <p:attrNameLst>
                                          <p:attrName>style.visibility</p:attrName>
                                        </p:attrNameLst>
                                      </p:cBhvr>
                                      <p:to>
                                        <p:strVal val="visible"/>
                                      </p:to>
                                    </p:set>
                                    <p:anim calcmode="lin" valueType="num">
                                      <p:cBhvr>
                                        <p:cTn id="67" dur="1250" fill="hold"/>
                                        <p:tgtEl>
                                          <p:spTgt spid="6"/>
                                        </p:tgtEl>
                                        <p:attrNameLst>
                                          <p:attrName>ppt_w</p:attrName>
                                        </p:attrNameLst>
                                      </p:cBhvr>
                                      <p:tavLst>
                                        <p:tav tm="0">
                                          <p:val>
                                            <p:fltVal val="0"/>
                                          </p:val>
                                        </p:tav>
                                        <p:tav tm="100000">
                                          <p:val>
                                            <p:strVal val="#ppt_w"/>
                                          </p:val>
                                        </p:tav>
                                      </p:tavLst>
                                    </p:anim>
                                    <p:anim calcmode="lin" valueType="num">
                                      <p:cBhvr>
                                        <p:cTn id="68" dur="1250" fill="hold"/>
                                        <p:tgtEl>
                                          <p:spTgt spid="6"/>
                                        </p:tgtEl>
                                        <p:attrNameLst>
                                          <p:attrName>ppt_h</p:attrName>
                                        </p:attrNameLst>
                                      </p:cBhvr>
                                      <p:tavLst>
                                        <p:tav tm="0">
                                          <p:val>
                                            <p:fltVal val="0"/>
                                          </p:val>
                                        </p:tav>
                                        <p:tav tm="100000">
                                          <p:val>
                                            <p:strVal val="#ppt_h"/>
                                          </p:val>
                                        </p:tav>
                                      </p:tavLst>
                                    </p:anim>
                                  </p:childTnLst>
                                </p:cTn>
                              </p:par>
                              <p:par>
                                <p:cTn id="69" presetID="42" presetClass="path" presetSubtype="0" accel="50000" decel="50000" fill="hold" grpId="0" nodeType="withEffect">
                                  <p:stCondLst>
                                    <p:cond delay="1000"/>
                                  </p:stCondLst>
                                  <p:childTnLst>
                                    <p:animMotion origin="layout" path="M -1.11111E-6 4.07407E-6 L -0.0559 0.27083 " pathEditMode="relative" rAng="0" ptsTypes="AA">
                                      <p:cBhvr>
                                        <p:cTn id="70" dur="1250" spd="-100000" fill="hold"/>
                                        <p:tgtEl>
                                          <p:spTgt spid="6"/>
                                        </p:tgtEl>
                                        <p:attrNameLst>
                                          <p:attrName>ppt_x</p:attrName>
                                          <p:attrName>ppt_y</p:attrName>
                                        </p:attrNameLst>
                                      </p:cBhvr>
                                      <p:rCtr x="-2795" y="13542"/>
                                    </p:animMotion>
                                  </p:childTnLst>
                                </p:cTn>
                              </p:par>
                              <p:par>
                                <p:cTn id="71" presetID="23" presetClass="entr" presetSubtype="16" fill="hold" grpId="1" nodeType="withEffect">
                                  <p:stCondLst>
                                    <p:cond delay="1250"/>
                                  </p:stCondLst>
                                  <p:childTnLst>
                                    <p:set>
                                      <p:cBhvr>
                                        <p:cTn id="72" dur="1" fill="hold">
                                          <p:stCondLst>
                                            <p:cond delay="0"/>
                                          </p:stCondLst>
                                        </p:cTn>
                                        <p:tgtEl>
                                          <p:spTgt spid="13"/>
                                        </p:tgtEl>
                                        <p:attrNameLst>
                                          <p:attrName>style.visibility</p:attrName>
                                        </p:attrNameLst>
                                      </p:cBhvr>
                                      <p:to>
                                        <p:strVal val="visible"/>
                                      </p:to>
                                    </p:set>
                                    <p:anim calcmode="lin" valueType="num">
                                      <p:cBhvr>
                                        <p:cTn id="73" dur="1250" fill="hold"/>
                                        <p:tgtEl>
                                          <p:spTgt spid="13"/>
                                        </p:tgtEl>
                                        <p:attrNameLst>
                                          <p:attrName>ppt_w</p:attrName>
                                        </p:attrNameLst>
                                      </p:cBhvr>
                                      <p:tavLst>
                                        <p:tav tm="0">
                                          <p:val>
                                            <p:fltVal val="0"/>
                                          </p:val>
                                        </p:tav>
                                        <p:tav tm="100000">
                                          <p:val>
                                            <p:strVal val="#ppt_w"/>
                                          </p:val>
                                        </p:tav>
                                      </p:tavLst>
                                    </p:anim>
                                    <p:anim calcmode="lin" valueType="num">
                                      <p:cBhvr>
                                        <p:cTn id="74" dur="1250" fill="hold"/>
                                        <p:tgtEl>
                                          <p:spTgt spid="13"/>
                                        </p:tgtEl>
                                        <p:attrNameLst>
                                          <p:attrName>ppt_h</p:attrName>
                                        </p:attrNameLst>
                                      </p:cBhvr>
                                      <p:tavLst>
                                        <p:tav tm="0">
                                          <p:val>
                                            <p:fltVal val="0"/>
                                          </p:val>
                                        </p:tav>
                                        <p:tav tm="100000">
                                          <p:val>
                                            <p:strVal val="#ppt_h"/>
                                          </p:val>
                                        </p:tav>
                                      </p:tavLst>
                                    </p:anim>
                                  </p:childTnLst>
                                </p:cTn>
                              </p:par>
                              <p:par>
                                <p:cTn id="75" presetID="42" presetClass="path" presetSubtype="0" accel="50000" decel="50000" fill="hold" grpId="0" nodeType="withEffect">
                                  <p:stCondLst>
                                    <p:cond delay="1250"/>
                                  </p:stCondLst>
                                  <p:childTnLst>
                                    <p:animMotion origin="layout" path="M -5.55556E-7 -1.48148E-6 L -0.2901 0.11505 " pathEditMode="relative" rAng="0" ptsTypes="AA">
                                      <p:cBhvr>
                                        <p:cTn id="76" dur="1250" spd="-100000" fill="hold"/>
                                        <p:tgtEl>
                                          <p:spTgt spid="13"/>
                                        </p:tgtEl>
                                        <p:attrNameLst>
                                          <p:attrName>ppt_x</p:attrName>
                                          <p:attrName>ppt_y</p:attrName>
                                        </p:attrNameLst>
                                      </p:cBhvr>
                                      <p:rCtr x="-14514" y="5741"/>
                                    </p:animMotion>
                                  </p:childTnLst>
                                </p:cTn>
                              </p:par>
                              <p:par>
                                <p:cTn id="77" presetID="23" presetClass="entr" presetSubtype="16" fill="hold" grpId="1" nodeType="withEffect">
                                  <p:stCondLst>
                                    <p:cond delay="15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1250" fill="hold"/>
                                        <p:tgtEl>
                                          <p:spTgt spid="11"/>
                                        </p:tgtEl>
                                        <p:attrNameLst>
                                          <p:attrName>ppt_w</p:attrName>
                                        </p:attrNameLst>
                                      </p:cBhvr>
                                      <p:tavLst>
                                        <p:tav tm="0">
                                          <p:val>
                                            <p:fltVal val="0"/>
                                          </p:val>
                                        </p:tav>
                                        <p:tav tm="100000">
                                          <p:val>
                                            <p:strVal val="#ppt_w"/>
                                          </p:val>
                                        </p:tav>
                                      </p:tavLst>
                                    </p:anim>
                                    <p:anim calcmode="lin" valueType="num">
                                      <p:cBhvr>
                                        <p:cTn id="80" dur="1250" fill="hold"/>
                                        <p:tgtEl>
                                          <p:spTgt spid="11"/>
                                        </p:tgtEl>
                                        <p:attrNameLst>
                                          <p:attrName>ppt_h</p:attrName>
                                        </p:attrNameLst>
                                      </p:cBhvr>
                                      <p:tavLst>
                                        <p:tav tm="0">
                                          <p:val>
                                            <p:fltVal val="0"/>
                                          </p:val>
                                        </p:tav>
                                        <p:tav tm="100000">
                                          <p:val>
                                            <p:strVal val="#ppt_h"/>
                                          </p:val>
                                        </p:tav>
                                      </p:tavLst>
                                    </p:anim>
                                  </p:childTnLst>
                                </p:cTn>
                              </p:par>
                              <p:par>
                                <p:cTn id="81" presetID="42" presetClass="path" presetSubtype="0" accel="50000" decel="50000" fill="hold" grpId="0" nodeType="withEffect">
                                  <p:stCondLst>
                                    <p:cond delay="1500"/>
                                  </p:stCondLst>
                                  <p:childTnLst>
                                    <p:animMotion origin="layout" path="M 4.44444E-6 4.44444E-6 L 0.23836 0.17361 " pathEditMode="relative" rAng="0" ptsTypes="AA">
                                      <p:cBhvr>
                                        <p:cTn id="82" dur="1250" spd="-100000" fill="hold"/>
                                        <p:tgtEl>
                                          <p:spTgt spid="11"/>
                                        </p:tgtEl>
                                        <p:attrNameLst>
                                          <p:attrName>ppt_x</p:attrName>
                                          <p:attrName>ppt_y</p:attrName>
                                        </p:attrNameLst>
                                      </p:cBhvr>
                                      <p:rCtr x="11910" y="8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1"/>
      <p:bldP spid="6" grpId="0"/>
      <p:bldP spid="6"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0E43B-6E95-490B-8D48-A4C9C61EEA2A}"/>
              </a:ext>
            </a:extLst>
          </p:cNvPr>
          <p:cNvPicPr>
            <a:picLocks noChangeAspect="1"/>
          </p:cNvPicPr>
          <p:nvPr/>
        </p:nvPicPr>
        <p:blipFill rotWithShape="1">
          <a:blip r:embed="rId3">
            <a:extLst>
              <a:ext uri="{28A0092B-C50C-407E-A947-70E740481C1C}">
                <a14:useLocalDpi xmlns:a14="http://schemas.microsoft.com/office/drawing/2010/main" val="0"/>
              </a:ext>
            </a:extLst>
          </a:blip>
          <a:srcRect l="14456" r="20100" b="12741"/>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wants us to consider His word before we speak</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Scripture is truth &amp; contains the substance of faith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Scripture is knowable, searchable, and not broken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Scripture reveals Jesus is the Christ &amp; gives us hope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Scripture is Holy &amp; for all nations - of God’s making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False teachers will validate ungodly doctrines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Greed will drive an exploiter’s deceptive words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Unbridled words will only increase ungodliness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Study is good for reproof, correction, &amp; instruction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Study convicts, converts, gives life, &amp; understanding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Study enlightens, sets free, sanctifies, &amp; cleanses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True Faith holds fast to hearing His piercing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reconciling us through Jesus with His word</a:t>
            </a: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480109">
            <a:off x="-280169" y="809999"/>
            <a:ext cx="9220200" cy="4539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scene3d>
            <a:sp3d extrusionH="57150" contourW="25400" prstMaterial="plastic">
              <a:bevelT w="50800" h="69850"/>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800" b="1" spc="50" dirty="0">
                <a:ln w="11430"/>
                <a:gradFill>
                  <a:gsLst>
                    <a:gs pos="25000">
                      <a:schemeClr val="accent2">
                        <a:satMod val="155000"/>
                      </a:schemeClr>
                    </a:gs>
                    <a:gs pos="100000">
                      <a:schemeClr val="accent2">
                        <a:shade val="45000"/>
                        <a:satMod val="165000"/>
                      </a:schemeClr>
                    </a:gs>
                  </a:gsLst>
                  <a:lin ang="5400000"/>
                </a:gra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His Word            awakens truth    reviving the soul</a:t>
            </a: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6 -2.68919E-6 L 0.07482 0.14279 " pathEditMode="relative" rAng="0" ptsTypes="AA">
                                      <p:cBhvr>
                                        <p:cTn id="189" dur="1750" fill="hold"/>
                                        <p:tgtEl>
                                          <p:spTgt spid="4">
                                            <p:txEl>
                                              <p:pRg st="0" end="0"/>
                                            </p:txEl>
                                          </p:spTgt>
                                        </p:tgtEl>
                                        <p:attrNameLst>
                                          <p:attrName>ppt_x</p:attrName>
                                          <p:attrName>ppt_y</p:attrName>
                                        </p:attrNameLst>
                                      </p:cBhvr>
                                      <p:rCtr x="3733" y="7128"/>
                                    </p:animMotion>
                                  </p:childTnLst>
                                </p:cTn>
                              </p:par>
                              <p:par>
                                <p:cTn id="190" presetID="0" presetClass="path" presetSubtype="0" accel="50000" decel="50000" fill="hold" nodeType="withEffect">
                                  <p:stCondLst>
                                    <p:cond delay="0"/>
                                  </p:stCondLst>
                                  <p:childTnLst>
                                    <p:animMotion origin="layout" path="M -1.66667E-6 -3.92733E-6 L 0.08663 0.07476 " pathEditMode="relative" rAng="0" ptsTypes="AA">
                                      <p:cBhvr>
                                        <p:cTn id="191" dur="1750" fill="hold"/>
                                        <p:tgtEl>
                                          <p:spTgt spid="4">
                                            <p:txEl>
                                              <p:pRg st="1" end="1"/>
                                            </p:txEl>
                                          </p:spTgt>
                                        </p:tgtEl>
                                        <p:attrNameLst>
                                          <p:attrName>ppt_x</p:attrName>
                                          <p:attrName>ppt_y</p:attrName>
                                        </p:attrNameLst>
                                      </p:cBhvr>
                                      <p:rCtr x="4323" y="3726"/>
                                    </p:animMotion>
                                  </p:childTnLst>
                                </p:cTn>
                              </p:par>
                              <p:par>
                                <p:cTn id="192" presetID="0" presetClass="path" presetSubtype="0" accel="50000" decel="50000" fill="hold" nodeType="withEffect">
                                  <p:stCondLst>
                                    <p:cond delay="0"/>
                                  </p:stCondLst>
                                  <p:childTnLst>
                                    <p:animMotion origin="layout" path="M -1.11111E-6 0.00023 L 0.08889 0.00185 " pathEditMode="relative" rAng="0" ptsTypes="AA">
                                      <p:cBhvr>
                                        <p:cTn id="193" dur="1750" fill="hold"/>
                                        <p:tgtEl>
                                          <p:spTgt spid="4">
                                            <p:txEl>
                                              <p:pRg st="2" end="2"/>
                                            </p:txEl>
                                          </p:spTgt>
                                        </p:tgtEl>
                                        <p:attrNameLst>
                                          <p:attrName>ppt_x</p:attrName>
                                          <p:attrName>ppt_y</p:attrName>
                                        </p:attrNameLst>
                                      </p:cBhvr>
                                      <p:rCtr x="4444" y="69"/>
                                    </p:animMotion>
                                  </p:childTnLst>
                                </p:cTn>
                              </p:par>
                              <p:par>
                                <p:cTn id="194" presetID="0" presetClass="path" presetSubtype="0" accel="50000" decel="50000" fill="hold" nodeType="withEffect">
                                  <p:stCondLst>
                                    <p:cond delay="0"/>
                                  </p:stCondLst>
                                  <p:childTnLst>
                                    <p:animMotion origin="layout" path="M -5.55556E-7 0.00046 L 0.07934 -0.07244 " pathEditMode="relative" rAng="0" ptsTypes="AA">
                                      <p:cBhvr>
                                        <p:cTn id="195" dur="1750" fill="hold"/>
                                        <p:tgtEl>
                                          <p:spTgt spid="4">
                                            <p:txEl>
                                              <p:pRg st="3" end="3"/>
                                            </p:txEl>
                                          </p:spTgt>
                                        </p:tgtEl>
                                        <p:attrNameLst>
                                          <p:attrName>ppt_x</p:attrName>
                                          <p:attrName>ppt_y</p:attrName>
                                        </p:attrNameLst>
                                      </p:cBhvr>
                                      <p:rCtr x="3958" y="-3657"/>
                                    </p:animMotion>
                                  </p:childTnLst>
                                </p:cTn>
                              </p:par>
                              <p:par>
                                <p:cTn id="196" presetID="0" presetClass="path" presetSubtype="0" accel="50000" decel="50000" fill="hold" nodeType="withEffect">
                                  <p:stCondLst>
                                    <p:cond delay="0"/>
                                  </p:stCondLst>
                                  <p:childTnLst>
                                    <p:animMotion origin="layout" path="M 1.66667E-6 0.00069 L 0.08316 -0.14464 " pathEditMode="relative" rAng="0" ptsTypes="AA">
                                      <p:cBhvr>
                                        <p:cTn id="197" dur="1750" fill="hold"/>
                                        <p:tgtEl>
                                          <p:spTgt spid="4">
                                            <p:txEl>
                                              <p:pRg st="4" end="4"/>
                                            </p:txEl>
                                          </p:spTgt>
                                        </p:tgtEl>
                                        <p:attrNameLst>
                                          <p:attrName>ppt_x</p:attrName>
                                          <p:attrName>ppt_y</p:attrName>
                                        </p:attrNameLst>
                                      </p:cBhvr>
                                      <p:rCtr x="4149" y="-7267"/>
                                    </p:animMotion>
                                  </p:childTnLst>
                                </p:cTn>
                              </p:par>
                              <p:par>
                                <p:cTn id="198" presetID="0" presetClass="path" presetSubtype="0" accel="50000" decel="50000" fill="hold" nodeType="withEffect">
                                  <p:stCondLst>
                                    <p:cond delay="0"/>
                                  </p:stCondLst>
                                  <p:childTnLst>
                                    <p:animMotion origin="layout" path="M 4.72222E-6 0.00047 L 0.13003 -0.21846 " pathEditMode="relative" rAng="0" ptsTypes="AA">
                                      <p:cBhvr>
                                        <p:cTn id="199" dur="1750" fill="hold"/>
                                        <p:tgtEl>
                                          <p:spTgt spid="4">
                                            <p:txEl>
                                              <p:pRg st="5" end="5"/>
                                            </p:txEl>
                                          </p:spTgt>
                                        </p:tgtEl>
                                        <p:attrNameLst>
                                          <p:attrName>ppt_x</p:attrName>
                                          <p:attrName>ppt_y</p:attrName>
                                        </p:attrNameLst>
                                      </p:cBhvr>
                                      <p:rCtr x="6493" y="-10947"/>
                                    </p:animMotion>
                                  </p:childTnLst>
                                </p:cTn>
                              </p:par>
                              <p:par>
                                <p:cTn id="200" presetID="0" presetClass="path" presetSubtype="0" accel="50000" decel="50000" fill="hold" nodeType="withEffect">
                                  <p:stCondLst>
                                    <p:cond delay="0"/>
                                  </p:stCondLst>
                                  <p:childTnLst>
                                    <p:animMotion origin="layout" path="M 5.55556E-7 0.00046 L 0.11458 -0.2923 " pathEditMode="relative" rAng="0" ptsTypes="AA">
                                      <p:cBhvr>
                                        <p:cTn id="201" dur="1750" fill="hold"/>
                                        <p:tgtEl>
                                          <p:spTgt spid="4">
                                            <p:txEl>
                                              <p:pRg st="6" end="6"/>
                                            </p:txEl>
                                          </p:spTgt>
                                        </p:tgtEl>
                                        <p:attrNameLst>
                                          <p:attrName>ppt_x</p:attrName>
                                          <p:attrName>ppt_y</p:attrName>
                                        </p:attrNameLst>
                                      </p:cBhvr>
                                      <p:rCtr x="5729" y="-14649"/>
                                    </p:animMotion>
                                  </p:childTnLst>
                                </p:cTn>
                              </p:par>
                              <p:par>
                                <p:cTn id="202" presetID="0" presetClass="path" presetSubtype="0" accel="50000" decel="50000" fill="hold" nodeType="withEffect">
                                  <p:stCondLst>
                                    <p:cond delay="0"/>
                                  </p:stCondLst>
                                  <p:childTnLst>
                                    <p:animMotion origin="layout" path="M -4.72222E-6 0.00046 L 0.11372 -0.36612 " pathEditMode="relative" rAng="0" ptsTypes="AA">
                                      <p:cBhvr>
                                        <p:cTn id="203" dur="1750" fill="hold"/>
                                        <p:tgtEl>
                                          <p:spTgt spid="4">
                                            <p:txEl>
                                              <p:pRg st="7" end="7"/>
                                            </p:txEl>
                                          </p:spTgt>
                                        </p:tgtEl>
                                        <p:attrNameLst>
                                          <p:attrName>ppt_x</p:attrName>
                                          <p:attrName>ppt_y</p:attrName>
                                        </p:attrNameLst>
                                      </p:cBhvr>
                                      <p:rCtr x="5677" y="-18329"/>
                                    </p:animMotion>
                                  </p:childTnLst>
                                </p:cTn>
                              </p:par>
                              <p:par>
                                <p:cTn id="204" presetID="0" presetClass="path" presetSubtype="0" accel="50000" decel="50000" fill="hold" nodeType="withEffect">
                                  <p:stCondLst>
                                    <p:cond delay="0"/>
                                  </p:stCondLst>
                                  <p:childTnLst>
                                    <p:animMotion origin="layout" path="M 3.05556E-6 0.0007 L 0.08541 -0.43809 " pathEditMode="relative" rAng="0" ptsTypes="AA">
                                      <p:cBhvr>
                                        <p:cTn id="205" dur="1750" fill="hold"/>
                                        <p:tgtEl>
                                          <p:spTgt spid="4">
                                            <p:txEl>
                                              <p:pRg st="8" end="8"/>
                                            </p:txEl>
                                          </p:spTgt>
                                        </p:tgtEl>
                                        <p:attrNameLst>
                                          <p:attrName>ppt_x</p:attrName>
                                          <p:attrName>ppt_y</p:attrName>
                                        </p:attrNameLst>
                                      </p:cBhvr>
                                      <p:rCtr x="4271" y="-21939"/>
                                    </p:animMotion>
                                  </p:childTnLst>
                                </p:cTn>
                              </p:par>
                              <p:par>
                                <p:cTn id="206" presetID="0" presetClass="path" presetSubtype="0" accel="50000" decel="50000" fill="hold" nodeType="withEffect">
                                  <p:stCondLst>
                                    <p:cond delay="0"/>
                                  </p:stCondLst>
                                  <p:childTnLst>
                                    <p:animMotion origin="layout" path="M -4.16667E-6 0.00023 L 0.07292 -0.51122 " pathEditMode="relative" rAng="0" ptsTypes="AA">
                                      <p:cBhvr>
                                        <p:cTn id="207" dur="1750" fill="hold"/>
                                        <p:tgtEl>
                                          <p:spTgt spid="4">
                                            <p:txEl>
                                              <p:pRg st="9" end="9"/>
                                            </p:txEl>
                                          </p:spTgt>
                                        </p:tgtEl>
                                        <p:attrNameLst>
                                          <p:attrName>ppt_x</p:attrName>
                                          <p:attrName>ppt_y</p:attrName>
                                        </p:attrNameLst>
                                      </p:cBhvr>
                                      <p:rCtr x="3646" y="-25573"/>
                                    </p:animMotion>
                                  </p:childTnLst>
                                </p:cTn>
                              </p:par>
                              <p:par>
                                <p:cTn id="208" presetID="0" presetClass="path" presetSubtype="0" accel="50000" decel="50000" fill="hold" nodeType="withEffect">
                                  <p:stCondLst>
                                    <p:cond delay="0"/>
                                  </p:stCondLst>
                                  <p:childTnLst>
                                    <p:animMotion origin="layout" path="M 4.72222E-6 0.00047 L 0.09843 -0.58458 " pathEditMode="relative" rAng="0" ptsTypes="AA">
                                      <p:cBhvr>
                                        <p:cTn id="209" dur="1750" fill="hold"/>
                                        <p:tgtEl>
                                          <p:spTgt spid="4">
                                            <p:txEl>
                                              <p:pRg st="10" end="10"/>
                                            </p:txEl>
                                          </p:spTgt>
                                        </p:tgtEl>
                                        <p:attrNameLst>
                                          <p:attrName>ppt_x</p:attrName>
                                          <p:attrName>ppt_y</p:attrName>
                                        </p:attrNameLst>
                                      </p:cBhvr>
                                      <p:rCtr x="4913" y="-29252"/>
                                    </p:animMotion>
                                  </p:childTnLst>
                                </p:cTn>
                              </p:par>
                              <p:par>
                                <p:cTn id="210" presetID="0" presetClass="path" presetSubtype="0" accel="50000" decel="50000" fill="hold" nodeType="withEffect">
                                  <p:stCondLst>
                                    <p:cond delay="0"/>
                                  </p:stCondLst>
                                  <p:childTnLst>
                                    <p:animMotion origin="layout" path="M 4.72222E-6 0.00069 L 0.0993 -0.65888 " pathEditMode="relative" rAng="0" ptsTypes="AA">
                                      <p:cBhvr>
                                        <p:cTn id="211" dur="1750" fill="hold"/>
                                        <p:tgtEl>
                                          <p:spTgt spid="4">
                                            <p:txEl>
                                              <p:pRg st="11" end="11"/>
                                            </p:txEl>
                                          </p:spTgt>
                                        </p:tgtEl>
                                        <p:attrNameLst>
                                          <p:attrName>ppt_x</p:attrName>
                                          <p:attrName>ppt_y</p:attrName>
                                        </p:attrNameLst>
                                      </p:cBhvr>
                                      <p:rCtr x="4965" y="-32978"/>
                                    </p:animMotion>
                                  </p:childTnLst>
                                </p:cTn>
                              </p:par>
                              <p:par>
                                <p:cTn id="212" presetID="0" presetClass="path" presetSubtype="0" accel="50000" decel="50000" fill="hold" nodeType="withEffect">
                                  <p:stCondLst>
                                    <p:cond delay="0"/>
                                  </p:stCondLst>
                                  <p:childTnLst>
                                    <p:animMotion origin="layout" path="M -3.88889E-6 0.00046 L 0.09653 -0.7338 " pathEditMode="relative" rAng="0" ptsTypes="AA">
                                      <p:cBhvr>
                                        <p:cTn id="213" dur="1750" fill="hold"/>
                                        <p:tgtEl>
                                          <p:spTgt spid="4">
                                            <p:txEl>
                                              <p:pRg st="12" end="12"/>
                                            </p:txEl>
                                          </p:spTgt>
                                        </p:tgtEl>
                                        <p:attrNameLst>
                                          <p:attrName>ppt_x</p:attrName>
                                          <p:attrName>ppt_y</p:attrName>
                                        </p:attrNameLst>
                                      </p:cBhvr>
                                      <p:rCtr x="4826" y="-36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d0123">
            <a:hlinkClick r:id="" action="ppaction://media"/>
            <a:extLst>
              <a:ext uri="{FF2B5EF4-FFF2-40B4-BE49-F238E27FC236}">
                <a16:creationId xmlns:a16="http://schemas.microsoft.com/office/drawing/2014/main" id="{A8F29BFE-CF2A-4434-A8DD-90B1BBFCA4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41392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D107C4-E6FC-44B1-9A4B-E1869263D54A}"/>
              </a:ext>
            </a:extLst>
          </p:cNvPr>
          <p:cNvPicPr>
            <a:picLocks noChangeAspect="1"/>
          </p:cNvPicPr>
          <p:nvPr/>
        </p:nvPicPr>
        <p:blipFill rotWithShape="1">
          <a:blip r:embed="rId2">
            <a:extLst>
              <a:ext uri="{28A0092B-C50C-407E-A947-70E740481C1C}">
                <a14:useLocalDpi xmlns:a14="http://schemas.microsoft.com/office/drawing/2010/main" val="0"/>
              </a:ext>
            </a:extLst>
          </a:blip>
          <a:srcRect l="787" r="787"/>
          <a:stretch/>
        </p:blipFill>
        <p:spPr>
          <a:xfrm>
            <a:off x="0" y="0"/>
            <a:ext cx="9144000" cy="6858000"/>
          </a:xfrm>
          <a:prstGeom prst="rect">
            <a:avLst/>
          </a:prstGeom>
        </p:spPr>
      </p:pic>
      <p:sp>
        <p:nvSpPr>
          <p:cNvPr id="8" name="Rectangle 2">
            <a:extLst>
              <a:ext uri="{FF2B5EF4-FFF2-40B4-BE49-F238E27FC236}">
                <a16:creationId xmlns:a16="http://schemas.microsoft.com/office/drawing/2014/main" id="{C7C2C28B-8844-4ECB-86BA-ABB9CD6EE6DA}"/>
              </a:ext>
            </a:extLst>
          </p:cNvPr>
          <p:cNvSpPr txBox="1">
            <a:spLocks noChangeArrowheads="1"/>
          </p:cNvSpPr>
          <p:nvPr/>
        </p:nvSpPr>
        <p:spPr bwMode="auto">
          <a:xfrm>
            <a:off x="310895" y="3510161"/>
            <a:ext cx="8522208" cy="214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"God is Spirit, and those who worship Him must worship in   spirit and truth."." </a:t>
            </a:r>
            <a:r>
              <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4:24</a:t>
            </a:r>
          </a:p>
        </p:txBody>
      </p:sp>
      <p:sp>
        <p:nvSpPr>
          <p:cNvPr id="13" name="Freeform: Shape 12">
            <a:extLst>
              <a:ext uri="{FF2B5EF4-FFF2-40B4-BE49-F238E27FC236}">
                <a16:creationId xmlns:a16="http://schemas.microsoft.com/office/drawing/2014/main" id="{62897C04-18AB-4A59-B858-28FB95AD7419}"/>
              </a:ext>
            </a:extLst>
          </p:cNvPr>
          <p:cNvSpPr/>
          <p:nvPr/>
        </p:nvSpPr>
        <p:spPr>
          <a:xfrm>
            <a:off x="4738" y="549588"/>
            <a:ext cx="2719511" cy="3008518"/>
          </a:xfrm>
          <a:custGeom>
            <a:avLst/>
            <a:gdLst>
              <a:gd name="connsiteX0" fmla="*/ 2719511 w 2719511"/>
              <a:gd name="connsiteY0" fmla="*/ 3008518 h 3008518"/>
              <a:gd name="connsiteX1" fmla="*/ 0 w 2719511"/>
              <a:gd name="connsiteY1" fmla="*/ 0 h 3008518"/>
              <a:gd name="connsiteX2" fmla="*/ 0 w 2719511"/>
              <a:gd name="connsiteY2" fmla="*/ 3008518 h 3008518"/>
              <a:gd name="connsiteX3" fmla="*/ 2719511 w 2719511"/>
              <a:gd name="connsiteY3" fmla="*/ 3008518 h 3008518"/>
            </a:gdLst>
            <a:ahLst/>
            <a:cxnLst>
              <a:cxn ang="0">
                <a:pos x="connsiteX0" y="connsiteY0"/>
              </a:cxn>
              <a:cxn ang="0">
                <a:pos x="connsiteX1" y="connsiteY1"/>
              </a:cxn>
              <a:cxn ang="0">
                <a:pos x="connsiteX2" y="connsiteY2"/>
              </a:cxn>
              <a:cxn ang="0">
                <a:pos x="connsiteX3" y="connsiteY3"/>
              </a:cxn>
            </a:cxnLst>
            <a:rect l="l" t="t" r="r" b="b"/>
            <a:pathLst>
              <a:path w="2719511" h="3008518">
                <a:moveTo>
                  <a:pt x="2719511" y="3008518"/>
                </a:moveTo>
                <a:lnTo>
                  <a:pt x="0" y="0"/>
                </a:lnTo>
                <a:lnTo>
                  <a:pt x="0" y="3008518"/>
                </a:lnTo>
                <a:lnTo>
                  <a:pt x="2719511" y="3008518"/>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2D98348-629C-4B68-9FCF-625CB3212708}"/>
              </a:ext>
            </a:extLst>
          </p:cNvPr>
          <p:cNvSpPr txBox="1">
            <a:spLocks/>
          </p:cNvSpPr>
          <p:nvPr/>
        </p:nvSpPr>
        <p:spPr>
          <a:xfrm>
            <a:off x="1786324" y="2642964"/>
            <a:ext cx="433454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Scripture of Truth</a:t>
            </a:r>
          </a:p>
        </p:txBody>
      </p:sp>
      <p:sp>
        <p:nvSpPr>
          <p:cNvPr id="3074" name="Rectangle 2"/>
          <p:cNvSpPr>
            <a:spLocks noGrp="1" noChangeArrowheads="1"/>
          </p:cNvSpPr>
          <p:nvPr>
            <p:ph type="title"/>
          </p:nvPr>
        </p:nvSpPr>
        <p:spPr>
          <a:xfrm>
            <a:off x="457200" y="1971435"/>
            <a:ext cx="8229600" cy="29151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"But I will tell you what is noted in the Scripture of Truth. (No one upholds me against these, except Michael your prince."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Daniel 10:21 </a:t>
            </a:r>
          </a:p>
        </p:txBody>
      </p:sp>
      <p:sp>
        <p:nvSpPr>
          <p:cNvPr id="5" name="Rectangle 2">
            <a:extLst>
              <a:ext uri="{FF2B5EF4-FFF2-40B4-BE49-F238E27FC236}">
                <a16:creationId xmlns:a16="http://schemas.microsoft.com/office/drawing/2014/main" id="{7F5BB986-A706-4CA9-8C6A-CE02526B37B0}"/>
              </a:ext>
            </a:extLst>
          </p:cNvPr>
          <p:cNvSpPr txBox="1">
            <a:spLocks noChangeArrowheads="1"/>
          </p:cNvSpPr>
          <p:nvPr/>
        </p:nvSpPr>
        <p:spPr bwMode="auto">
          <a:xfrm>
            <a:off x="1604901" y="2647726"/>
            <a:ext cx="2708223"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4">
            <a:extLst>
              <a:ext uri="{FF2B5EF4-FFF2-40B4-BE49-F238E27FC236}">
                <a16:creationId xmlns:a16="http://schemas.microsoft.com/office/drawing/2014/main" id="{3802B640-9488-4A90-8DA9-2667E44F59AE}"/>
              </a:ext>
            </a:extLst>
          </p:cNvPr>
          <p:cNvSpPr>
            <a:spLocks noChangeArrowheads="1"/>
          </p:cNvSpPr>
          <p:nvPr/>
        </p:nvSpPr>
        <p:spPr bwMode="auto">
          <a:xfrm>
            <a:off x="4554876" y="2668679"/>
            <a:ext cx="1658258" cy="84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500" b="1" dirty="0">
                <a:ln w="11430">
                  <a:noFill/>
                </a:ln>
                <a:solidFill>
                  <a:schemeClr val="bg1"/>
                </a:solidFill>
                <a:effectLst>
                  <a:outerShdw blurRad="80000" dist="40000" dir="5040000" algn="tl">
                    <a:srgbClr val="000000">
                      <a:alpha val="30000"/>
                    </a:srgbClr>
                  </a:outerShdw>
                </a:effectLst>
                <a:latin typeface="Calibri" panose="020F0502020204030204" pitchFamily="34" charset="0"/>
              </a:rPr>
              <a:t>Truth</a:t>
            </a:r>
            <a:endParaRPr lang="en-US" sz="4500" b="1" i="1" dirty="0">
              <a:ln w="11430">
                <a:noFill/>
              </a:ln>
              <a:solidFill>
                <a:schemeClr val="bg1"/>
              </a:solidFill>
              <a:effectLst>
                <a:outerShdw blurRad="80000" dist="40000" dir="5040000" algn="tl">
                  <a:srgbClr val="000000">
                    <a:alpha val="30000"/>
                  </a:srgbClr>
                </a:outerShdw>
              </a:effectLst>
              <a:latin typeface="Calibri" panose="020F0502020204030204" pitchFamily="34" charset="0"/>
            </a:endParaRPr>
          </a:p>
        </p:txBody>
      </p:sp>
      <p:sp>
        <p:nvSpPr>
          <p:cNvPr id="6" name="Rectangle 2" hidden="1">
            <a:extLst>
              <a:ext uri="{FF2B5EF4-FFF2-40B4-BE49-F238E27FC236}">
                <a16:creationId xmlns:a16="http://schemas.microsoft.com/office/drawing/2014/main" id="{897A2A06-FFA5-4648-B95F-23D896ED1C57}"/>
              </a:ext>
            </a:extLst>
          </p:cNvPr>
          <p:cNvSpPr txBox="1">
            <a:spLocks noChangeArrowheads="1"/>
          </p:cNvSpPr>
          <p:nvPr/>
        </p:nvSpPr>
        <p:spPr bwMode="auto">
          <a:xfrm>
            <a:off x="3557318" y="1363719"/>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082757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
                                        <p:tgtEl>
                                          <p:spTgt spid="5"/>
                                        </p:tgtEl>
                                      </p:cBhvr>
                                    </p:animEffect>
                                  </p:childTnLst>
                                </p:cTn>
                              </p:par>
                              <p:par>
                                <p:cTn id="23" presetID="42" presetClass="path" presetSubtype="0" accel="50000" decel="50000" fill="hold" grpId="0" nodeType="withEffect">
                                  <p:stCondLst>
                                    <p:cond delay="0"/>
                                  </p:stCondLst>
                                  <p:childTnLst>
                                    <p:animMotion origin="layout" path="M 1.66667E-6 1.11111E-6 L 0.20556 -0.18727 " pathEditMode="relative" rAng="0" ptsTypes="AA">
                                      <p:cBhvr>
                                        <p:cTn id="24" dur="2000" fill="hold"/>
                                        <p:tgtEl>
                                          <p:spTgt spid="5"/>
                                        </p:tgtEl>
                                        <p:attrNameLst>
                                          <p:attrName>ppt_x</p:attrName>
                                          <p:attrName>ppt_y</p:attrName>
                                        </p:attrNameLst>
                                      </p:cBhvr>
                                      <p:rCtr x="10260" y="-9375"/>
                                    </p:animMotion>
                                  </p:childTnLst>
                                </p:cTn>
                              </p:par>
                              <p:par>
                                <p:cTn id="25" presetID="10" presetClass="exit" presetSubtype="0" fill="hold" grpId="1" nodeType="withEffect">
                                  <p:stCondLst>
                                    <p:cond delay="0"/>
                                  </p:stCondLst>
                                  <p:childTnLst>
                                    <p:animEffect transition="out" filter="fade">
                                      <p:cBhvr>
                                        <p:cTn id="26" dur="1250"/>
                                        <p:tgtEl>
                                          <p:spTgt spid="3074"/>
                                        </p:tgtEl>
                                      </p:cBhvr>
                                    </p:animEffect>
                                    <p:set>
                                      <p:cBhvr>
                                        <p:cTn id="27" dur="1" fill="hold">
                                          <p:stCondLst>
                                            <p:cond delay="1249"/>
                                          </p:stCondLst>
                                        </p:cTn>
                                        <p:tgtEl>
                                          <p:spTgt spid="3074"/>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50"/>
                                        <p:tgtEl>
                                          <p:spTgt spid="7"/>
                                        </p:tgtEl>
                                      </p:cBhvr>
                                    </p:animEffect>
                                  </p:childTnLst>
                                </p:cTn>
                              </p:par>
                              <p:par>
                                <p:cTn id="34" presetID="0" presetClass="exit" presetSubtype="0" fill="hold" grpId="1" nodeType="withEffect">
                                  <p:stCondLst>
                                    <p:cond delay="250"/>
                                  </p:stCondLst>
                                  <p:childTnLst>
                                    <p:set>
                                      <p:cBhvr>
                                        <p:cTn id="35" dur="1" fill="hold">
                                          <p:stCondLst>
                                            <p:cond delay="999"/>
                                          </p:stCondLst>
                                        </p:cTn>
                                        <p:tgtEl>
                                          <p:spTgt spid="7"/>
                                        </p:tgtEl>
                                        <p:attrNameLst>
                                          <p:attrName>style.visibility</p:attrName>
                                        </p:attrNameLst>
                                      </p:cBhvr>
                                      <p:to>
                                        <p:strVal val="hidden"/>
                                      </p:to>
                                    </p:set>
                                    <p:animEffect transition="out" filter="dissolve">
                                      <p:cBhvr>
                                        <p:cTn id="36" dur="1000">
                                          <p:stCondLst>
                                            <p:cond delay="0"/>
                                          </p:stCondLst>
                                        </p:cTn>
                                        <p:tgtEl>
                                          <p:spTgt spid="7"/>
                                        </p:tgtEl>
                                      </p:cBhvr>
                                    </p:animEffect>
                                    <p:anim to="" calcmode="lin" valueType="num">
                                      <p:cBhvr>
                                        <p:cTn id="37"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38" dur="1000" fill="hold">
                                          <p:stCondLst>
                                            <p:cond delay="0"/>
                                          </p:stCondLst>
                                        </p:cTn>
                                        <p:tgtEl>
                                          <p:spTgt spid="7"/>
                                        </p:tgtEl>
                                        <p:attrNameLst>
                                          <p:attrName>ppt_h</p:attrName>
                                        </p:attrNameLst>
                                      </p:cBhvr>
                                      <p:tavLst>
                                        <p:tav tm="0">
                                          <p:val>
                                            <p:strVal val="#ppt_h"/>
                                          </p:val>
                                        </p:tav>
                                        <p:tav tm="100000">
                                          <p:val>
                                            <p:strVal val="#ppt_h*4"/>
                                          </p:val>
                                        </p:tav>
                                      </p:tavLst>
                                    </p:anim>
                                  </p:childTnLst>
                                </p:cTn>
                              </p:par>
                              <p:par>
                                <p:cTn id="39" presetID="42" presetClass="entr" presetSubtype="0" fill="hold" grpId="0" nodeType="withEffect">
                                  <p:stCondLst>
                                    <p:cond delay="7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xit" presetSubtype="32" fill="hold" grpId="1" nodeType="clickEffect">
                                  <p:stCondLst>
                                    <p:cond delay="0"/>
                                  </p:stCondLst>
                                  <p:childTnLst>
                                    <p:anim calcmode="lin" valueType="num">
                                      <p:cBhvr>
                                        <p:cTn id="47" dur="2500"/>
                                        <p:tgtEl>
                                          <p:spTgt spid="8"/>
                                        </p:tgtEl>
                                        <p:attrNameLst>
                                          <p:attrName>ppt_w</p:attrName>
                                        </p:attrNameLst>
                                      </p:cBhvr>
                                      <p:tavLst>
                                        <p:tav tm="0">
                                          <p:val>
                                            <p:strVal val="ppt_w"/>
                                          </p:val>
                                        </p:tav>
                                        <p:tav tm="100000">
                                          <p:val>
                                            <p:fltVal val="0"/>
                                          </p:val>
                                        </p:tav>
                                      </p:tavLst>
                                    </p:anim>
                                    <p:anim calcmode="lin" valueType="num">
                                      <p:cBhvr>
                                        <p:cTn id="48" dur="2500"/>
                                        <p:tgtEl>
                                          <p:spTgt spid="8"/>
                                        </p:tgtEl>
                                        <p:attrNameLst>
                                          <p:attrName>ppt_h</p:attrName>
                                        </p:attrNameLst>
                                      </p:cBhvr>
                                      <p:tavLst>
                                        <p:tav tm="0">
                                          <p:val>
                                            <p:strVal val="ppt_h"/>
                                          </p:val>
                                        </p:tav>
                                        <p:tav tm="100000">
                                          <p:val>
                                            <p:fltVal val="0"/>
                                          </p:val>
                                        </p:tav>
                                      </p:tavLst>
                                    </p:anim>
                                    <p:set>
                                      <p:cBhvr>
                                        <p:cTn id="49" dur="1" fill="hold">
                                          <p:stCondLst>
                                            <p:cond delay="2499"/>
                                          </p:stCondLst>
                                        </p:cTn>
                                        <p:tgtEl>
                                          <p:spTgt spid="8"/>
                                        </p:tgtEl>
                                        <p:attrNameLst>
                                          <p:attrName>style.visibility</p:attrName>
                                        </p:attrNameLst>
                                      </p:cBhvr>
                                      <p:to>
                                        <p:strVal val="hidden"/>
                                      </p:to>
                                    </p:set>
                                  </p:childTnLst>
                                </p:cTn>
                              </p:par>
                              <p:par>
                                <p:cTn id="50" presetID="0" presetClass="path" presetSubtype="0" accel="50000" decel="50000" fill="hold" grpId="2" nodeType="withEffect">
                                  <p:stCondLst>
                                    <p:cond delay="0"/>
                                  </p:stCondLst>
                                  <p:childTnLst>
                                    <p:animMotion origin="layout" path="M 0 4.33526E-6 C 0.0158 -0.00555 0.07326 -0.01781 0.09531 -0.03353 C 0.11736 -0.04925 0.12726 -0.07076 0.13177 -0.0948 C 0.13628 -0.11885 0.13646 -0.15191 0.12222 -0.17758 C 0.10799 -0.20324 0.08281 -0.23099 0.04601 -0.24925 C 0.0092 -0.26752 -0.04132 -0.27885 -0.09844 -0.28717 C -0.15556 -0.2955 -0.23316 -0.29735 -0.29687 -0.29989 C -0.36059 -0.30243 -0.44253 -0.30151 -0.4809 -0.30197 " pathEditMode="relative" rAng="0" ptsTypes="aaaaaaaa">
                                      <p:cBhvr>
                                        <p:cTn id="51" dur="2500" fill="hold"/>
                                        <p:tgtEl>
                                          <p:spTgt spid="8"/>
                                        </p:tgtEl>
                                        <p:attrNameLst>
                                          <p:attrName>ppt_x</p:attrName>
                                          <p:attrName>ppt_y</p:attrName>
                                        </p:attrNameLst>
                                      </p:cBhvr>
                                      <p:rCtr x="-17222" y="-151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 grpId="0"/>
      <p:bldP spid="3" grpId="1"/>
      <p:bldP spid="3" grpId="2"/>
      <p:bldP spid="3074" grpId="0"/>
      <p:bldP spid="3074" grpId="1"/>
      <p:bldP spid="5" grpId="0"/>
      <p:bldP spid="5"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E38AB7-5EE7-41D6-9E53-FA50E0880E1C}"/>
              </a:ext>
            </a:extLst>
          </p:cNvPr>
          <p:cNvPicPr>
            <a:picLocks noChangeAspect="1"/>
          </p:cNvPicPr>
          <p:nvPr/>
        </p:nvPicPr>
        <p:blipFill rotWithShape="1">
          <a:blip r:embed="rId2">
            <a:extLst>
              <a:ext uri="{28A0092B-C50C-407E-A947-70E740481C1C}">
                <a14:useLocalDpi xmlns:a14="http://schemas.microsoft.com/office/drawing/2010/main" val="0"/>
              </a:ext>
            </a:extLst>
          </a:blip>
          <a:srcRect t="8474" b="15614"/>
          <a:stretch/>
        </p:blipFill>
        <p:spPr>
          <a:xfrm>
            <a:off x="-150125" y="0"/>
            <a:ext cx="9294124" cy="6858000"/>
          </a:xfrm>
          <a:prstGeom prst="rect">
            <a:avLst/>
          </a:prstGeom>
        </p:spPr>
      </p:pic>
      <p:sp>
        <p:nvSpPr>
          <p:cNvPr id="3" name="Title 1">
            <a:extLst>
              <a:ext uri="{FF2B5EF4-FFF2-40B4-BE49-F238E27FC236}">
                <a16:creationId xmlns:a16="http://schemas.microsoft.com/office/drawing/2014/main" id="{F8620B9B-36FE-4601-AC3A-099B9CD228C2}"/>
              </a:ext>
            </a:extLst>
          </p:cNvPr>
          <p:cNvSpPr txBox="1">
            <a:spLocks/>
          </p:cNvSpPr>
          <p:nvPr/>
        </p:nvSpPr>
        <p:spPr>
          <a:xfrm>
            <a:off x="3516385" y="1422084"/>
            <a:ext cx="3740890" cy="8045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Scripture says</a:t>
            </a:r>
          </a:p>
        </p:txBody>
      </p:sp>
      <p:sp>
        <p:nvSpPr>
          <p:cNvPr id="3074" name="Rectangle 2"/>
          <p:cNvSpPr>
            <a:spLocks noGrp="1" noChangeArrowheads="1"/>
          </p:cNvSpPr>
          <p:nvPr>
            <p:ph type="title"/>
          </p:nvPr>
        </p:nvSpPr>
        <p:spPr>
          <a:xfrm>
            <a:off x="393404" y="1443350"/>
            <a:ext cx="8357191" cy="207870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the Scripture says,      "Whoever believes on Him will not </a:t>
            </a:r>
            <a:r>
              <a:rPr lang="en-US" altLang="en-US" b="1" dirty="0">
                <a:ln w="17780" cmpd="sng">
                  <a:solidFill>
                    <a:srgbClr val="FFFFFF"/>
                  </a:solidFill>
                  <a:prstDash val="solid"/>
                  <a:miter lim="800000"/>
                </a:ln>
                <a:solidFill>
                  <a:srgbClr val="0066FF"/>
                </a:solidFill>
                <a:effectLst>
                  <a:glow rad="88900">
                    <a:schemeClr val="tx1"/>
                  </a:glow>
                  <a:outerShdw blurRad="50800" algn="tl" rotWithShape="0">
                    <a:srgbClr val="000000"/>
                  </a:outerShdw>
                </a:effectLst>
                <a:latin typeface="Calibri" panose="020F0502020204030204" pitchFamily="34" charset="0"/>
              </a:rPr>
              <a:t>be put to shame."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Romans 10:11 </a:t>
            </a:r>
          </a:p>
        </p:txBody>
      </p:sp>
      <p:sp>
        <p:nvSpPr>
          <p:cNvPr id="4" name="Rectangle 2">
            <a:extLst>
              <a:ext uri="{FF2B5EF4-FFF2-40B4-BE49-F238E27FC236}">
                <a16:creationId xmlns:a16="http://schemas.microsoft.com/office/drawing/2014/main" id="{D95CC92D-7050-43EA-AFE3-C297078AD1BE}"/>
              </a:ext>
            </a:extLst>
          </p:cNvPr>
          <p:cNvSpPr txBox="1">
            <a:spLocks noChangeArrowheads="1"/>
          </p:cNvSpPr>
          <p:nvPr/>
        </p:nvSpPr>
        <p:spPr bwMode="auto">
          <a:xfrm>
            <a:off x="1508052" y="3543319"/>
            <a:ext cx="3063947" cy="168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Substance</a:t>
            </a:r>
            <a:r>
              <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F6F6A9C3-24FF-412C-9FB0-1CDFA8FFD627}"/>
              </a:ext>
            </a:extLst>
          </p:cNvPr>
          <p:cNvSpPr txBox="1">
            <a:spLocks noChangeArrowheads="1"/>
          </p:cNvSpPr>
          <p:nvPr/>
        </p:nvSpPr>
        <p:spPr bwMode="auto">
          <a:xfrm>
            <a:off x="3557318" y="1363719"/>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7">
            <a:extLst>
              <a:ext uri="{FF2B5EF4-FFF2-40B4-BE49-F238E27FC236}">
                <a16:creationId xmlns:a16="http://schemas.microsoft.com/office/drawing/2014/main" id="{DCA155F2-BB82-4792-8972-8A9C147745D5}"/>
              </a:ext>
            </a:extLst>
          </p:cNvPr>
          <p:cNvSpPr>
            <a:spLocks noChangeArrowheads="1"/>
          </p:cNvSpPr>
          <p:nvPr/>
        </p:nvSpPr>
        <p:spPr bwMode="auto">
          <a:xfrm>
            <a:off x="5505563" y="2005233"/>
            <a:ext cx="1506098"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600" b="1" kern="0" dirty="0">
                <a:ln w="17780" cmpd="sng">
                  <a:solidFill>
                    <a:srgbClr val="FFFF00"/>
                  </a:solidFill>
                  <a:prstDash val="solid"/>
                  <a:miter lim="800000"/>
                </a:ln>
                <a:solidFill>
                  <a:srgbClr val="FFC000"/>
                </a:solidFill>
                <a:effectLst>
                  <a:glow rad="88900">
                    <a:schemeClr val="tx1"/>
                  </a:glow>
                  <a:outerShdw blurRad="50800" algn="tl" rotWithShape="0">
                    <a:srgbClr val="000000"/>
                  </a:outerShdw>
                </a:effectLst>
                <a:latin typeface="Calibri" panose="020F0502020204030204" pitchFamily="34" charset="0"/>
                <a:ea typeface="+mj-ea"/>
                <a:cs typeface="+mj-cs"/>
              </a:rPr>
              <a:t>GOD</a:t>
            </a:r>
          </a:p>
        </p:txBody>
      </p:sp>
      <p:sp>
        <p:nvSpPr>
          <p:cNvPr id="9" name="Rectangle 2">
            <a:extLst>
              <a:ext uri="{FF2B5EF4-FFF2-40B4-BE49-F238E27FC236}">
                <a16:creationId xmlns:a16="http://schemas.microsoft.com/office/drawing/2014/main" id="{515EC811-8C88-47D5-8846-6466D271EE78}"/>
              </a:ext>
            </a:extLst>
          </p:cNvPr>
          <p:cNvSpPr txBox="1">
            <a:spLocks noChangeArrowheads="1"/>
          </p:cNvSpPr>
          <p:nvPr/>
        </p:nvSpPr>
        <p:spPr bwMode="auto">
          <a:xfrm>
            <a:off x="2704012" y="2035165"/>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believes</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95A98621-8251-45D2-8976-7E347A4C550F}"/>
              </a:ext>
            </a:extLst>
          </p:cNvPr>
          <p:cNvSpPr txBox="1">
            <a:spLocks noChangeArrowheads="1"/>
          </p:cNvSpPr>
          <p:nvPr/>
        </p:nvSpPr>
        <p:spPr bwMode="auto">
          <a:xfrm>
            <a:off x="5090940" y="2892351"/>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3123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18" presetClass="emph" presetSubtype="0" fill="hold" grpId="1" nodeType="withEffect">
                                  <p:stCondLst>
                                    <p:cond delay="0"/>
                                  </p:stCondLst>
                                  <p:childTnLst>
                                    <p:set>
                                      <p:cBhvr override="childStyle">
                                        <p:cTn id="20" dur="500" fill="hold"/>
                                        <p:tgtEl>
                                          <p:spTgt spid="3"/>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dissolve">
                                      <p:cBhvr>
                                        <p:cTn id="32" dur="500">
                                          <p:stCondLst>
                                            <p:cond delay="0"/>
                                          </p:stCondLst>
                                        </p:cTn>
                                        <p:tgtEl>
                                          <p:spTgt spid="8"/>
                                        </p:tgtEl>
                                      </p:cBhvr>
                                    </p:animEffect>
                                    <p:anim to="" calcmode="lin" valueType="num">
                                      <p:cBhvr>
                                        <p:cTn id="33"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
                                        <p:tgtEl>
                                          <p:spTgt spid="6"/>
                                        </p:tgtEl>
                                      </p:cBhvr>
                                    </p:animEffect>
                                  </p:childTnLst>
                                </p:cTn>
                              </p:par>
                              <p:par>
                                <p:cTn id="40" presetID="42" presetClass="path" presetSubtype="0" accel="50000" decel="50000" fill="hold" grpId="0" nodeType="withEffect">
                                  <p:stCondLst>
                                    <p:cond delay="0"/>
                                  </p:stCondLst>
                                  <p:childTnLst>
                                    <p:animMotion origin="layout" path="M 3.33333E-6 1.11111E-6 L 0.16788 0.22338 " pathEditMode="relative" rAng="0" ptsTypes="AA">
                                      <p:cBhvr>
                                        <p:cTn id="41" dur="2000" fill="hold"/>
                                        <p:tgtEl>
                                          <p:spTgt spid="6"/>
                                        </p:tgtEl>
                                        <p:attrNameLst>
                                          <p:attrName>ppt_x</p:attrName>
                                          <p:attrName>ppt_y</p:attrName>
                                        </p:attrNameLst>
                                      </p:cBhvr>
                                      <p:rCtr x="8385" y="11157"/>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47" presetClass="exit" presetSubtype="0" fill="hold" grpId="1" nodeType="withEffect">
                                  <p:stCondLst>
                                    <p:cond delay="0"/>
                                  </p:stCondLst>
                                  <p:childTnLst>
                                    <p:animEffect transition="out" filter="fade">
                                      <p:cBhvr>
                                        <p:cTn id="46" dur="1000"/>
                                        <p:tgtEl>
                                          <p:spTgt spid="4"/>
                                        </p:tgtEl>
                                      </p:cBhvr>
                                    </p:animEffect>
                                    <p:anim calcmode="lin" valueType="num">
                                      <p:cBhvr>
                                        <p:cTn id="47" dur="1000"/>
                                        <p:tgtEl>
                                          <p:spTgt spid="4"/>
                                        </p:tgtEl>
                                        <p:attrNameLst>
                                          <p:attrName>ppt_x</p:attrName>
                                        </p:attrNameLst>
                                      </p:cBhvr>
                                      <p:tavLst>
                                        <p:tav tm="0">
                                          <p:val>
                                            <p:strVal val="ppt_x"/>
                                          </p:val>
                                        </p:tav>
                                        <p:tav tm="100000">
                                          <p:val>
                                            <p:strVal val="ppt_x"/>
                                          </p:val>
                                        </p:tav>
                                      </p:tavLst>
                                    </p:anim>
                                    <p:anim calcmode="lin" valueType="num">
                                      <p:cBhvr>
                                        <p:cTn id="48" dur="1000"/>
                                        <p:tgtEl>
                                          <p:spTgt spid="4"/>
                                        </p:tgtEl>
                                        <p:attrNameLst>
                                          <p:attrName>ppt_y</p:attrName>
                                        </p:attrNameLst>
                                      </p:cBhvr>
                                      <p:tavLst>
                                        <p:tav tm="0">
                                          <p:val>
                                            <p:strVal val="ppt_y"/>
                                          </p:val>
                                        </p:tav>
                                        <p:tav tm="100000">
                                          <p:val>
                                            <p:strVal val="ppt_y-.1"/>
                                          </p:val>
                                        </p:tav>
                                      </p:tavLst>
                                    </p:anim>
                                    <p:set>
                                      <p:cBhvr>
                                        <p:cTn id="49" dur="1" fill="hold">
                                          <p:stCondLst>
                                            <p:cond delay="999"/>
                                          </p:stCondLst>
                                        </p:cTn>
                                        <p:tgtEl>
                                          <p:spTgt spid="4"/>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750"/>
                                        <p:tgtEl>
                                          <p:spTgt spid="8"/>
                                        </p:tgtEl>
                                      </p:cBhvr>
                                    </p:animEffect>
                                    <p:set>
                                      <p:cBhvr>
                                        <p:cTn id="55" dur="1" fill="hold">
                                          <p:stCondLst>
                                            <p:cond delay="749"/>
                                          </p:stCondLst>
                                        </p:cTn>
                                        <p:tgtEl>
                                          <p:spTgt spid="8"/>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
                                        <p:tgtEl>
                                          <p:spTgt spid="9"/>
                                        </p:tgtEl>
                                      </p:cBhvr>
                                    </p:animEffect>
                                  </p:childTnLst>
                                </p:cTn>
                              </p:par>
                              <p:par>
                                <p:cTn id="59" presetID="42" presetClass="path" presetSubtype="0" accel="50000" decel="50000" fill="hold" grpId="0" nodeType="withEffect">
                                  <p:stCondLst>
                                    <p:cond delay="100"/>
                                  </p:stCondLst>
                                  <p:childTnLst>
                                    <p:animMotion origin="layout" path="M -3.88889E-6 4.44444E-6 L 0.26268 0.46157 " pathEditMode="relative" rAng="0" ptsTypes="AA">
                                      <p:cBhvr>
                                        <p:cTn id="60" dur="1750" fill="hold"/>
                                        <p:tgtEl>
                                          <p:spTgt spid="9"/>
                                        </p:tgtEl>
                                        <p:attrNameLst>
                                          <p:attrName>ppt_x</p:attrName>
                                          <p:attrName>ppt_y</p:attrName>
                                        </p:attrNameLst>
                                      </p:cBhvr>
                                      <p:rCtr x="13125" y="23079"/>
                                    </p:animMotion>
                                  </p:childTnLst>
                                </p:cTn>
                              </p:par>
                              <p:par>
                                <p:cTn id="61" presetID="53" presetClass="exit" presetSubtype="32" fill="hold" grpId="2" nodeType="withEffect">
                                  <p:stCondLst>
                                    <p:cond delay="100"/>
                                  </p:stCondLst>
                                  <p:childTnLst>
                                    <p:anim calcmode="lin" valueType="num">
                                      <p:cBhvr>
                                        <p:cTn id="62" dur="1750"/>
                                        <p:tgtEl>
                                          <p:spTgt spid="9"/>
                                        </p:tgtEl>
                                        <p:attrNameLst>
                                          <p:attrName>ppt_w</p:attrName>
                                        </p:attrNameLst>
                                      </p:cBhvr>
                                      <p:tavLst>
                                        <p:tav tm="0">
                                          <p:val>
                                            <p:strVal val="ppt_w"/>
                                          </p:val>
                                        </p:tav>
                                        <p:tav tm="100000">
                                          <p:val>
                                            <p:fltVal val="0"/>
                                          </p:val>
                                        </p:tav>
                                      </p:tavLst>
                                    </p:anim>
                                    <p:anim calcmode="lin" valueType="num">
                                      <p:cBhvr>
                                        <p:cTn id="63" dur="1750"/>
                                        <p:tgtEl>
                                          <p:spTgt spid="9"/>
                                        </p:tgtEl>
                                        <p:attrNameLst>
                                          <p:attrName>ppt_h</p:attrName>
                                        </p:attrNameLst>
                                      </p:cBhvr>
                                      <p:tavLst>
                                        <p:tav tm="0">
                                          <p:val>
                                            <p:strVal val="ppt_h"/>
                                          </p:val>
                                        </p:tav>
                                        <p:tav tm="100000">
                                          <p:val>
                                            <p:fltVal val="0"/>
                                          </p:val>
                                        </p:tav>
                                      </p:tavLst>
                                    </p:anim>
                                    <p:animEffect transition="out" filter="fade">
                                      <p:cBhvr>
                                        <p:cTn id="64" dur="1750"/>
                                        <p:tgtEl>
                                          <p:spTgt spid="9"/>
                                        </p:tgtEl>
                                      </p:cBhvr>
                                    </p:animEffect>
                                    <p:set>
                                      <p:cBhvr>
                                        <p:cTn id="65" dur="1" fill="hold">
                                          <p:stCondLst>
                                            <p:cond delay="17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6" grpId="0"/>
      <p:bldP spid="6" grpId="1"/>
      <p:bldP spid="6" grpId="2"/>
      <p:bldP spid="8" grpId="0"/>
      <p:bldP spid="8" grpId="1"/>
      <p:bldP spid="9" grpId="0"/>
      <p:bldP spid="9" grpId="1"/>
      <p:bldP spid="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7A1E04-E503-490D-A33B-696BFA147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02" y="0"/>
            <a:ext cx="10287000" cy="6858000"/>
          </a:xfrm>
          <a:prstGeom prst="rect">
            <a:avLst/>
          </a:prstGeom>
        </p:spPr>
      </p:pic>
      <p:sp>
        <p:nvSpPr>
          <p:cNvPr id="4" name="Title 1">
            <a:extLst>
              <a:ext uri="{FF2B5EF4-FFF2-40B4-BE49-F238E27FC236}">
                <a16:creationId xmlns:a16="http://schemas.microsoft.com/office/drawing/2014/main" id="{271C5435-D3D3-4077-90DE-0DB957F5A4C0}"/>
              </a:ext>
            </a:extLst>
          </p:cNvPr>
          <p:cNvSpPr txBox="1">
            <a:spLocks/>
          </p:cNvSpPr>
          <p:nvPr/>
        </p:nvSpPr>
        <p:spPr>
          <a:xfrm>
            <a:off x="1046807" y="2889274"/>
            <a:ext cx="690761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comprehend the Scriptures</a:t>
            </a:r>
          </a:p>
        </p:txBody>
      </p:sp>
      <p:sp>
        <p:nvSpPr>
          <p:cNvPr id="3074" name="Rectangle 2"/>
          <p:cNvSpPr>
            <a:spLocks noGrp="1" noChangeArrowheads="1"/>
          </p:cNvSpPr>
          <p:nvPr>
            <p:ph type="title"/>
          </p:nvPr>
        </p:nvSpPr>
        <p:spPr>
          <a:xfrm>
            <a:off x="457200" y="1646269"/>
            <a:ext cx="8229600" cy="265105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And He opened their understanding, that they might comprehend the Scriptures.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Luke 24:45 </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50BC63B3-4884-4444-B213-FF0AF3E90E08}"/>
              </a:ext>
            </a:extLst>
          </p:cNvPr>
          <p:cNvSpPr txBox="1">
            <a:spLocks noChangeArrowheads="1"/>
          </p:cNvSpPr>
          <p:nvPr/>
        </p:nvSpPr>
        <p:spPr bwMode="auto">
          <a:xfrm>
            <a:off x="1412358" y="3787862"/>
            <a:ext cx="4329223" cy="168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Comprehensible</a:t>
            </a:r>
            <a:r>
              <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9DB339BC-A66D-4A93-A356-6960650805FF}"/>
              </a:ext>
            </a:extLst>
          </p:cNvPr>
          <p:cNvSpPr txBox="1">
            <a:spLocks noChangeArrowheads="1"/>
          </p:cNvSpPr>
          <p:nvPr/>
        </p:nvSpPr>
        <p:spPr bwMode="auto">
          <a:xfrm>
            <a:off x="5090940" y="2892351"/>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7387CDED-76B4-451A-8CB2-3009E651695C}"/>
              </a:ext>
            </a:extLst>
          </p:cNvPr>
          <p:cNvSpPr txBox="1">
            <a:spLocks noChangeArrowheads="1"/>
          </p:cNvSpPr>
          <p:nvPr/>
        </p:nvSpPr>
        <p:spPr bwMode="auto">
          <a:xfrm>
            <a:off x="4323218" y="2585588"/>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91392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2"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
                                        <p:tgtEl>
                                          <p:spTgt spid="6"/>
                                        </p:tgtEl>
                                      </p:cBhvr>
                                    </p:animEffect>
                                  </p:childTnLst>
                                </p:cTn>
                              </p:par>
                              <p:par>
                                <p:cTn id="34" presetID="42" presetClass="path" presetSubtype="0" accel="50000" decel="50000" fill="hold" grpId="0" nodeType="withEffect">
                                  <p:stCondLst>
                                    <p:cond delay="0"/>
                                  </p:stCondLst>
                                  <p:childTnLst>
                                    <p:animMotion origin="layout" path="M 5E-6 4.44444E-6 L -0.08385 -0.04445 " pathEditMode="relative" rAng="0" ptsTypes="AA">
                                      <p:cBhvr>
                                        <p:cTn id="35" dur="2000" fill="hold"/>
                                        <p:tgtEl>
                                          <p:spTgt spid="6"/>
                                        </p:tgtEl>
                                        <p:attrNameLst>
                                          <p:attrName>ppt_x</p:attrName>
                                          <p:attrName>ppt_y</p:attrName>
                                        </p:attrNameLst>
                                      </p:cBhvr>
                                      <p:rCtr x="-4201" y="-2222"/>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47" presetClass="exit" presetSubtype="0" fill="hold" grpId="1" nodeType="withEffect">
                                  <p:stCondLst>
                                    <p:cond delay="0"/>
                                  </p:stCondLst>
                                  <p:childTnLst>
                                    <p:animEffect transition="out" filter="fade">
                                      <p:cBhvr>
                                        <p:cTn id="40" dur="1000"/>
                                        <p:tgtEl>
                                          <p:spTgt spid="3"/>
                                        </p:tgtEl>
                                      </p:cBhvr>
                                    </p:animEffect>
                                    <p:anim calcmode="lin" valueType="num">
                                      <p:cBhvr>
                                        <p:cTn id="41" dur="1000"/>
                                        <p:tgtEl>
                                          <p:spTgt spid="3"/>
                                        </p:tgtEl>
                                        <p:attrNameLst>
                                          <p:attrName>ppt_x</p:attrName>
                                        </p:attrNameLst>
                                      </p:cBhvr>
                                      <p:tavLst>
                                        <p:tav tm="0">
                                          <p:val>
                                            <p:strVal val="ppt_x"/>
                                          </p:val>
                                        </p:tav>
                                        <p:tav tm="100000">
                                          <p:val>
                                            <p:strVal val="ppt_x"/>
                                          </p:val>
                                        </p:tav>
                                      </p:tavLst>
                                    </p:anim>
                                    <p:anim calcmode="lin" valueType="num">
                                      <p:cBhvr>
                                        <p:cTn id="42" dur="1000"/>
                                        <p:tgtEl>
                                          <p:spTgt spid="3"/>
                                        </p:tgtEl>
                                        <p:attrNameLst>
                                          <p:attrName>ppt_y</p:attrName>
                                        </p:attrNameLst>
                                      </p:cBhvr>
                                      <p:tavLst>
                                        <p:tav tm="0">
                                          <p:val>
                                            <p:strVal val="ppt_y"/>
                                          </p:val>
                                        </p:tav>
                                        <p:tav tm="100000">
                                          <p:val>
                                            <p:strVal val="ppt_y-.1"/>
                                          </p:val>
                                        </p:tav>
                                      </p:tavLst>
                                    </p:anim>
                                    <p:set>
                                      <p:cBhvr>
                                        <p:cTn id="43" dur="1" fill="hold">
                                          <p:stCondLst>
                                            <p:cond delay="999"/>
                                          </p:stCondLst>
                                        </p:cTn>
                                        <p:tgtEl>
                                          <p:spTgt spid="3"/>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 grpId="0"/>
      <p:bldP spid="3" grpId="1"/>
      <p:bldP spid="6" grpId="0"/>
      <p:bldP spid="6" grpId="1"/>
      <p:bldP spid="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4AA10F-AEBD-4A05-AF94-FD519BB86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3" y="0"/>
            <a:ext cx="9137094" cy="6858000"/>
          </a:xfrm>
          <a:prstGeom prst="rect">
            <a:avLst/>
          </a:prstGeom>
        </p:spPr>
      </p:pic>
      <p:sp>
        <p:nvSpPr>
          <p:cNvPr id="3" name="Title 1">
            <a:extLst>
              <a:ext uri="{FF2B5EF4-FFF2-40B4-BE49-F238E27FC236}">
                <a16:creationId xmlns:a16="http://schemas.microsoft.com/office/drawing/2014/main" id="{5DFB56FD-DBA3-4A47-95CE-58297A351796}"/>
              </a:ext>
            </a:extLst>
          </p:cNvPr>
          <p:cNvSpPr txBox="1">
            <a:spLocks/>
          </p:cNvSpPr>
          <p:nvPr/>
        </p:nvSpPr>
        <p:spPr>
          <a:xfrm>
            <a:off x="1857043" y="2591015"/>
            <a:ext cx="516742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search the Scriptures</a:t>
            </a:r>
          </a:p>
        </p:txBody>
      </p:sp>
      <p:sp>
        <p:nvSpPr>
          <p:cNvPr id="3074" name="Rectangle 2"/>
          <p:cNvSpPr>
            <a:spLocks noGrp="1" noChangeArrowheads="1"/>
          </p:cNvSpPr>
          <p:nvPr>
            <p:ph type="title"/>
          </p:nvPr>
        </p:nvSpPr>
        <p:spPr>
          <a:xfrm>
            <a:off x="457200" y="2624433"/>
            <a:ext cx="8229600" cy="28407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search the Scriptures, for in them you think you have eternal life; and these are they which testify of Me." </a:t>
            </a:r>
            <a:r>
              <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John 5:39 </a:t>
            </a:r>
          </a:p>
        </p:txBody>
      </p:sp>
      <p:sp>
        <p:nvSpPr>
          <p:cNvPr id="4" name="Rectangle 2">
            <a:extLst>
              <a:ext uri="{FF2B5EF4-FFF2-40B4-BE49-F238E27FC236}">
                <a16:creationId xmlns:a16="http://schemas.microsoft.com/office/drawing/2014/main" id="{09761019-703A-4B5D-A548-B300E00209D3}"/>
              </a:ext>
            </a:extLst>
          </p:cNvPr>
          <p:cNvSpPr txBox="1">
            <a:spLocks noChangeArrowheads="1"/>
          </p:cNvSpPr>
          <p:nvPr/>
        </p:nvSpPr>
        <p:spPr bwMode="auto">
          <a:xfrm>
            <a:off x="572385" y="1225415"/>
            <a:ext cx="4329223" cy="168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Searchable</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sym typeface="Symbol" panose="05050102010706020507" pitchFamily="18" charset="2"/>
              </a:rPr>
              <a:t></a:t>
            </a:r>
            <a:r>
              <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5376BD25-0461-48FA-89C5-BFCA05C06B04}"/>
              </a:ext>
            </a:extLst>
          </p:cNvPr>
          <p:cNvSpPr txBox="1">
            <a:spLocks noChangeArrowheads="1"/>
          </p:cNvSpPr>
          <p:nvPr/>
        </p:nvSpPr>
        <p:spPr bwMode="auto">
          <a:xfrm>
            <a:off x="4323218" y="2585588"/>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F5125D06-BE0E-4036-8130-65D2CCBA9BDA}"/>
              </a:ext>
            </a:extLst>
          </p:cNvPr>
          <p:cNvSpPr txBox="1">
            <a:spLocks noChangeArrowheads="1"/>
          </p:cNvSpPr>
          <p:nvPr/>
        </p:nvSpPr>
        <p:spPr bwMode="auto">
          <a:xfrm>
            <a:off x="637379" y="2706013"/>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6672537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2" nodeType="afterEffect">
                                  <p:stCondLst>
                                    <p:cond delay="0"/>
                                  </p:stCondLst>
                                  <p:childTnLst>
                                    <p:animEffect transition="out" filter="fade">
                                      <p:cBhvr>
                                        <p:cTn id="17" dur="250"/>
                                        <p:tgtEl>
                                          <p:spTgt spid="6"/>
                                        </p:tgtEl>
                                      </p:cBhvr>
                                    </p:animEffect>
                                    <p:set>
                                      <p:cBhvr>
                                        <p:cTn id="18" dur="1" fill="hold">
                                          <p:stCondLst>
                                            <p:cond delay="24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18" presetClass="emph" presetSubtype="0" fill="hold" grpId="1" nodeType="withEffect">
                                  <p:stCondLst>
                                    <p:cond delay="0"/>
                                  </p:stCondLst>
                                  <p:childTnLst>
                                    <p:set>
                                      <p:cBhvr override="childStyle">
                                        <p:cTn id="25" dur="500" fill="hold"/>
                                        <p:tgtEl>
                                          <p:spTgt spid="3"/>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1"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
                                        <p:tgtEl>
                                          <p:spTgt spid="6"/>
                                        </p:tgtEl>
                                      </p:cBhvr>
                                    </p:animEffect>
                                  </p:childTnLst>
                                </p:cTn>
                              </p:par>
                              <p:par>
                                <p:cTn id="38" presetID="42" presetClass="path" presetSubtype="0" accel="50000" decel="50000" fill="hold" grpId="0" nodeType="withEffect">
                                  <p:stCondLst>
                                    <p:cond delay="0"/>
                                  </p:stCondLst>
                                  <p:childTnLst>
                                    <p:animMotion origin="layout" path="M 2.77778E-6 3.7037E-7 L -0.40278 0.01759 " pathEditMode="relative" rAng="0" ptsTypes="AA">
                                      <p:cBhvr>
                                        <p:cTn id="39" dur="2000" fill="hold"/>
                                        <p:tgtEl>
                                          <p:spTgt spid="6"/>
                                        </p:tgtEl>
                                        <p:attrNameLst>
                                          <p:attrName>ppt_x</p:attrName>
                                          <p:attrName>ppt_y</p:attrName>
                                        </p:attrNameLst>
                                      </p:cBhvr>
                                      <p:rCtr x="-20139" y="880"/>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42" presetClass="exit" presetSubtype="0" fill="hold" grpId="1" nodeType="withEffect">
                                  <p:stCondLst>
                                    <p:cond delay="0"/>
                                  </p:stCondLst>
                                  <p:childTnLst>
                                    <p:animEffect transition="out" filter="fade">
                                      <p:cBhvr>
                                        <p:cTn id="44" dur="1000"/>
                                        <p:tgtEl>
                                          <p:spTgt spid="4"/>
                                        </p:tgtEl>
                                      </p:cBhvr>
                                    </p:animEffect>
                                    <p:anim calcmode="lin" valueType="num">
                                      <p:cBhvr>
                                        <p:cTn id="45" dur="1000"/>
                                        <p:tgtEl>
                                          <p:spTgt spid="4"/>
                                        </p:tgtEl>
                                        <p:attrNameLst>
                                          <p:attrName>ppt_x</p:attrName>
                                        </p:attrNameLst>
                                      </p:cBhvr>
                                      <p:tavLst>
                                        <p:tav tm="0">
                                          <p:val>
                                            <p:strVal val="ppt_x"/>
                                          </p:val>
                                        </p:tav>
                                        <p:tav tm="100000">
                                          <p:val>
                                            <p:strVal val="ppt_x"/>
                                          </p:val>
                                        </p:tav>
                                      </p:tavLst>
                                    </p:anim>
                                    <p:anim calcmode="lin" valueType="num">
                                      <p:cBhvr>
                                        <p:cTn id="46" dur="1000"/>
                                        <p:tgtEl>
                                          <p:spTgt spid="4"/>
                                        </p:tgtEl>
                                        <p:attrNameLst>
                                          <p:attrName>ppt_y</p:attrName>
                                        </p:attrNameLst>
                                      </p:cBhvr>
                                      <p:tavLst>
                                        <p:tav tm="0">
                                          <p:val>
                                            <p:strVal val="ppt_y"/>
                                          </p:val>
                                        </p:tav>
                                        <p:tav tm="100000">
                                          <p:val>
                                            <p:strVal val="ppt_y+.1"/>
                                          </p:val>
                                        </p:tav>
                                      </p:tavLst>
                                    </p:anim>
                                    <p:set>
                                      <p:cBhvr>
                                        <p:cTn id="47" dur="1" fill="hold">
                                          <p:stCondLst>
                                            <p:cond delay="999"/>
                                          </p:stCondLst>
                                        </p:cTn>
                                        <p:tgtEl>
                                          <p:spTgt spid="4"/>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6" grpId="0"/>
      <p:bldP spid="6" grpId="1"/>
      <p:bldP spid="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CF8FB2-3F08-4076-963D-68730C769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 name="Title 1">
            <a:extLst>
              <a:ext uri="{FF2B5EF4-FFF2-40B4-BE49-F238E27FC236}">
                <a16:creationId xmlns:a16="http://schemas.microsoft.com/office/drawing/2014/main" id="{77B95DEB-617F-4FC7-A253-1D41B9C69C5C}"/>
              </a:ext>
            </a:extLst>
          </p:cNvPr>
          <p:cNvSpPr txBox="1">
            <a:spLocks/>
          </p:cNvSpPr>
          <p:nvPr/>
        </p:nvSpPr>
        <p:spPr>
          <a:xfrm>
            <a:off x="736027" y="2701251"/>
            <a:ext cx="6570921"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Scripture cannot be broken</a:t>
            </a:r>
          </a:p>
        </p:txBody>
      </p:sp>
      <p:sp>
        <p:nvSpPr>
          <p:cNvPr id="3074" name="Rectangle 2"/>
          <p:cNvSpPr>
            <a:spLocks noGrp="1" noChangeArrowheads="1"/>
          </p:cNvSpPr>
          <p:nvPr>
            <p:ph type="title"/>
          </p:nvPr>
        </p:nvSpPr>
        <p:spPr>
          <a:xfrm>
            <a:off x="457200" y="1327261"/>
            <a:ext cx="8229600" cy="29151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He called them gods, to whom the word of God came (and the Scripture cannot be broken), …"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10:35</a:t>
            </a:r>
            <a:r>
              <a:rPr lang="en-US" altLang="en-US" sz="40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AF438819-47DF-4E7B-8ACB-A9DB28FA3E91}"/>
              </a:ext>
            </a:extLst>
          </p:cNvPr>
          <p:cNvSpPr txBox="1">
            <a:spLocks noChangeArrowheads="1"/>
          </p:cNvSpPr>
          <p:nvPr/>
        </p:nvSpPr>
        <p:spPr bwMode="auto">
          <a:xfrm>
            <a:off x="4965405" y="3702800"/>
            <a:ext cx="2690037" cy="233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Cannot be broken</a:t>
            </a:r>
            <a:endParaRPr lang="en-US" altLang="en-US" sz="3200"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717B1D58-5CD8-4E61-9E68-00566A486AF7}"/>
              </a:ext>
            </a:extLst>
          </p:cNvPr>
          <p:cNvSpPr txBox="1">
            <a:spLocks noChangeArrowheads="1"/>
          </p:cNvSpPr>
          <p:nvPr/>
        </p:nvSpPr>
        <p:spPr bwMode="auto">
          <a:xfrm>
            <a:off x="637379" y="2706013"/>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F0D0DB33-CCC9-4458-88E6-C72B0BFEEA94}"/>
              </a:ext>
            </a:extLst>
          </p:cNvPr>
          <p:cNvSpPr txBox="1">
            <a:spLocks noChangeArrowheads="1"/>
          </p:cNvSpPr>
          <p:nvPr/>
        </p:nvSpPr>
        <p:spPr bwMode="auto">
          <a:xfrm>
            <a:off x="4835940" y="3103904"/>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84716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
                                        <p:tgtEl>
                                          <p:spTgt spid="6"/>
                                        </p:tgtEl>
                                      </p:cBhvr>
                                    </p:animEffect>
                                  </p:childTnLst>
                                </p:cTn>
                              </p:par>
                              <p:par>
                                <p:cTn id="31" presetID="42" presetClass="path" presetSubtype="0" accel="50000" decel="50000" fill="hold" grpId="0" nodeType="withEffect">
                                  <p:stCondLst>
                                    <p:cond delay="0"/>
                                  </p:stCondLst>
                                  <p:childTnLst>
                                    <p:animMotion origin="layout" path="M -2.22222E-6 -2.22222E-6 L 0.45955 0.05764 " pathEditMode="relative" rAng="0" ptsTypes="AA">
                                      <p:cBhvr>
                                        <p:cTn id="32" dur="2000" fill="hold"/>
                                        <p:tgtEl>
                                          <p:spTgt spid="6"/>
                                        </p:tgtEl>
                                        <p:attrNameLst>
                                          <p:attrName>ppt_x</p:attrName>
                                          <p:attrName>ppt_y</p:attrName>
                                        </p:attrNameLst>
                                      </p:cBhvr>
                                      <p:rCtr x="22969" y="2870"/>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47" presetClass="exit" presetSubtype="0" fill="hold" grpId="1" nodeType="withEffect">
                                  <p:stCondLst>
                                    <p:cond delay="0"/>
                                  </p:stCondLst>
                                  <p:childTnLst>
                                    <p:animEffect transition="out" filter="fade">
                                      <p:cBhvr>
                                        <p:cTn id="37" dur="1000"/>
                                        <p:tgtEl>
                                          <p:spTgt spid="3"/>
                                        </p:tgtEl>
                                      </p:cBhvr>
                                    </p:animEffect>
                                    <p:anim calcmode="lin" valueType="num">
                                      <p:cBhvr>
                                        <p:cTn id="38" dur="1000"/>
                                        <p:tgtEl>
                                          <p:spTgt spid="3"/>
                                        </p:tgtEl>
                                        <p:attrNameLst>
                                          <p:attrName>ppt_x</p:attrName>
                                        </p:attrNameLst>
                                      </p:cBhvr>
                                      <p:tavLst>
                                        <p:tav tm="0">
                                          <p:val>
                                            <p:strVal val="ppt_x"/>
                                          </p:val>
                                        </p:tav>
                                        <p:tav tm="100000">
                                          <p:val>
                                            <p:strVal val="ppt_x"/>
                                          </p:val>
                                        </p:tav>
                                      </p:tavLst>
                                    </p:anim>
                                    <p:anim calcmode="lin" valueType="num">
                                      <p:cBhvr>
                                        <p:cTn id="39" dur="1000"/>
                                        <p:tgtEl>
                                          <p:spTgt spid="3"/>
                                        </p:tgtEl>
                                        <p:attrNameLst>
                                          <p:attrName>ppt_y</p:attrName>
                                        </p:attrNameLst>
                                      </p:cBhvr>
                                      <p:tavLst>
                                        <p:tav tm="0">
                                          <p:val>
                                            <p:strVal val="ppt_y"/>
                                          </p:val>
                                        </p:tav>
                                        <p:tav tm="100000">
                                          <p:val>
                                            <p:strVal val="ppt_y-.1"/>
                                          </p:val>
                                        </p:tav>
                                      </p:tavLst>
                                    </p:anim>
                                    <p:set>
                                      <p:cBhvr>
                                        <p:cTn id="40" dur="1" fill="hold">
                                          <p:stCondLst>
                                            <p:cond delay="999"/>
                                          </p:stCondLst>
                                        </p:cTn>
                                        <p:tgtEl>
                                          <p:spTgt spid="3"/>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 grpId="0"/>
      <p:bldP spid="3" grpId="1"/>
      <p:bldP spid="6" grpId="0"/>
      <p:bldP spid="6" grpId="1"/>
      <p:bldP spid="6"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99954D-96DA-4E82-B7FD-970D9C4DB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12"/>
            <a:ext cx="10637600" cy="7118327"/>
          </a:xfrm>
          <a:prstGeom prst="rect">
            <a:avLst/>
          </a:prstGeom>
        </p:spPr>
      </p:pic>
      <p:sp>
        <p:nvSpPr>
          <p:cNvPr id="3" name="Title 1">
            <a:extLst>
              <a:ext uri="{FF2B5EF4-FFF2-40B4-BE49-F238E27FC236}">
                <a16:creationId xmlns:a16="http://schemas.microsoft.com/office/drawing/2014/main" id="{18480F25-76BE-4E20-B8EB-BBD94B187594}"/>
              </a:ext>
            </a:extLst>
          </p:cNvPr>
          <p:cNvSpPr txBox="1">
            <a:spLocks/>
          </p:cNvSpPr>
          <p:nvPr/>
        </p:nvSpPr>
        <p:spPr>
          <a:xfrm>
            <a:off x="2476277" y="3104867"/>
            <a:ext cx="497603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 the Scripture</a:t>
            </a:r>
          </a:p>
        </p:txBody>
      </p:sp>
      <p:sp>
        <p:nvSpPr>
          <p:cNvPr id="3074" name="Rectangle 2"/>
          <p:cNvSpPr>
            <a:spLocks noGrp="1" noChangeArrowheads="1"/>
          </p:cNvSpPr>
          <p:nvPr>
            <p:ph type="title"/>
          </p:nvPr>
        </p:nvSpPr>
        <p:spPr>
          <a:xfrm>
            <a:off x="457200" y="2290411"/>
            <a:ext cx="8229600" cy="31959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as yet they did                         not know the Scripture,                 that He must rise again from       the dead. </a:t>
            </a:r>
            <a:r>
              <a:rPr lang="en-US" altLang="en-US" sz="3200" b="1" i="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John 20:9 </a:t>
            </a:r>
          </a:p>
        </p:txBody>
      </p:sp>
      <p:sp>
        <p:nvSpPr>
          <p:cNvPr id="4" name="Rectangle 2">
            <a:extLst>
              <a:ext uri="{FF2B5EF4-FFF2-40B4-BE49-F238E27FC236}">
                <a16:creationId xmlns:a16="http://schemas.microsoft.com/office/drawing/2014/main" id="{9BE76801-311B-4AB5-89A9-76AFEBB70C2B}"/>
              </a:ext>
            </a:extLst>
          </p:cNvPr>
          <p:cNvSpPr txBox="1">
            <a:spLocks noChangeArrowheads="1"/>
          </p:cNvSpPr>
          <p:nvPr/>
        </p:nvSpPr>
        <p:spPr bwMode="auto">
          <a:xfrm>
            <a:off x="1956391" y="927704"/>
            <a:ext cx="2796361" cy="168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Knowable</a:t>
            </a:r>
          </a:p>
          <a:p>
            <a:pPr eaLnBrk="1" hangingPunct="1"/>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sym typeface="Symbol" panose="05050102010706020507" pitchFamily="18" charset="2"/>
              </a:rPr>
              <a:t></a:t>
            </a:r>
            <a:r>
              <a:rPr lang="en-US" altLang="en-US" b="1" kern="0" dirty="0">
                <a:ln w="17780" cmpd="sng">
                  <a:solidFill>
                    <a:srgbClr val="FFFFFF"/>
                  </a:solidFill>
                  <a:prstDash val="solid"/>
                  <a:miter lim="800000"/>
                </a:ln>
                <a:solidFill>
                  <a:srgbClr val="FF0000"/>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2">
            <a:extLst>
              <a:ext uri="{FF2B5EF4-FFF2-40B4-BE49-F238E27FC236}">
                <a16:creationId xmlns:a16="http://schemas.microsoft.com/office/drawing/2014/main" id="{2BBE7945-862F-44DC-B305-B782850D8E83}"/>
              </a:ext>
            </a:extLst>
          </p:cNvPr>
          <p:cNvSpPr txBox="1">
            <a:spLocks noChangeArrowheads="1"/>
          </p:cNvSpPr>
          <p:nvPr/>
        </p:nvSpPr>
        <p:spPr bwMode="auto">
          <a:xfrm>
            <a:off x="4835940" y="3103904"/>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Scripture</a:t>
            </a:r>
            <a:endParaRPr lang="en-US" altLang="en-US" sz="4000" b="1" i="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1CE0C106-5D59-47DD-82DC-95B982CF9B4D}"/>
              </a:ext>
            </a:extLst>
          </p:cNvPr>
          <p:cNvSpPr txBox="1">
            <a:spLocks noChangeArrowheads="1"/>
          </p:cNvSpPr>
          <p:nvPr/>
        </p:nvSpPr>
        <p:spPr bwMode="auto">
          <a:xfrm>
            <a:off x="456091" y="2774539"/>
            <a:ext cx="2563080" cy="89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Scripture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71079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750"/>
                                        <p:tgtEl>
                                          <p:spTgt spid="3074"/>
                                        </p:tgtEl>
                                      </p:cBhvr>
                                    </p:animEffect>
                                  </p:childTnLst>
                                </p:cTn>
                              </p:par>
                            </p:childTnLst>
                          </p:cTn>
                        </p:par>
                        <p:par>
                          <p:cTn id="8" fill="hold">
                            <p:stCondLst>
                              <p:cond delay="750"/>
                            </p:stCondLst>
                            <p:childTnLst>
                              <p:par>
                                <p:cTn id="9" presetID="10" presetClass="exit" presetSubtype="0" fill="hold" grpId="2" nodeType="afterEffect">
                                  <p:stCondLst>
                                    <p:cond delay="0"/>
                                  </p:stCondLst>
                                  <p:childTnLst>
                                    <p:animEffect transition="out" filter="fade">
                                      <p:cBhvr>
                                        <p:cTn id="10" dur="250"/>
                                        <p:tgtEl>
                                          <p:spTgt spid="6"/>
                                        </p:tgtEl>
                                      </p:cBhvr>
                                    </p:animEffect>
                                    <p:set>
                                      <p:cBhvr>
                                        <p:cTn id="11" dur="1" fill="hold">
                                          <p:stCondLst>
                                            <p:cond delay="24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8" presetClass="emph" presetSubtype="0" fill="hold" grpId="1" nodeType="withEffect">
                                  <p:stCondLst>
                                    <p:cond delay="0"/>
                                  </p:stCondLst>
                                  <p:childTnLst>
                                    <p:set>
                                      <p:cBhvr override="childStyle">
                                        <p:cTn id="18" dur="500" fill="hold"/>
                                        <p:tgtEl>
                                          <p:spTgt spid="3"/>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
                                        <p:tgtEl>
                                          <p:spTgt spid="6"/>
                                        </p:tgtEl>
                                      </p:cBhvr>
                                    </p:animEffect>
                                  </p:childTnLst>
                                </p:cTn>
                              </p:par>
                              <p:par>
                                <p:cTn id="31" presetID="42" presetClass="path" presetSubtype="0" accel="50000" decel="50000" fill="hold" grpId="0" nodeType="withEffect">
                                  <p:stCondLst>
                                    <p:cond delay="0"/>
                                  </p:stCondLst>
                                  <p:childTnLst>
                                    <p:animMotion origin="layout" path="M 0.00035 -4.07407E-6 L -0.47916 -0.04838 " pathEditMode="relative" rAng="0" ptsTypes="AA">
                                      <p:cBhvr>
                                        <p:cTn id="32" dur="2000" fill="hold"/>
                                        <p:tgtEl>
                                          <p:spTgt spid="6"/>
                                        </p:tgtEl>
                                        <p:attrNameLst>
                                          <p:attrName>ppt_x</p:attrName>
                                          <p:attrName>ppt_y</p:attrName>
                                        </p:attrNameLst>
                                      </p:cBhvr>
                                      <p:rCtr x="-23976" y="-2431"/>
                                    </p:animMotion>
                                  </p:childTnLst>
                                </p:cTn>
                              </p:par>
                              <p:par>
                                <p:cTn id="33" presetID="10" presetClass="exit" presetSubtype="0" fill="hold" grpId="1" nodeType="withEffect">
                                  <p:stCondLst>
                                    <p:cond delay="0"/>
                                  </p:stCondLst>
                                  <p:childTnLst>
                                    <p:animEffect transition="out" filter="fade">
                                      <p:cBhvr>
                                        <p:cTn id="34" dur="1250"/>
                                        <p:tgtEl>
                                          <p:spTgt spid="3074"/>
                                        </p:tgtEl>
                                      </p:cBhvr>
                                    </p:animEffect>
                                    <p:set>
                                      <p:cBhvr>
                                        <p:cTn id="35" dur="1" fill="hold">
                                          <p:stCondLst>
                                            <p:cond delay="1249"/>
                                          </p:stCondLst>
                                        </p:cTn>
                                        <p:tgtEl>
                                          <p:spTgt spid="3074"/>
                                        </p:tgtEl>
                                        <p:attrNameLst>
                                          <p:attrName>style.visibility</p:attrName>
                                        </p:attrNameLst>
                                      </p:cBhvr>
                                      <p:to>
                                        <p:strVal val="hidden"/>
                                      </p:to>
                                    </p:set>
                                  </p:childTnLst>
                                </p:cTn>
                              </p:par>
                              <p:par>
                                <p:cTn id="36" presetID="42" presetClass="exit" presetSubtype="0" fill="hold" grpId="1" nodeType="withEffect">
                                  <p:stCondLst>
                                    <p:cond delay="0"/>
                                  </p:stCondLst>
                                  <p:childTnLst>
                                    <p:animEffect transition="out" filter="fade">
                                      <p:cBhvr>
                                        <p:cTn id="37" dur="1000"/>
                                        <p:tgtEl>
                                          <p:spTgt spid="4"/>
                                        </p:tgtEl>
                                      </p:cBhvr>
                                    </p:animEffect>
                                    <p:anim calcmode="lin" valueType="num">
                                      <p:cBhvr>
                                        <p:cTn id="38" dur="1000"/>
                                        <p:tgtEl>
                                          <p:spTgt spid="4"/>
                                        </p:tgtEl>
                                        <p:attrNameLst>
                                          <p:attrName>ppt_x</p:attrName>
                                        </p:attrNameLst>
                                      </p:cBhvr>
                                      <p:tavLst>
                                        <p:tav tm="0">
                                          <p:val>
                                            <p:strVal val="ppt_x"/>
                                          </p:val>
                                        </p:tav>
                                        <p:tav tm="100000">
                                          <p:val>
                                            <p:strVal val="ppt_x"/>
                                          </p:val>
                                        </p:tav>
                                      </p:tavLst>
                                    </p:anim>
                                    <p:anim calcmode="lin" valueType="num">
                                      <p:cBhvr>
                                        <p:cTn id="39" dur="1000"/>
                                        <p:tgtEl>
                                          <p:spTgt spid="4"/>
                                        </p:tgtEl>
                                        <p:attrNameLst>
                                          <p:attrName>ppt_y</p:attrName>
                                        </p:attrNameLst>
                                      </p:cBhvr>
                                      <p:tavLst>
                                        <p:tav tm="0">
                                          <p:val>
                                            <p:strVal val="ppt_y"/>
                                          </p:val>
                                        </p:tav>
                                        <p:tav tm="100000">
                                          <p:val>
                                            <p:strVal val="ppt_y+.1"/>
                                          </p:val>
                                        </p:tav>
                                      </p:tavLst>
                                    </p:anim>
                                    <p:set>
                                      <p:cBhvr>
                                        <p:cTn id="40" dur="1" fill="hold">
                                          <p:stCondLst>
                                            <p:cond delay="999"/>
                                          </p:stCondLst>
                                        </p:cTn>
                                        <p:tgtEl>
                                          <p:spTgt spid="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074" grpId="0"/>
      <p:bldP spid="3074" grpId="1"/>
      <p:bldP spid="4" grpId="0"/>
      <p:bldP spid="4" grpId="1"/>
      <p:bldP spid="6" grpId="0"/>
      <p:bldP spid="6" grpId="1"/>
      <p:bldP spid="6" grpId="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3470</TotalTime>
  <Words>1443</Words>
  <Application>Microsoft Office PowerPoint</Application>
  <PresentationFormat>On-screen Show (4:3)</PresentationFormat>
  <Paragraphs>223</Paragraphs>
  <Slides>36</Slides>
  <Notes>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Old English Text MT</vt:lpstr>
      <vt:lpstr>Symbol</vt:lpstr>
      <vt:lpstr>Default Design</vt:lpstr>
      <vt:lpstr>PowerPoint Presentation</vt:lpstr>
      <vt:lpstr>PowerPoint Presentation</vt:lpstr>
      <vt:lpstr>If anyone speaks, let him speak as the oracles of God. If anyone ministers, let him do it as with the ability which God supplies, that in all things God may be glorified through Jesus Christ, to whom belong the glory and the dominion forever and ever. Amen.                  — 1st  Peter 411  </vt:lpstr>
      <vt:lpstr>"But I will tell you what is noted in the Scripture of Truth. (No one upholds me against these, except Michael your prince." — Daniel 10:21 </vt:lpstr>
      <vt:lpstr>For the Scripture says,      "Whoever believes on Him will not be put to shame." — Romans 10:11 </vt:lpstr>
      <vt:lpstr>And He opened their understanding, that they might comprehend the Scriptures.           — Luke 24:45  </vt:lpstr>
      <vt:lpstr>"You search the Scriptures, for in them you think you have eternal life; and these are they which testify of Me." — John 5:39 </vt:lpstr>
      <vt:lpstr>"If He called them gods, to whom the word of God came (and the Scripture cannot be broken), …"   — John 10:35 </vt:lpstr>
      <vt:lpstr>For as yet they did                         not know the Scripture,                 that He must rise again from       the dead. — John 20:9 </vt:lpstr>
      <vt:lpstr>… for he vigorously refuted the Jews publicly, showing from the Scriptures that Jesus is the Christ. — Acts 18:28  </vt:lpstr>
      <vt:lpstr>… which He promised            before through His prophets in the Holy Scriptures, … — Romans 1:2 </vt:lpstr>
      <vt:lpstr>For whatever things were written before were written for our learning, that we through the patience and comfort of the Scriptures might have hope.           — Romans 15:4  </vt:lpstr>
      <vt:lpstr>… but now has been made manifest, and by the prophetic Scriptures has been made known to all nations, according to the commandment of the everlasting God, for obedience to the faith … — Romans 16:26  </vt:lpstr>
      <vt:lpstr>All Scripture is given by inspiration of God, and is profitable for doctrine, for reproof, for correction, for instruction in righteousness, — 2nd Timothy 3:16 </vt:lpstr>
      <vt:lpstr>Scripture says about itself:  ● Is Truth  ● Substance of faith  ● Is Comprehensible  ● Is Searchable  ● Cannot be Broken  ● Is Knowable  ● States Jesus is the Christ  ● Is Holy  ● Gives Hope  ● Is for all Nations  ● Is God Breathed</vt:lpstr>
      <vt:lpstr>For the time will come when they will not endure sound doctrine, but according to their own desires, because they have itching ears, they will heap up for themselves teachers; — 2nd Timothy 4:3 </vt:lpstr>
      <vt:lpstr>By covetousness they will exploit you with deceptive words; for a long time their judgment has not been idle, and their destruction does not slumber. — 2nd Peter 2:3</vt:lpstr>
      <vt:lpstr>But shun profane and idle babblings, for they will increase to more ungodliness. — 2nd Timothy 2:16 </vt:lpstr>
      <vt:lpstr>All Scripture is given by inspiration of God, and is profitable for doctrine, for reproof, for correction, for instruction in righteousness, that the man of God may be complete, thoroughly equipped for every good work.     — 2nd Timothy 3:16-17  </vt:lpstr>
      <vt:lpstr>Now when they heard this, they      were cut to the heart, and said to   Peter and the rest of the apostles, "Men and brethren, what shall we do?" — Acts 2:37 </vt:lpstr>
      <vt:lpstr>The law of the LORD is perfect, converting the soul; The testimony of the LORD is sure, making wise the simple;             — Psalms 19:7  </vt:lpstr>
      <vt:lpstr>This is my comfort in my affliction, For Your word has given me life.  — Psalms 119:50  </vt:lpstr>
      <vt:lpstr>I have chosen the way of truth; Your judgments I have laid before me. — Psalms 119:30 </vt:lpstr>
      <vt:lpstr>NUN. Your word is a lamp to my feet And a light to my path. — Psalms 119:105  </vt:lpstr>
      <vt:lpstr>"And you shall know the truth, and the truth shall make you free."    — John 8:32 </vt:lpstr>
      <vt:lpstr>"Sanctify them by Your truth. Your word is truth." — John 17:17 </vt:lpstr>
      <vt:lpstr>"You are already clean because of the word which I have spoken to you. — John 15:3 </vt:lpstr>
      <vt:lpstr>For the word of God is living and powerful, and sharper than any two-edged sword, piercing even to the division of soul and spirit, and of joints and marrow, and is a discerner of the thoughts and intents of the heart. — Hebrews 4:12</vt:lpstr>
      <vt:lpstr>How Scripture helps us:     ● Good for reproof, correction, instruction     ● Convicts     ● Converts     ● Gives Life     ● Gives Understanding     ● Enlightens     ● Sets One Free     ● Sanctifies     ● Cleanses     ● Cuts to the heart</vt:lpstr>
      <vt:lpstr>So then faith comes by hearing, and hearing by the word of God. — Romans 10:17  </vt:lpstr>
      <vt:lpstr>… by which also you are saved,     if you hold fast that word which    I preached to you -- unless you believed in vain. — 1st Corinthians 15:2 </vt:lpstr>
      <vt:lpstr>… that is, that God was in Christ reconciling the world to Himself, not imputing their trespasses to them, and has committed to us the word of reconciliation. Now then, we are ambassadors for Christ, as though God were pleading through us: we implore you on Christ's behalf, be reconciled to God.               — 2nd Corinthians 5:19-20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290</cp:revision>
  <dcterms:created xsi:type="dcterms:W3CDTF">2014-04-12T23:55:49Z</dcterms:created>
  <dcterms:modified xsi:type="dcterms:W3CDTF">2018-09-24T05:17:06Z</dcterms:modified>
</cp:coreProperties>
</file>