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8.jpg" ContentType="image/pn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6" r:id="rId2"/>
    <p:sldId id="346" r:id="rId3"/>
    <p:sldId id="420" r:id="rId4"/>
    <p:sldId id="359" r:id="rId5"/>
    <p:sldId id="415" r:id="rId6"/>
    <p:sldId id="417" r:id="rId7"/>
    <p:sldId id="416" r:id="rId8"/>
    <p:sldId id="425" r:id="rId9"/>
    <p:sldId id="423" r:id="rId10"/>
    <p:sldId id="428" r:id="rId11"/>
    <p:sldId id="435" r:id="rId12"/>
    <p:sldId id="436" r:id="rId13"/>
    <p:sldId id="437" r:id="rId14"/>
    <p:sldId id="430" r:id="rId15"/>
    <p:sldId id="441" r:id="rId16"/>
    <p:sldId id="447" r:id="rId17"/>
    <p:sldId id="449" r:id="rId18"/>
    <p:sldId id="450" r:id="rId19"/>
    <p:sldId id="453" r:id="rId20"/>
    <p:sldId id="419" r:id="rId21"/>
    <p:sldId id="456" r:id="rId22"/>
    <p:sldId id="457" r:id="rId23"/>
    <p:sldId id="459" r:id="rId24"/>
    <p:sldId id="458" r:id="rId25"/>
    <p:sldId id="460" r:id="rId26"/>
    <p:sldId id="461" r:id="rId27"/>
    <p:sldId id="379" r:id="rId28"/>
    <p:sldId id="462" r:id="rId29"/>
    <p:sldId id="463" r:id="rId30"/>
    <p:sldId id="464" r:id="rId31"/>
    <p:sldId id="465" r:id="rId32"/>
    <p:sldId id="466" r:id="rId33"/>
    <p:sldId id="467" r:id="rId34"/>
    <p:sldId id="468" r:id="rId35"/>
    <p:sldId id="469" r:id="rId36"/>
    <p:sldId id="470" r:id="rId37"/>
    <p:sldId id="471" r:id="rId38"/>
    <p:sldId id="472" r:id="rId39"/>
    <p:sldId id="473" r:id="rId40"/>
    <p:sldId id="474" r:id="rId41"/>
    <p:sldId id="475" r:id="rId42"/>
    <p:sldId id="476" r:id="rId43"/>
    <p:sldId id="477" r:id="rId44"/>
    <p:sldId id="478" r:id="rId45"/>
    <p:sldId id="480" r:id="rId46"/>
    <p:sldId id="479" r:id="rId47"/>
    <p:sldId id="481" r:id="rId48"/>
    <p:sldId id="482" r:id="rId49"/>
    <p:sldId id="483" r:id="rId50"/>
    <p:sldId id="484" r:id="rId51"/>
    <p:sldId id="485" r:id="rId52"/>
    <p:sldId id="350" r:id="rId53"/>
    <p:sldId id="283" r:id="rId54"/>
    <p:sldId id="486" r:id="rId55"/>
    <p:sldId id="366" r:id="rId56"/>
  </p:sldIdLst>
  <p:sldSz cx="9144000" cy="6858000" type="screen4x3"/>
  <p:notesSz cx="6858000" cy="9144000"/>
  <p:embeddedFontLst>
    <p:embeddedFont>
      <p:font typeface="Calibri" panose="020F0502020204030204" pitchFamily="34" charset="0"/>
      <p:regular r:id="rId58"/>
      <p:bold r:id="rId59"/>
      <p:italic r:id="rId60"/>
      <p:boldItalic r:id="rId61"/>
    </p:embeddedFont>
    <p:embeddedFont>
      <p:font typeface="Bodoni MT Black" panose="02070A03080606020203" pitchFamily="18" charset="0"/>
      <p:bold r:id="rId62"/>
      <p:boldItalic r:id="rId63"/>
    </p:embeddedFont>
    <p:embeddedFont>
      <p:font typeface="Aharoni" panose="02010803020104030203" pitchFamily="2" charset="-79"/>
      <p:bold r:id="rId64"/>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0000"/>
    <a:srgbClr val="BBE0E3"/>
    <a:srgbClr val="66FF33"/>
    <a:srgbClr val="CC99FF"/>
    <a:srgbClr val="00B0F0"/>
    <a:srgbClr val="0066FF"/>
    <a:srgbClr val="262677"/>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80" autoAdjust="0"/>
    <p:restoredTop sz="67071" autoAdjust="0"/>
  </p:normalViewPr>
  <p:slideViewPr>
    <p:cSldViewPr>
      <p:cViewPr varScale="1">
        <p:scale>
          <a:sx n="50" d="100"/>
          <a:sy n="50" d="100"/>
        </p:scale>
        <p:origin x="1387"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Darkness </a:t>
            </a:r>
            <a:r>
              <a:rPr lang="en-US" dirty="0" smtClean="0"/>
              <a:t>rides on the heels of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90252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main component of the present is its’ reflections of past actions affecting continuing unfolding’s, as a curtain reveals what is to come from that which has been. At the speed of light all expands enlarging and becoming more diffuse as deep darkness welcomes the light. It is His enduring timeless presence that calls upon life touching 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paradox of His truth is that all remains real from the beginning where nothing is hidden, though we cannot perceive this as it is, being physically isolated, from what is wholly present. Light has spiraled intermingling around the deep dark voids God created for motion to affect upon itself, as substance, in all of its’ forms, continues to commence. Time opens the portal of change and synthesizes becoming.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bubble of motion, time hinges from the beginning viewing the end result, which is the present. To see God is to know His extent surpasses all that is in the shadow of time’s passing. The past reflects all that has come from the source of His endless presence. Absolute Time is singular and cannot be dissected as separate components, as distinctly given by the law of God in His one expanse. Time dilation maintains various references unique to local conditions, but no matter what real reality is, it can never be removed from the present.</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with His wisdom created the heavens, and such is the structure of His</a:t>
            </a:r>
            <a:r>
              <a:rPr lang="en-US" baseline="0" dirty="0" smtClean="0"/>
              <a:t> universe, for us to witness the darkness swallowing the light. Modern science can only perceive some 5% of the visible universe where 27% is estimated as dark matter, and 68% is unexplainable Dark Energy. Dark Energy is quintessentially the greatest modern day mystery in cosmology. It has been labeled the quintessence of the universe as it appears that the expansion of the universe is uncharacteristically and perplexingly increasing.</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we are confused by what we see, God is not. By His power He established truth as plain as can be. It is given to us to comprehend what has been set before all. His word declares an expansion</a:t>
            </a:r>
            <a:r>
              <a:rPr lang="en-US" baseline="0" dirty="0" smtClean="0"/>
              <a:t> is the order of law. His way is consistent while we struggle to clearly rise from obscure misconceptions and or inconsistencies in perceived observations. </a:t>
            </a:r>
            <a:r>
              <a:rPr lang="en-US" dirty="0" smtClean="0"/>
              <a: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not be denied is that the present hovers upon every isolated finite moment, as eternity extends</a:t>
            </a:r>
            <a:r>
              <a:rPr lang="en-US" baseline="0" dirty="0" smtClean="0"/>
              <a:t> out beyond each point.</a:t>
            </a:r>
            <a:r>
              <a:rPr lang="en-US" dirty="0" smtClean="0"/>
              <a:t> Since the majority of, if not all of reality, cannot be observed, creative thinking and keen insight is required to expose that which is beyond mere mortal comprehension.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God has declared that He has never removed Himself from His absolute creation, He has isolated all in creation to the confines of time in a fading concentration of His initial pure energy. Thermodynamics is a result of time.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in His word arranged all by an intelligence we can only hope to fathom, half less imagine. It is that He is.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361205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God’s creation, not ours. To achieve understanding, it can only be acquired by humbly approaching God Himself. The general question is how did light come to be as we see 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933037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clues</a:t>
            </a:r>
            <a:r>
              <a:rPr lang="en-US" baseline="0" dirty="0" smtClean="0"/>
              <a:t> have all been given. One space, one time, one expanse. The answer lies in the present, or that which we can and cannot perceive. God’s original creation or flash of light is beyond what we can observe, as is the past gone by. We know the past is not retrievable though its’ image surrounds all that lies ahead.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all that is, God’s presence is what establishes reality. </a:t>
            </a:r>
            <a:r>
              <a:rPr lang="en-US" sz="1200" kern="1200" dirty="0" smtClean="0">
                <a:solidFill>
                  <a:schemeClr val="tx1"/>
                </a:solidFill>
                <a:effectLst/>
                <a:latin typeface="+mn-lt"/>
                <a:ea typeface="+mn-ea"/>
                <a:cs typeface="+mn-cs"/>
              </a:rPr>
              <a:t>No matter any of our speculations, it is the way God has it. I suppose there comes a time in every preacher’s career where he wishes to take back a sermon that went south. Generally these failure sermons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teach the preacher more than those waiting to leave. This was one of those sermons. Errors arose because I tried to fit His inspired word to</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match my contemporary world knowledge. In studying God’s word we must remain open to be transformed by it, in order to come closer to</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God’s truth, over any pre-conceived notions. I had always exalted light in its’ purest form putting it at the top of the creation chain, how could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anything be greater? And this matched how I was raised, understanding “The Big Bang” theory. My fellow brethren helped my error in reasoning.</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biggest thing I learned was to see creation in a new light. I had never really considered the creation of matter before light. I saw Genesis 1:1 as a summary statement, more than a literal sequence of events. The light came on when I took His word as truer than how I was trying to change it. I believe this problem with fitting the Big Bang to match scripture is widespread and very prevalent in our modern day culture.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 do leave this sermon intact below to point out how easy it is to misunderstand, and those vices or convincing illustrations that may be used. I believe I innocently deceived myself as my true intent was to honor and glorify God. God is glorified in that He teaches the preachers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too. If I rebuilt this sermon it would drastically change to state how the world misinterprets God’s word. Whereas there is not a “Big Bang” as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original creation event, certain principles and natural laws may still be applicable as to how the present functions physically. Whatever it is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chosen to be called, Steady Expanding State or whatever, I believe the present can be described with many of the Big Bang characteristics as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space and time exhibits behaviors consistent with its’ initial propagating premise. It is just how this propagation commenced that we will never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really accurately know. I certainly cannot explain miracles or when and where they may have occurred. I see life in the moment as a miracle,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with the ability of lifting the faithful closer to that higher truth, where trust and belief opens the heart to His will, and immeasurable joy connects with the divine. Largely, we should just be thankful that it has come to be that it is, a local event at all real points. In His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realm for us it is the present that we should be most concerned about identifying, over distant speculations. I will most definitely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be reluctant to give another involved sermon on science. Forgive the following errors, where included, below:</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paradox</a:t>
            </a:r>
            <a:r>
              <a:rPr lang="en-US" baseline="0" dirty="0" smtClean="0"/>
              <a:t> is that the future unfolds from p</a:t>
            </a:r>
            <a:r>
              <a:rPr lang="en-US" dirty="0" smtClean="0"/>
              <a:t>ast reflections in the present. God declares that at</a:t>
            </a:r>
            <a:r>
              <a:rPr lang="en-US" baseline="0" dirty="0" smtClean="0"/>
              <a:t> every point, a condition of top to bottom exists. </a:t>
            </a:r>
            <a:r>
              <a:rPr lang="en-US" dirty="0" smtClean="0"/>
              <a:t>All points maintain this extreme position of bottom to top or top to bottom. It is how reality slips forward unified as one, and it is the web of the present. The present is universal whereas amazingly most of the present is a construct of the past. The past is real where the future is yet to be, while the future holds this bulk of the past. Each point is surrounded by past images. To gaze to the end of the universe is to look further back in the previous ‘presents’ of time. The speed of light is the wind of time. All that has been is still contained in the absolute image of what is. As God declares, nothing is</a:t>
            </a:r>
            <a:r>
              <a:rPr lang="en-US" baseline="0" dirty="0" smtClean="0"/>
              <a:t> hidden from Him.</a:t>
            </a:r>
            <a:r>
              <a:rPr lang="en-US" dirty="0" smtClean="0"/>
              <a: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farther back one goes in time the smaller the physical universe becomes. Also, we know from relativity that this compression of distance shortens time sequences and should increase speeds. This is not physically observable except for clues in what currently mystifies us, concerning Dark Energy. It is more than apparent that the initial creation days of our universe, that now appears to be eons longer, is actually due to these expansion and variable speed considerations. In fact time flows forward at the ‘present’ speed of light, allowing the present to remain in one place, universally. Whereas the speed of light may fluctuate over the eons of time, it could never be noticed as such in the present. Unbeknownst to each of us is that we are expanding at light speed; we just don’t know it because it is unperceivable to us, as is our 65,000 miles/hour around the sun, and then 500,000 miles/hour about the core of the Milky Way galaxy, or then, yes, in fact, the speed of light in relation to the edge of the universe. The speed of light is the minimum speed, and it is the basis for the flow of time itself.  If we could stop time, and look to a static past section, of even our own lives, whereas our mass would remain, our volume would be found to be ever increasing. Our present self would appear to be gigantic to our younger self. From one moment to the next, as the universe increases in size, so does all that exists. I want to emphasize that if we could see this change over time, we would be ginormous in relation to what we physically were in years past. Earth in the past was the size of a current grain of sand.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currently observe a universe with a diameter of roughly 28 billion light years, and of course, this is based upon our current observation of the speed of light. We assume this diameter on being able to ‘supposedly’ observe 14 billion light years out in any single arbitrary direction. While the universe is known to be expanding, it is estimated that the actual ‘present’ diameter is 93 billion light years, again, based upon observations of the current speed of light. What baffles modern science is why the universe appears to be accelerating based on extremely distant Super Nova observations. This Dark Energy dilemma is easily remedied with this past higher density and acceleration consideration. We are fooled in believing the universe is older than it actually is whereas the diameter may be correct.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current speed of light is a snail’s pace in relation to distant racing speeds. What we observe is of a remnant once gone by, while in a space much smaller, when a higher velocity image was yet to fall before us, now just slowing coming in to current view. It is not reality that deceives us, it is we that deceive ourselves.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Clearly He created the end at the same moment He created the beginning. God made a universe where we can actually see His timelessness right in front of us, though it requires a leap of faith into that which is for us, unperceivable, the present, as we witness the past. The shear</a:t>
            </a:r>
            <a:r>
              <a:rPr lang="en-US" baseline="0" dirty="0" smtClean="0"/>
              <a:t> mass of the surrounding universe holds past images coming at us. Much of the future is already in transit, all the way back to the beginning, or as it is, our searching out to the ends of this universe.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Curiosity is one of the gifts given of God. God has always known, and what is understandable to Him is for us to discover. By grace he has given us the abilities to realize the depth and the width of realities present. In His word He reveals the secrets of truth plainly taught. The simple of heart see higher than those weighted down with the heavy corridors of endless learning, struggling, yet never understanding. This is not the will of God for man to rebel</a:t>
            </a:r>
            <a:r>
              <a:rPr lang="en-US" baseline="0" dirty="0" smtClean="0"/>
              <a:t> in arrogant disgust and contempt for one another mired in animosities.</a:t>
            </a:r>
            <a:r>
              <a:rPr lang="en-US" dirty="0" smtClean="0"/>
              <a:t> His lessons enlighten the wise to see turning to that which is better. Clearly, His creation stretches from the</a:t>
            </a:r>
            <a:r>
              <a:rPr lang="en-US" baseline="0" dirty="0" smtClean="0"/>
              <a:t> beginning to the end which contains these same two points as equal, embracing all that is included in between as the absolute present. God is so great He shows Himself in creation by being more than what can be seen. Great be our visible invisible God!</a:t>
            </a:r>
            <a:endParaRPr lang="en-US" dirty="0" smtClean="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has established what is for the benefit of His eternal creation. He waits for His creation to come back to Him, both metaphorically united and physically connected, as in all that He has done, His call is to return. The evidence is in all that He has created. Jesus is His, our portal, for the redemption of mankind.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354211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God’s Light is Everlasting.</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Darkness has no hope.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109858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universe of light in the darkness is God’s creation. It is a test of souls to whether they pursue lust for creation or thankfulness for the creator.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this sermon can ever express is the all of God. He has made everything so life can experience the uniqueness of living in an endless realm of dissolving material</a:t>
            </a:r>
            <a:r>
              <a:rPr lang="en-US" baseline="0" dirty="0" smtClean="0"/>
              <a:t> light</a:t>
            </a:r>
            <a:r>
              <a:rPr lang="en-US" dirty="0" smtClean="0"/>
              <a:t>.</a:t>
            </a:r>
            <a:r>
              <a:rPr lang="en-US" baseline="0" dirty="0" smtClean="0"/>
              <a:t> In this God touches us with His eternal being while He calls for us to search Him out.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741195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little clues are written in His word, that deal with His creation, challenge us to seek out what and why He has ordered it the way He has. What a wonderful</a:t>
            </a:r>
            <a:r>
              <a:rPr lang="en-US" baseline="0" dirty="0" smtClean="0"/>
              <a:t> creation that is more for the essence of living than the prolific deaths we witness.</a:t>
            </a:r>
            <a:r>
              <a:rPr lang="en-US" dirty="0" smtClean="0"/>
              <a:t> He watches for those who want to know.</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001549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displays His truths by example. Expanses</a:t>
            </a:r>
            <a:r>
              <a:rPr lang="en-US" baseline="0" dirty="0" smtClean="0"/>
              <a:t> of light and darkness litter the view we perceive.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589302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under examination is the consideration of light in the darkness or darkness in the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440773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indicates</a:t>
            </a:r>
            <a:r>
              <a:rPr lang="en-US" baseline="0" dirty="0" smtClean="0"/>
              <a:t> that accurate measurement, both small and large, is at most, a best guess, with absolute exactness  impossible, as His expanse leaves our local experience more than rapidly with motion considerations untold. He has established His universe where question is simple with reaching answers. Independence is the origin of His creation.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522468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instructs us to</a:t>
            </a:r>
            <a:r>
              <a:rPr lang="en-US" baseline="0" dirty="0" smtClean="0"/>
              <a:t> the nature of density and concentration of particles causing excited friction. Energy from the simplest of interactions accumulate to release in reattaching to a more inward bound mass.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2555974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challenged to engage understanding with light, in either emission or absorption, from and</a:t>
            </a:r>
            <a:r>
              <a:rPr lang="en-US" baseline="0" dirty="0" smtClean="0"/>
              <a:t> to</a:t>
            </a:r>
            <a:r>
              <a:rPr lang="en-US" dirty="0" smtClean="0"/>
              <a:t> all the various forms</a:t>
            </a:r>
            <a:r>
              <a:rPr lang="en-US" baseline="0" dirty="0" smtClean="0"/>
              <a:t> of matter.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1765360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LORD certainly causes calamity in the vortex of becoming, where He rises past what we perceive. He reminds us that to live</a:t>
            </a:r>
            <a:r>
              <a:rPr lang="en-US" baseline="0" dirty="0" smtClean="0"/>
              <a:t> above anger is where the abode of peace remains. God is judge of all that occurs under the clouds of His creation. He who is not for God is against God. The wicked have a homeless destination.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493692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nature of our universe can only end up being an assumption where first hand visualizations are impossible. A key clue is that the southern extreme</a:t>
            </a:r>
            <a:r>
              <a:rPr lang="en-US" baseline="0" dirty="0" smtClean="0"/>
              <a:t> attempts to attach at the bottom of substance. Long understood is that ‘going south’ is reaching downward or a dropping away.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2210510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northern extreme</a:t>
            </a:r>
            <a:r>
              <a:rPr lang="en-US" baseline="0" dirty="0" smtClean="0"/>
              <a:t> would attach in an upward attempt to connect. These definitions explains our duel parabolic hyperbolic nature as time passes. As for hanging the earth on nothing, is not the darkness of nothing the foundation for the entrance of God’s creation of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037622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 greatness unfolds before all as a lesson for remembrance to something larger than life. It is the will of God as the life giver to allow freedom to find, and know of, His surety, as it is. What one believes reveals the heart God waits to see.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918972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Temporalities</a:t>
            </a:r>
            <a:r>
              <a:rPr lang="en-US" baseline="0" dirty="0" smtClean="0"/>
              <a:t> of time mesh with desires to know as He allows what is to be. He has established darkness for light to hover around and knows exactly why it is that it is. What is wisdom but knowledge understood.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4161691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 all of the challenges of not knowing, He tasks</a:t>
            </a:r>
            <a:r>
              <a:rPr lang="en-US" baseline="0" dirty="0" smtClean="0"/>
              <a:t> us to know, or at least to question the reasons for darkness, both physically and metaphorically. It is perplexing to call darkness home but it is a place, and what He declares this universe has been established upon, nothing. Out of nothing, His is more than what is, and that says more than can be said.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1098473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is the basis for God’s beginning, for us, over us. Darkness is the void where He created that which was not part of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309517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is witness to that which was not before creation, reality from the void of nothing. It is the quantum foundation of darkness that supports the extent and expanse of physical light. From both below and above, God has established what light forms into. It is His universe given to us to know of Him. Discovery is an endless journey into perceiving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440773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He expresses His light,</a:t>
            </a:r>
            <a:r>
              <a:rPr lang="en-US" baseline="0" dirty="0" smtClean="0"/>
              <a:t> darkness invades covering light over with empty distance as time passes.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2153357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specifically speaks</a:t>
            </a:r>
            <a:r>
              <a:rPr lang="en-US" baseline="0" dirty="0" smtClean="0"/>
              <a:t> of an outer darkness separate from the light He attaches to. In the extremes, a point of light would be perceptible, whereas total detachment from light would deliver a </a:t>
            </a:r>
            <a:r>
              <a:rPr lang="en-US" baseline="0" dirty="0" err="1" smtClean="0"/>
              <a:t>rangeless</a:t>
            </a:r>
            <a:r>
              <a:rPr lang="en-US" baseline="0" dirty="0" smtClean="0"/>
              <a:t> scope of nothing, not even a point of light for reference.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66463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darkness where black has no color. It remains</a:t>
            </a:r>
            <a:r>
              <a:rPr lang="en-US" baseline="0" dirty="0" smtClean="0"/>
              <a:t> in isolation void of light in any form of substance. </a:t>
            </a:r>
            <a:r>
              <a:rPr lang="en-US" sz="1200" kern="1200" dirty="0" smtClean="0">
                <a:solidFill>
                  <a:schemeClr val="tx1"/>
                </a:solidFill>
                <a:effectLst/>
                <a:latin typeface="+mn-lt"/>
                <a:ea typeface="+mn-ea"/>
                <a:cs typeface="+mn-cs"/>
              </a:rPr>
              <a:t>Some scriptures intuitively encompass more than one subject, such as here, explaining the physical nature of</a:t>
            </a:r>
            <a:r>
              <a:rPr lang="en-US" sz="1200" kern="1200" baseline="0" dirty="0" smtClean="0">
                <a:solidFill>
                  <a:schemeClr val="tx1"/>
                </a:solidFill>
                <a:effectLst/>
                <a:latin typeface="+mn-lt"/>
                <a:ea typeface="+mn-ea"/>
                <a:cs typeface="+mn-cs"/>
              </a:rPr>
              <a:t> spirituality</a:t>
            </a:r>
            <a:r>
              <a:rPr lang="en-US" sz="1200" kern="1200" dirty="0" smtClean="0">
                <a:solidFill>
                  <a:schemeClr val="tx1"/>
                </a:solidFill>
                <a:effectLst/>
                <a:latin typeface="+mn-lt"/>
                <a:ea typeface="+mn-ea"/>
                <a:cs typeface="+mn-cs"/>
              </a:rPr>
              <a:t>. Defining physical attributes of His whole essence includes the nature of His brilliant integrity. A destiny awaits for those that reject His truth absent of His presence.</a:t>
            </a:r>
            <a:endParaRPr lang="en-US" dirty="0" smtClean="0"/>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41996940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realm where life has no meaning when darkness overtakes the light, casting it off,</a:t>
            </a:r>
            <a:r>
              <a:rPr lang="en-US" baseline="0" dirty="0" smtClean="0"/>
              <a:t> in the endless distance of nowhere.</a:t>
            </a:r>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4154509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see what is and how it is structured for the benefit  of all, one must look up to see the truths of His order. Acceptance of His understanding allows a clearer picture of why it is. To let God answer for His own creation informs us as to why the oceans freely rage across time cracking from the melting heat of ago.</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4243082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rely on</a:t>
            </a:r>
            <a:r>
              <a:rPr lang="en-US" baseline="0" dirty="0" smtClean="0"/>
              <a:t> God to allow us to know, what better instructor could be but He who knows 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234607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 stars, all counted and named, have presence touching the entirety of His creation. Again, He declares no separation in the present structure of His creation. His warmth is of what is life giving.</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2126335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about other stars and their bodies, we will never know, but interactions of</a:t>
            </a:r>
            <a:r>
              <a:rPr lang="en-US" baseline="0" dirty="0" smtClean="0"/>
              <a:t> what is close and far have integral importance. The entire universe could reflect the smallest of His creations. How profound to be in this magnificent existence where the macro mirrors the micro.</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745581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known before mankind’s understanding took hold is where forces</a:t>
            </a:r>
            <a:r>
              <a:rPr lang="en-US" baseline="0" dirty="0" smtClean="0"/>
              <a:t> stretch out across space. Without the moon our oceans would remain stagnate cesspools. Proximity has direct correlation to the amount of disruptive forces bodies have upon one another.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042565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has not only established all natural laws, but he has set spiritual</a:t>
            </a:r>
            <a:r>
              <a:rPr lang="en-US" baseline="0" dirty="0" smtClean="0"/>
              <a:t> ordinances governing His creation of sentient life in order. For us not to follow God can only blind those who would care to know. The Lord has created many things for the benefit of creation even if unbeknownst to us, so that we may live in an existence of temporarily becoming, as He watches for our awakening. Most of what is knowable we will never know.</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49294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Belief can be in many instances a matter of opinion, and in its’ many forms it has certainly caused divisions among countless generations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mankind. If we agree that God is supreme and creation is of His understanding and wisdom, why would it be wrong to see God in what we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can observe in the natural universe, and cleave to how it may match up with His inspired word? Are we to diligently seek Him out with our all?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More often it is man condemning man over developing clarity and I do not believe God would want us to not understand, as His call is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for us to understand. As one day is a thousand years, where do we draw the literal line in understanding His truth? Let us </a:t>
            </a:r>
            <a:r>
              <a:rPr lang="en-US" sz="1200" kern="1200" smtClean="0">
                <a:solidFill>
                  <a:schemeClr val="tx1"/>
                </a:solidFill>
                <a:effectLst/>
                <a:latin typeface="+mn-lt"/>
                <a:ea typeface="+mn-ea"/>
                <a:cs typeface="+mn-cs"/>
              </a:rPr>
              <a:t>remain open and </a:t>
            </a:r>
            <a:r>
              <a:rPr lang="en-US" sz="1200" kern="1200" dirty="0" smtClean="0">
                <a:solidFill>
                  <a:schemeClr val="tx1"/>
                </a:solidFill>
                <a:effectLst/>
                <a:latin typeface="+mn-lt"/>
                <a:ea typeface="+mn-ea"/>
                <a:cs typeface="+mn-cs"/>
              </a:rPr>
              <a:t>pray to return to sensibility over confusion among men.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Clearly, before matter or light as we know it, God viewed deep darkness in the empty void of pre-creation. This darkness existed outside of God. Mentioned is this lightless realm primed to be creation’s womb where His introduction of light would come forth.</a:t>
            </a:r>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in His great understanding has challenged us to live knowing those things</a:t>
            </a:r>
            <a:r>
              <a:rPr lang="en-US" baseline="0" dirty="0" smtClean="0"/>
              <a:t> special to His creation.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2641199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 creation and all that it contains still falls short of a greater truth yet to be revealed, to all that live in the flesh of mankind of woman. If you are not in to the Lord you deny that which is part</a:t>
            </a:r>
            <a:r>
              <a:rPr lang="en-US" baseline="0" dirty="0" smtClean="0"/>
              <a:t> of yourself.</a:t>
            </a:r>
            <a:r>
              <a:rPr lang="en-US" dirty="0" smtClean="0"/>
              <a:t> The true glory is that </a:t>
            </a:r>
            <a:r>
              <a:rPr lang="en-US" smtClean="0"/>
              <a:t>He gives </a:t>
            </a:r>
            <a:r>
              <a:rPr lang="en-US" dirty="0" smtClean="0"/>
              <a:t>all that is. Certainly God has made all through His understanding and if we are to be anything concerning being scientifically adept, to the nature of reality, we must consider all that He has revealed. It is God that teaches us, not that we teach God, and He graciously has given the clues to eternal truths. And what have we done with the little truth of parabolic light being converted to hyperbolic? - Nuclear weapons that terrorize the meek and oppress the masses? Shame on man for his lust for power over considerations of love.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1349625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amazing that in search to understand God, or for that matter any clarity, hate is so pervasive. Self-deceptions of power and festering greed mired in jealousies steal from the humble that search to know and care simply, for the families and children they love. Our nations have lost innocence as we search to know in the shadows of terror and where impulsiveness has crippled decent maturity. Each of us holds ignorance as our greatest quality, which is unnoticed by the arrogant ‘knowing,’ as they yell, “Come to me,” while God shows us all, ‘See Me.’ As I am inclined to astronomical quantum truths, this study has been geared in perceiving His physical spatial creation over that of the life sciences. Greater than any physical truth is His coming judgment of souls. It would be our greatest regret not to meet the Light of All discarded to the darkness. Come He calls to all free in Him where choice declares destiny.</a:t>
            </a:r>
          </a:p>
          <a:p>
            <a:endParaRPr lang="en-US" dirty="0" smtClean="0"/>
          </a:p>
          <a:p>
            <a:r>
              <a:rPr lang="en-US" dirty="0" smtClean="0"/>
              <a:t>His truths cannot be replaced.</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Darkness has no sound of sense.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15390890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Eternity never ends.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54</a:t>
            </a:fld>
            <a:endParaRPr lang="en-US"/>
          </a:p>
        </p:txBody>
      </p:sp>
    </p:spTree>
    <p:extLst>
      <p:ext uri="{BB962C8B-B14F-4D97-AF65-F5344CB8AC3E}">
        <p14:creationId xmlns:p14="http://schemas.microsoft.com/office/powerpoint/2010/main" val="2625090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Light is Greater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55</a:t>
            </a:fld>
            <a:endParaRPr lang="en-US"/>
          </a:p>
        </p:txBody>
      </p:sp>
    </p:spTree>
    <p:extLst>
      <p:ext uri="{BB962C8B-B14F-4D97-AF65-F5344CB8AC3E}">
        <p14:creationId xmlns:p14="http://schemas.microsoft.com/office/powerpoint/2010/main" val="4119796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empty void, the shear presence of God brought out onward light into the nothingness. No power is greater or could be. </a:t>
            </a:r>
            <a:r>
              <a:rPr lang="en-US" sz="1200" kern="1200" dirty="0" smtClean="0">
                <a:solidFill>
                  <a:schemeClr val="tx1"/>
                </a:solidFill>
                <a:effectLst/>
                <a:latin typeface="+mn-lt"/>
                <a:ea typeface="+mn-ea"/>
                <a:cs typeface="+mn-cs"/>
              </a:rPr>
              <a:t>It is not said that the Spirit of God is separate from His creation of light.</a:t>
            </a:r>
            <a:endParaRPr lang="en-US" dirty="0" smtClean="0"/>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663361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 remains with oversight of all </a:t>
            </a:r>
            <a:r>
              <a:rPr lang="en-US" dirty="0" err="1" smtClean="0"/>
              <a:t>ongoings</a:t>
            </a:r>
            <a:r>
              <a:rPr lang="en-US" dirty="0" smtClean="0"/>
              <a:t>. </a:t>
            </a:r>
            <a:r>
              <a:rPr lang="en-US" sz="1200" kern="1200" dirty="0" smtClean="0">
                <a:solidFill>
                  <a:schemeClr val="tx1"/>
                </a:solidFill>
                <a:effectLst/>
                <a:latin typeface="+mn-lt"/>
                <a:ea typeface="+mn-ea"/>
                <a:cs typeface="+mn-cs"/>
              </a:rPr>
              <a:t>Then light separated in and between areas swirling in voids of darkness. Overall, Light serves</a:t>
            </a:r>
            <a:r>
              <a:rPr lang="en-US" sz="1200" kern="1200" baseline="0" dirty="0" smtClean="0">
                <a:solidFill>
                  <a:schemeClr val="tx1"/>
                </a:solidFill>
                <a:effectLst/>
                <a:latin typeface="+mn-lt"/>
                <a:ea typeface="+mn-ea"/>
                <a:cs typeface="+mn-cs"/>
              </a:rPr>
              <a:t> God’s purpose in separating good from bad as the butter of life is clarified. </a:t>
            </a:r>
            <a:r>
              <a:rPr lang="en-US" sz="1200" kern="1200" dirty="0" smtClean="0">
                <a:solidFill>
                  <a:schemeClr val="tx1"/>
                </a:solidFill>
                <a:effectLst/>
                <a:latin typeface="+mn-lt"/>
                <a:ea typeface="+mn-ea"/>
                <a:cs typeface="+mn-cs"/>
              </a:rPr>
              <a:t>His presence qualifies in all that has shine. Light emancipates onward as darkness fades away to the distances of below or above, both synonymous extremes in the realm of unending darkness. The end of darkness is the beginning of light. </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God to define science, not science to define God. As perceived chaos shatters across the calm, His is the substance of creation maintaining in and out at all real points known. To this inclusive absolute light, impinging upon the present at all real points, it exposes His exquisite delicate violent free beauty, with the circle or sphere as the first geometric object. The sphere is the most naturally occurring symmetrical form in the universe as it is the base form of nature itself. For us light has been separated as it intermingles with the darkness. The sphere of light is the origin of our universe by the declaration of God Himself. He also declares it is a universe of purpose with His wisdom taking precedence over all.</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281391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 only is the universe a stage of what is to come as light evaporates upon the darkness, it is an announcement to all angels and hopeful striving human life. It is a witness, where each soul must resolve both internal and external existence in Him, over denning His omniscient unending presence.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Darkness is set just beyond the nugget of light prepared for those choosing to remain alone swelling in loneliness, separate from Him and His ordinances. Unavoidable is both physical and spiritual considerations in such the lives we live. The spiritual realm supersedes and preexists the physical universe.  Fundamentally, God’s universe is perfect created for His pleasure maintaining the redemptive qualities of retrieving His autonomous children of light. It is in His shadow that we see His light, given of His everlasting bosom comes pure absolute love, in creation above knowledge. Light is God’s nipple to mankind.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material universe, God creates both minimum inert matter at relative rest in relation to hyper active velocities approaching what is maximum. In search for the initial smallest of primeval particles, linear accelerators have blasted particles up against aluminum plates in hydrogen bubble chambers. The tracks left from these particle annihilations are insinuated to be the soup of the original creation, just after the introduction of light. Note the circular vanishings as the inward containment releases outward. Labs like CERN, a circular accelerator, smash particles into each other to further examine these smallest of forms that exist in matter, distinct from photon propagation. Substances called out, such as Charm and Strange lead to the Boson of sub atomic particles, as they </a:t>
            </a:r>
            <a:r>
              <a:rPr lang="en-US" sz="1200" kern="1200" dirty="0" err="1" smtClean="0">
                <a:solidFill>
                  <a:schemeClr val="tx1"/>
                </a:solidFill>
                <a:effectLst/>
                <a:latin typeface="+mn-lt"/>
                <a:ea typeface="+mn-ea"/>
                <a:cs typeface="+mn-cs"/>
              </a:rPr>
              <a:t>parabolicly</a:t>
            </a:r>
            <a:r>
              <a:rPr lang="en-US" sz="1200" kern="1200" dirty="0" smtClean="0">
                <a:solidFill>
                  <a:schemeClr val="tx1"/>
                </a:solidFill>
                <a:effectLst/>
                <a:latin typeface="+mn-lt"/>
                <a:ea typeface="+mn-ea"/>
                <a:cs typeface="+mn-cs"/>
              </a:rPr>
              <a:t> hold witness in the hyperbolic creation that unfolds before us all. Dividing matter leaps beyond observation as we cannot perceive the edge that maintains reality. God has made elusive and curious His endless present moment.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mathematical Pi screams out defining His endless spiral into creation at all points. Lessons of His wisdom surely blaze forward in all that is coming from His purposed loving call, given to all; His creation of free life in His image: to be aware of more than self. </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28139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16.xml"/><Relationship Id="rId9" Type="http://schemas.openxmlformats.org/officeDocument/2006/relationships/image" Target="../media/image14.tm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tmp"/><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tmp"/><Relationship Id="rId5" Type="http://schemas.openxmlformats.org/officeDocument/2006/relationships/image" Target="../media/image1.png"/><Relationship Id="rId4" Type="http://schemas.openxmlformats.org/officeDocument/2006/relationships/notesSlide" Target="../notesSlides/notesSlide26.xml"/><Relationship Id="rId9"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Isosceles Triangle 4"/>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7"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2"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1" name="Rectangle 2"/>
          <p:cNvSpPr txBox="1">
            <a:spLocks noChangeArrowheads="1"/>
          </p:cNvSpPr>
          <p:nvPr/>
        </p:nvSpPr>
        <p:spPr bwMode="auto">
          <a:xfrm>
            <a:off x="5105400" y="1524000"/>
            <a:ext cx="3581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"Known to God </a:t>
            </a:r>
            <a:r>
              <a:rPr lang="en-US" b="1" kern="0" dirty="0">
                <a:solidFill>
                  <a:schemeClr val="bg1"/>
                </a:solidFill>
                <a:latin typeface="Calibri" panose="020F0502020204030204" pitchFamily="34" charset="0"/>
              </a:rPr>
              <a:t>from eternity </a:t>
            </a:r>
            <a:r>
              <a:rPr lang="en-US" b="1" kern="0" dirty="0" smtClean="0">
                <a:solidFill>
                  <a:schemeClr val="bg1"/>
                </a:solidFill>
                <a:latin typeface="Calibri" panose="020F0502020204030204" pitchFamily="34" charset="0"/>
              </a:rPr>
              <a:t>are all His </a:t>
            </a:r>
            <a:r>
              <a:rPr lang="en-US" b="1" kern="0" dirty="0">
                <a:solidFill>
                  <a:schemeClr val="bg1"/>
                </a:solidFill>
                <a:latin typeface="Calibri" panose="020F0502020204030204" pitchFamily="34" charset="0"/>
              </a:rPr>
              <a:t>works</a:t>
            </a:r>
            <a:r>
              <a:rPr lang="en-US" b="1" kern="0" dirty="0" smtClean="0">
                <a:solidFill>
                  <a:schemeClr val="bg1"/>
                </a:solidFill>
                <a:latin typeface="Calibri" panose="020F0502020204030204" pitchFamily="34" charset="0"/>
              </a:rPr>
              <a:t>."  </a:t>
            </a:r>
            <a:r>
              <a:rPr lang="en-US" sz="3600" b="1" i="1" kern="0" dirty="0" smtClean="0">
                <a:solidFill>
                  <a:schemeClr val="bg1"/>
                </a:solidFill>
                <a:latin typeface="Calibri" panose="020F0502020204030204" pitchFamily="34" charset="0"/>
              </a:rPr>
              <a:t>— Acts 15:18</a:t>
            </a:r>
            <a:endParaRPr lang="en-US" sz="3600" b="1" i="1" kern="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928465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22" presetClass="entr" presetSubtype="8" fill="hold" grpId="0" nodeType="withEffect">
                                  <p:stCondLst>
                                    <p:cond delay="75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6" grpId="0"/>
      <p:bldP spid="36" grpId="1"/>
      <p:bldP spid="37" grpId="0" animBg="1"/>
      <p:bldP spid="37" grpId="1" animBg="1"/>
      <p:bldP spid="38" grpId="0"/>
      <p:bldP spid="38" grpId="1"/>
      <p:bldP spid="41" grpId="0" animBg="1"/>
      <p:bldP spid="41" grpId="1" animBg="1"/>
      <p:bldP spid="61" grpId="0"/>
      <p:bldP spid="61" grpId="1"/>
      <p:bldP spid="62" grpId="0" animBg="1"/>
      <p:bldP spid="62" grpId="1" animBg="1"/>
      <p:bldP spid="63" grpId="0"/>
      <p:bldP spid="63"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Isosceles Triangle 4"/>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7"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2"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1" name="Rectangle 2"/>
          <p:cNvSpPr txBox="1">
            <a:spLocks noChangeArrowheads="1"/>
          </p:cNvSpPr>
          <p:nvPr/>
        </p:nvSpPr>
        <p:spPr bwMode="auto">
          <a:xfrm>
            <a:off x="5105400" y="1524000"/>
            <a:ext cx="3581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"Known to God </a:t>
            </a:r>
            <a:r>
              <a:rPr lang="en-US" b="1" kern="0" dirty="0">
                <a:solidFill>
                  <a:schemeClr val="bg1"/>
                </a:solidFill>
                <a:latin typeface="Calibri" panose="020F0502020204030204" pitchFamily="34" charset="0"/>
              </a:rPr>
              <a:t>from eternity </a:t>
            </a:r>
            <a:r>
              <a:rPr lang="en-US" b="1" kern="0" dirty="0" smtClean="0">
                <a:solidFill>
                  <a:schemeClr val="bg1"/>
                </a:solidFill>
                <a:latin typeface="Calibri" panose="020F0502020204030204" pitchFamily="34" charset="0"/>
              </a:rPr>
              <a:t>are all His </a:t>
            </a:r>
            <a:r>
              <a:rPr lang="en-US" b="1" kern="0" dirty="0">
                <a:solidFill>
                  <a:schemeClr val="bg1"/>
                </a:solidFill>
                <a:latin typeface="Calibri" panose="020F0502020204030204" pitchFamily="34" charset="0"/>
              </a:rPr>
              <a:t>works</a:t>
            </a:r>
            <a:r>
              <a:rPr lang="en-US" b="1" kern="0" dirty="0" smtClean="0">
                <a:solidFill>
                  <a:schemeClr val="bg1"/>
                </a:solidFill>
                <a:latin typeface="Calibri" panose="020F0502020204030204" pitchFamily="34" charset="0"/>
              </a:rPr>
              <a:t>."  </a:t>
            </a:r>
            <a:r>
              <a:rPr lang="en-US" sz="3600" b="1" i="1" kern="0" dirty="0" smtClean="0">
                <a:solidFill>
                  <a:schemeClr val="bg1"/>
                </a:solidFill>
                <a:latin typeface="Calibri" panose="020F0502020204030204" pitchFamily="34" charset="0"/>
              </a:rPr>
              <a:t>— Acts 15:18</a:t>
            </a:r>
            <a:endParaRPr lang="en-US" sz="3600" b="1" i="1" kern="0" dirty="0">
              <a:solidFill>
                <a:schemeClr val="bg1"/>
              </a:solidFill>
              <a:latin typeface="Calibri" panose="020F0502020204030204" pitchFamily="34" charset="0"/>
            </a:endParaRPr>
          </a:p>
        </p:txBody>
      </p:sp>
      <p:sp>
        <p:nvSpPr>
          <p:cNvPr id="12" name="Rectangle 2"/>
          <p:cNvSpPr txBox="1">
            <a:spLocks noChangeArrowheads="1"/>
          </p:cNvSpPr>
          <p:nvPr/>
        </p:nvSpPr>
        <p:spPr bwMode="auto">
          <a:xfrm>
            <a:off x="4263342" y="381000"/>
            <a:ext cx="4880658" cy="568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solidFill>
                  <a:schemeClr val="bg1"/>
                </a:solidFill>
                <a:latin typeface="Calibri" panose="020F0502020204030204" pitchFamily="34" charset="0"/>
              </a:rPr>
              <a:t>By </a:t>
            </a:r>
            <a:r>
              <a:rPr lang="en-US" sz="4000" b="1" kern="0" dirty="0">
                <a:solidFill>
                  <a:schemeClr val="bg1"/>
                </a:solidFill>
                <a:latin typeface="Calibri" panose="020F0502020204030204" pitchFamily="34" charset="0"/>
              </a:rPr>
              <a:t>faith we understand that the worlds were framed by the word of God, so that the things which are seen were not made of things which are visible</a:t>
            </a:r>
            <a:r>
              <a:rPr lang="en-US" sz="4000" b="1" kern="0" dirty="0" smtClean="0">
                <a:solidFill>
                  <a:schemeClr val="bg1"/>
                </a:solidFill>
                <a:latin typeface="Calibri" panose="020F0502020204030204" pitchFamily="34" charset="0"/>
              </a:rPr>
              <a:t>.</a:t>
            </a:r>
            <a:r>
              <a:rPr lang="en-US" sz="4000" b="1" i="1" kern="0" dirty="0">
                <a:solidFill>
                  <a:schemeClr val="bg1"/>
                </a:solidFill>
                <a:latin typeface="Calibri" panose="020F0502020204030204" pitchFamily="34" charset="0"/>
              </a:rPr>
              <a:t> </a:t>
            </a:r>
            <a:r>
              <a:rPr lang="en-US" sz="4000" b="1" i="1" kern="0" dirty="0" smtClean="0">
                <a:solidFill>
                  <a:schemeClr val="bg1"/>
                </a:solidFill>
                <a:latin typeface="Calibri" panose="020F0502020204030204" pitchFamily="34" charset="0"/>
              </a:rPr>
              <a:t>      </a:t>
            </a:r>
            <a:r>
              <a:rPr lang="en-US" sz="3200" b="1" i="1" kern="0" dirty="0" smtClean="0">
                <a:solidFill>
                  <a:schemeClr val="bg1"/>
                </a:solidFill>
                <a:latin typeface="Calibri" panose="020F0502020204030204" pitchFamily="34" charset="0"/>
              </a:rPr>
              <a:t>— </a:t>
            </a:r>
            <a:r>
              <a:rPr lang="en-US" sz="3200" b="1" i="1" kern="0" dirty="0">
                <a:solidFill>
                  <a:schemeClr val="bg1"/>
                </a:solidFill>
                <a:latin typeface="Calibri" panose="020F0502020204030204" pitchFamily="34" charset="0"/>
              </a:rPr>
              <a:t>Hebrews 11:3</a:t>
            </a:r>
            <a:r>
              <a:rPr lang="en-US" sz="3200" b="1" kern="0" dirty="0">
                <a:solidFill>
                  <a:schemeClr val="bg1"/>
                </a:solidFill>
                <a:latin typeface="Calibri" panose="020F0502020204030204" pitchFamily="34" charset="0"/>
              </a:rPr>
              <a:t> </a:t>
            </a:r>
            <a:endParaRPr lang="en-US" sz="3200" b="1" i="1" kern="0" dirty="0">
              <a:solidFill>
                <a:schemeClr val="bg1"/>
              </a:solidFill>
              <a:latin typeface="Calibri" panose="020F0502020204030204" pitchFamily="34" charset="0"/>
            </a:endParaRPr>
          </a:p>
        </p:txBody>
      </p:sp>
      <p:sp>
        <p:nvSpPr>
          <p:cNvPr id="13" name="Rectangle 12"/>
          <p:cNvSpPr/>
          <p:nvPr/>
        </p:nvSpPr>
        <p:spPr>
          <a:xfrm rot="6466946" flipH="1">
            <a:off x="2538634" y="2491308"/>
            <a:ext cx="45719" cy="3108227"/>
          </a:xfrm>
          <a:prstGeom prst="rect">
            <a:avLst/>
          </a:prstGeom>
          <a:gradFill flip="none" rotWithShape="1">
            <a:gsLst>
              <a:gs pos="0">
                <a:schemeClr val="bg1"/>
              </a:gs>
              <a:gs pos="50000">
                <a:srgbClr val="F8820C">
                  <a:alpha val="69804"/>
                </a:srgbClr>
              </a:gs>
              <a:gs pos="100000">
                <a:srgbClr val="FFC000"/>
              </a:gs>
            </a:gsLst>
            <a:lin ang="16200000" scaled="0"/>
            <a:tileRect/>
          </a:gradFill>
          <a:ln>
            <a:no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rot="3818510" flipH="1">
            <a:off x="2514477" y="1146514"/>
            <a:ext cx="45719" cy="3389817"/>
          </a:xfrm>
          <a:prstGeom prst="rect">
            <a:avLst/>
          </a:prstGeom>
          <a:gradFill flip="none" rotWithShape="1">
            <a:gsLst>
              <a:gs pos="0">
                <a:schemeClr val="bg1"/>
              </a:gs>
              <a:gs pos="50000">
                <a:schemeClr val="accent1">
                  <a:lumMod val="75000"/>
                </a:schemeClr>
              </a:gs>
              <a:gs pos="100000">
                <a:srgbClr val="00B0F0"/>
              </a:gs>
            </a:gsLst>
            <a:lin ang="16200000" scaled="0"/>
            <a:tileRect/>
          </a:gradFill>
          <a:ln>
            <a:no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rot="5550498">
            <a:off x="2553574" y="2105268"/>
            <a:ext cx="45719" cy="3103540"/>
          </a:xfrm>
          <a:prstGeom prst="rect">
            <a:avLst/>
          </a:prstGeom>
          <a:gradFill flip="none" rotWithShape="1">
            <a:gsLst>
              <a:gs pos="0">
                <a:schemeClr val="bg1"/>
              </a:gs>
              <a:gs pos="50000">
                <a:srgbClr val="92D050"/>
              </a:gs>
              <a:gs pos="100000">
                <a:srgbClr val="FFFF00"/>
              </a:gs>
            </a:gsLst>
            <a:lin ang="16200000" scaled="0"/>
            <a:tileRect/>
          </a:gradFill>
          <a:ln>
            <a:no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rot="4663834" flipH="1">
            <a:off x="2558126" y="1690389"/>
            <a:ext cx="45719" cy="3174917"/>
          </a:xfrm>
          <a:prstGeom prst="rect">
            <a:avLst/>
          </a:prstGeom>
          <a:gradFill flip="none" rotWithShape="1">
            <a:gsLst>
              <a:gs pos="0">
                <a:schemeClr val="bg1"/>
              </a:gs>
              <a:gs pos="50000">
                <a:srgbClr val="F8820C">
                  <a:alpha val="69804"/>
                </a:srgbClr>
              </a:gs>
              <a:gs pos="100000">
                <a:srgbClr val="FFFF00"/>
              </a:gs>
            </a:gsLst>
            <a:lin ang="16200000" scaled="0"/>
            <a:tileRect/>
          </a:gradFill>
          <a:ln>
            <a:no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rot="5852529" flipH="1">
            <a:off x="2553553" y="2313375"/>
            <a:ext cx="45719" cy="2993070"/>
          </a:xfrm>
          <a:prstGeom prst="rect">
            <a:avLst/>
          </a:prstGeom>
          <a:gradFill flip="none" rotWithShape="1">
            <a:gsLst>
              <a:gs pos="0">
                <a:schemeClr val="bg1"/>
              </a:gs>
              <a:gs pos="50000">
                <a:srgbClr val="EA16C2"/>
              </a:gs>
              <a:gs pos="100000">
                <a:srgbClr val="FC84EB"/>
              </a:gs>
            </a:gsLst>
            <a:lin ang="16200000" scaled="0"/>
            <a:tileRect/>
          </a:gradFill>
          <a:ln>
            <a:no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rot="6809029" flipH="1">
            <a:off x="2526751" y="2608087"/>
            <a:ext cx="45719" cy="3326873"/>
          </a:xfrm>
          <a:prstGeom prst="rect">
            <a:avLst/>
          </a:prstGeom>
          <a:gradFill flip="none" rotWithShape="1">
            <a:gsLst>
              <a:gs pos="0">
                <a:schemeClr val="bg1"/>
              </a:gs>
              <a:gs pos="50000">
                <a:srgbClr val="2CBE91"/>
              </a:gs>
              <a:gs pos="100000">
                <a:srgbClr val="C1FEFF"/>
              </a:gs>
            </a:gsLst>
            <a:lin ang="16200000" scaled="0"/>
            <a:tileRect/>
          </a:gradFill>
          <a:ln>
            <a:no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rot="4259876">
            <a:off x="2533506" y="1496275"/>
            <a:ext cx="45719" cy="3227675"/>
          </a:xfrm>
          <a:prstGeom prst="rect">
            <a:avLst/>
          </a:prstGeom>
          <a:gradFill flip="none" rotWithShape="1">
            <a:gsLst>
              <a:gs pos="0">
                <a:schemeClr val="bg1"/>
              </a:gs>
              <a:gs pos="50000">
                <a:srgbClr val="EA16C2"/>
              </a:gs>
              <a:gs pos="100000">
                <a:srgbClr val="FDA5F0"/>
              </a:gs>
            </a:gsLst>
            <a:lin ang="16200000" scaled="0"/>
            <a:tileRect/>
          </a:gradFill>
          <a:ln>
            <a:no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0" name="Group 19"/>
          <p:cNvGrpSpPr/>
          <p:nvPr/>
        </p:nvGrpSpPr>
        <p:grpSpPr>
          <a:xfrm>
            <a:off x="3962399" y="3195732"/>
            <a:ext cx="328661" cy="385668"/>
            <a:chOff x="758629" y="1004952"/>
            <a:chExt cx="1279481" cy="1198635"/>
          </a:xfrm>
        </p:grpSpPr>
        <p:sp>
          <p:nvSpPr>
            <p:cNvPr id="21" name="32-Point Star 20"/>
            <p:cNvSpPr/>
            <p:nvPr/>
          </p:nvSpPr>
          <p:spPr>
            <a:xfrm>
              <a:off x="872574" y="1074818"/>
              <a:ext cx="1054894" cy="1023880"/>
            </a:xfrm>
            <a:prstGeom prst="star32">
              <a:avLst>
                <a:gd name="adj" fmla="val 0"/>
              </a:avLst>
            </a:prstGeom>
            <a:gradFill>
              <a:gsLst>
                <a:gs pos="0">
                  <a:schemeClr val="bg1">
                    <a:lumMod val="50000"/>
                  </a:schemeClr>
                </a:gs>
                <a:gs pos="77899">
                  <a:schemeClr val="tx1">
                    <a:alpha val="10000"/>
                  </a:schemeClr>
                </a:gs>
                <a:gs pos="97115">
                  <a:srgbClr val="08070D">
                    <a:alpha val="0"/>
                  </a:srgbClr>
                </a:gs>
                <a:gs pos="19000">
                  <a:srgbClr val="FB6305"/>
                </a:gs>
              </a:gsLst>
              <a:path path="circle">
                <a:fillToRect l="50000" t="50000" r="50000" b="50000"/>
              </a:path>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24-Point Star 22"/>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758629" y="1004952"/>
              <a:ext cx="1279481" cy="1198635"/>
            </a:xfrm>
            <a:prstGeom prst="ellipse">
              <a:avLst/>
            </a:prstGeom>
            <a:gradFill>
              <a:gsLst>
                <a:gs pos="0">
                  <a:schemeClr val="bg1"/>
                </a:gs>
                <a:gs pos="77899">
                  <a:schemeClr val="tx1">
                    <a:alpha val="10000"/>
                  </a:schemeClr>
                </a:gs>
                <a:gs pos="97115">
                  <a:srgbClr val="08070D">
                    <a:alpha val="0"/>
                  </a:srgbClr>
                </a:gs>
                <a:gs pos="19000">
                  <a:schemeClr val="bg1">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5" name="Group 24"/>
          <p:cNvGrpSpPr/>
          <p:nvPr/>
        </p:nvGrpSpPr>
        <p:grpSpPr>
          <a:xfrm>
            <a:off x="3733800" y="3724718"/>
            <a:ext cx="510542" cy="538727"/>
            <a:chOff x="759644" y="978107"/>
            <a:chExt cx="1279481" cy="1198635"/>
          </a:xfrm>
        </p:grpSpPr>
        <p:sp>
          <p:nvSpPr>
            <p:cNvPr id="26" name="32-Point Star 25"/>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24-Point Star 26"/>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FC84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759644" y="978107"/>
              <a:ext cx="1279481" cy="1198635"/>
            </a:xfrm>
            <a:prstGeom prst="ellipse">
              <a:avLst/>
            </a:prstGeom>
            <a:gradFill>
              <a:gsLst>
                <a:gs pos="0">
                  <a:srgbClr val="FDA5F0"/>
                </a:gs>
                <a:gs pos="77899">
                  <a:schemeClr val="tx1">
                    <a:alpha val="10000"/>
                  </a:schemeClr>
                </a:gs>
                <a:gs pos="97115">
                  <a:srgbClr val="08070D">
                    <a:alpha val="0"/>
                  </a:srgbClr>
                </a:gs>
                <a:gs pos="19000">
                  <a:srgbClr val="EA16C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Rectangle 28"/>
          <p:cNvSpPr/>
          <p:nvPr/>
        </p:nvSpPr>
        <p:spPr>
          <a:xfrm rot="5225974" flipH="1">
            <a:off x="2558104" y="1966642"/>
            <a:ext cx="45719" cy="3108276"/>
          </a:xfrm>
          <a:prstGeom prst="rect">
            <a:avLst/>
          </a:prstGeom>
          <a:gradFill flip="none" rotWithShape="1">
            <a:gsLst>
              <a:gs pos="0">
                <a:schemeClr val="bg1"/>
              </a:gs>
              <a:gs pos="50000">
                <a:schemeClr val="bg1">
                  <a:lumMod val="50000"/>
                </a:schemeClr>
              </a:gs>
              <a:gs pos="100000">
                <a:schemeClr val="bg1">
                  <a:lumMod val="95000"/>
                </a:schemeClr>
              </a:gs>
            </a:gsLst>
            <a:lin ang="16200000" scaled="0"/>
            <a:tileRect/>
          </a:gradFill>
          <a:ln>
            <a:noFill/>
            <a:prstDash val="sys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0" name="Group 29"/>
          <p:cNvGrpSpPr/>
          <p:nvPr/>
        </p:nvGrpSpPr>
        <p:grpSpPr>
          <a:xfrm>
            <a:off x="3821570" y="4648201"/>
            <a:ext cx="410826" cy="483484"/>
            <a:chOff x="762517" y="971763"/>
            <a:chExt cx="1279481" cy="1198635"/>
          </a:xfrm>
        </p:grpSpPr>
        <p:sp>
          <p:nvSpPr>
            <p:cNvPr id="31" name="32-Point Star 30"/>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rgbClr val="00D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24-Point Star 31"/>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03F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762517" y="971763"/>
              <a:ext cx="1279481" cy="1198635"/>
            </a:xfrm>
            <a:prstGeom prst="ellipse">
              <a:avLst/>
            </a:prstGeom>
            <a:gradFill>
              <a:gsLst>
                <a:gs pos="0">
                  <a:srgbClr val="C1FEFF"/>
                </a:gs>
                <a:gs pos="77899">
                  <a:schemeClr val="tx1">
                    <a:alpha val="10000"/>
                  </a:schemeClr>
                </a:gs>
                <a:gs pos="97115">
                  <a:srgbClr val="08070D">
                    <a:alpha val="0"/>
                  </a:srgbClr>
                </a:gs>
                <a:gs pos="19000">
                  <a:srgbClr val="2CBE9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4" name="Group 33"/>
          <p:cNvGrpSpPr/>
          <p:nvPr/>
        </p:nvGrpSpPr>
        <p:grpSpPr>
          <a:xfrm>
            <a:off x="3886200" y="2364272"/>
            <a:ext cx="369547" cy="378928"/>
            <a:chOff x="760238" y="1004952"/>
            <a:chExt cx="1279481" cy="1198635"/>
          </a:xfrm>
        </p:grpSpPr>
        <p:sp>
          <p:nvSpPr>
            <p:cNvPr id="35" name="32-Point Star 34"/>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24-Point Star 38"/>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760238" y="1004952"/>
              <a:ext cx="1279481" cy="1198635"/>
            </a:xfrm>
            <a:prstGeom prst="ellipse">
              <a:avLst/>
            </a:prstGeom>
            <a:gradFill>
              <a:gsLst>
                <a:gs pos="0">
                  <a:srgbClr val="FDA5F0"/>
                </a:gs>
                <a:gs pos="77899">
                  <a:schemeClr val="tx1">
                    <a:alpha val="10000"/>
                  </a:schemeClr>
                </a:gs>
                <a:gs pos="97115">
                  <a:srgbClr val="08070D">
                    <a:alpha val="0"/>
                  </a:srgbClr>
                </a:gs>
                <a:gs pos="19000">
                  <a:srgbClr val="FF3F3F"/>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2" name="Group 41"/>
          <p:cNvGrpSpPr/>
          <p:nvPr/>
        </p:nvGrpSpPr>
        <p:grpSpPr>
          <a:xfrm>
            <a:off x="3962400" y="2743200"/>
            <a:ext cx="329120" cy="394651"/>
            <a:chOff x="760281" y="987440"/>
            <a:chExt cx="1279481" cy="1198635"/>
          </a:xfrm>
        </p:grpSpPr>
        <p:sp>
          <p:nvSpPr>
            <p:cNvPr id="43" name="32-Point Star 42"/>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24-Point Star 43"/>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760281" y="987440"/>
              <a:ext cx="1279481" cy="1198635"/>
            </a:xfrm>
            <a:prstGeom prst="ellipse">
              <a:avLst/>
            </a:prstGeom>
            <a:gradFill>
              <a:gsLst>
                <a:gs pos="0">
                  <a:srgbClr val="FFFF00"/>
                </a:gs>
                <a:gs pos="77899">
                  <a:schemeClr val="tx1">
                    <a:alpha val="10000"/>
                  </a:schemeClr>
                </a:gs>
                <a:gs pos="97115">
                  <a:srgbClr val="08070D">
                    <a:alpha val="0"/>
                  </a:srgbClr>
                </a:gs>
                <a:gs pos="19000">
                  <a:srgbClr val="EEB5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6" name="Group 45"/>
          <p:cNvGrpSpPr/>
          <p:nvPr/>
        </p:nvGrpSpPr>
        <p:grpSpPr>
          <a:xfrm>
            <a:off x="4028645" y="3549887"/>
            <a:ext cx="217976" cy="275457"/>
            <a:chOff x="752282" y="1005267"/>
            <a:chExt cx="1279481" cy="1198635"/>
          </a:xfrm>
        </p:grpSpPr>
        <p:sp>
          <p:nvSpPr>
            <p:cNvPr id="47" name="32-Point Star 46"/>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rgbClr val="2CC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24-Point Star 47"/>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71F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p:cNvSpPr/>
            <p:nvPr/>
          </p:nvSpPr>
          <p:spPr>
            <a:xfrm>
              <a:off x="752282" y="1005267"/>
              <a:ext cx="1279481" cy="1198635"/>
            </a:xfrm>
            <a:prstGeom prst="ellipse">
              <a:avLst/>
            </a:prstGeom>
            <a:gradFill>
              <a:gsLst>
                <a:gs pos="0">
                  <a:srgbClr val="FFFF66"/>
                </a:gs>
                <a:gs pos="77899">
                  <a:schemeClr val="tx1">
                    <a:alpha val="10000"/>
                  </a:schemeClr>
                </a:gs>
                <a:gs pos="97115">
                  <a:srgbClr val="08070D">
                    <a:alpha val="0"/>
                  </a:srgbClr>
                </a:gs>
                <a:gs pos="19000">
                  <a:srgbClr val="75D40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0" name="Group 49"/>
          <p:cNvGrpSpPr/>
          <p:nvPr/>
        </p:nvGrpSpPr>
        <p:grpSpPr>
          <a:xfrm>
            <a:off x="3903174" y="1917481"/>
            <a:ext cx="378498" cy="403208"/>
            <a:chOff x="766375" y="1008894"/>
            <a:chExt cx="1279481" cy="1198635"/>
          </a:xfrm>
        </p:grpSpPr>
        <p:sp>
          <p:nvSpPr>
            <p:cNvPr id="51" name="32-Point Star 50"/>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24-Point Star 51"/>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 52"/>
            <p:cNvSpPr/>
            <p:nvPr/>
          </p:nvSpPr>
          <p:spPr>
            <a:xfrm>
              <a:off x="766375" y="1008894"/>
              <a:ext cx="1279481" cy="1198635"/>
            </a:xfrm>
            <a:prstGeom prst="ellipse">
              <a:avLst/>
            </a:prstGeom>
            <a:gradFill>
              <a:gsLst>
                <a:gs pos="0">
                  <a:srgbClr val="A3E7FF"/>
                </a:gs>
                <a:gs pos="77899">
                  <a:schemeClr val="tx1">
                    <a:alpha val="10000"/>
                  </a:schemeClr>
                </a:gs>
                <a:gs pos="97115">
                  <a:srgbClr val="08070D">
                    <a:alpha val="0"/>
                  </a:srgbClr>
                </a:gs>
                <a:gs pos="19000">
                  <a:srgbClr val="6455CF"/>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8" name="Rectangle 2"/>
          <p:cNvSpPr txBox="1">
            <a:spLocks noChangeArrowheads="1"/>
          </p:cNvSpPr>
          <p:nvPr/>
        </p:nvSpPr>
        <p:spPr bwMode="auto">
          <a:xfrm>
            <a:off x="5406342" y="2291365"/>
            <a:ext cx="2366058" cy="235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solidFill>
                  <a:schemeClr val="bg1"/>
                </a:solidFill>
                <a:latin typeface="Calibri" panose="020F0502020204030204" pitchFamily="34" charset="0"/>
              </a:rPr>
              <a:t>made by</a:t>
            </a:r>
          </a:p>
          <a:p>
            <a:r>
              <a:rPr lang="en-US" sz="4000" b="1" kern="0" dirty="0" smtClean="0">
                <a:solidFill>
                  <a:schemeClr val="bg1"/>
                </a:solidFill>
                <a:latin typeface="Calibri" panose="020F0502020204030204" pitchFamily="34" charset="0"/>
              </a:rPr>
              <a:t>things</a:t>
            </a:r>
          </a:p>
          <a:p>
            <a:r>
              <a:rPr lang="en-US" sz="4000" b="1" kern="0" dirty="0" smtClean="0">
                <a:solidFill>
                  <a:schemeClr val="bg1"/>
                </a:solidFill>
                <a:latin typeface="Calibri" panose="020F0502020204030204" pitchFamily="34" charset="0"/>
              </a:rPr>
              <a:t>not seen</a:t>
            </a:r>
            <a:endParaRPr lang="en-US" sz="3200" b="1" i="1" kern="0" dirty="0">
              <a:solidFill>
                <a:schemeClr val="bg1"/>
              </a:solidFill>
              <a:latin typeface="Calibri" panose="020F0502020204030204" pitchFamily="34" charset="0"/>
            </a:endParaRPr>
          </a:p>
        </p:txBody>
      </p:sp>
      <p:grpSp>
        <p:nvGrpSpPr>
          <p:cNvPr id="54" name="Group 53"/>
          <p:cNvGrpSpPr/>
          <p:nvPr/>
        </p:nvGrpSpPr>
        <p:grpSpPr>
          <a:xfrm>
            <a:off x="3768604" y="4261773"/>
            <a:ext cx="471672" cy="462627"/>
            <a:chOff x="760281" y="1019012"/>
            <a:chExt cx="1279481" cy="1198636"/>
          </a:xfrm>
        </p:grpSpPr>
        <p:sp>
          <p:nvSpPr>
            <p:cNvPr id="55" name="32-Point Star 54"/>
            <p:cNvSpPr/>
            <p:nvPr/>
          </p:nvSpPr>
          <p:spPr>
            <a:xfrm>
              <a:off x="872574" y="1074818"/>
              <a:ext cx="1054894" cy="1023880"/>
            </a:xfrm>
            <a:prstGeom prst="star32">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24-Point Star 55"/>
            <p:cNvSpPr/>
            <p:nvPr/>
          </p:nvSpPr>
          <p:spPr>
            <a:xfrm>
              <a:off x="781657" y="1028512"/>
              <a:ext cx="1236730" cy="1116490"/>
            </a:xfrm>
            <a:prstGeom prst="star24">
              <a:avLst>
                <a:gd name="adj" fmla="val 0"/>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p:cNvSpPr/>
            <p:nvPr/>
          </p:nvSpPr>
          <p:spPr>
            <a:xfrm>
              <a:off x="760281" y="1019012"/>
              <a:ext cx="1279481" cy="1198636"/>
            </a:xfrm>
            <a:prstGeom prst="ellipse">
              <a:avLst/>
            </a:prstGeom>
            <a:gradFill>
              <a:gsLst>
                <a:gs pos="0">
                  <a:schemeClr val="accent4"/>
                </a:gs>
                <a:gs pos="77899">
                  <a:schemeClr val="tx1">
                    <a:alpha val="10000"/>
                  </a:schemeClr>
                </a:gs>
                <a:gs pos="97115">
                  <a:srgbClr val="08070D">
                    <a:alpha val="0"/>
                  </a:srgbClr>
                </a:gs>
                <a:gs pos="19000">
                  <a:srgbClr val="FB630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9" name="Rectangle 2"/>
          <p:cNvSpPr txBox="1">
            <a:spLocks noChangeArrowheads="1"/>
          </p:cNvSpPr>
          <p:nvPr/>
        </p:nvSpPr>
        <p:spPr bwMode="auto">
          <a:xfrm>
            <a:off x="5181600" y="3962400"/>
            <a:ext cx="175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200" b="1" kern="0" dirty="0" smtClean="0">
                <a:solidFill>
                  <a:schemeClr val="bg1"/>
                </a:solidFill>
                <a:latin typeface="Calibri" panose="020F0502020204030204" pitchFamily="34" charset="0"/>
              </a:rPr>
              <a:t> </a:t>
            </a:r>
            <a:r>
              <a:rPr lang="en-US" sz="4200" b="1" kern="0" dirty="0" smtClean="0">
                <a:solidFill>
                  <a:schemeClr val="bg1"/>
                </a:solidFill>
                <a:latin typeface="Calibri" panose="020F0502020204030204" pitchFamily="34" charset="0"/>
              </a:rPr>
              <a:t> </a:t>
            </a:r>
            <a:r>
              <a:rPr lang="en-US" sz="4000" b="1" kern="0" dirty="0" smtClean="0">
                <a:solidFill>
                  <a:schemeClr val="bg1"/>
                </a:solidFill>
                <a:latin typeface="Calibri" panose="020F0502020204030204" pitchFamily="34" charset="0"/>
              </a:rPr>
              <a:t>made</a:t>
            </a:r>
          </a:p>
        </p:txBody>
      </p:sp>
      <p:sp>
        <p:nvSpPr>
          <p:cNvPr id="60" name="Rectangle 2"/>
          <p:cNvSpPr txBox="1">
            <a:spLocks noChangeArrowheads="1"/>
          </p:cNvSpPr>
          <p:nvPr/>
        </p:nvSpPr>
        <p:spPr bwMode="auto">
          <a:xfrm>
            <a:off x="4138994" y="2116690"/>
            <a:ext cx="1195005" cy="110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smtClean="0">
                <a:solidFill>
                  <a:schemeClr val="bg1"/>
                </a:solidFill>
                <a:latin typeface="Calibri" panose="020F0502020204030204" pitchFamily="34" charset="0"/>
              </a:rPr>
              <a:t> </a:t>
            </a:r>
            <a:r>
              <a:rPr lang="en-US" sz="4100" b="1" kern="0" dirty="0" smtClean="0">
                <a:solidFill>
                  <a:schemeClr val="bg1"/>
                </a:solidFill>
                <a:latin typeface="Calibri" panose="020F0502020204030204" pitchFamily="34" charset="0"/>
              </a:rPr>
              <a:t> </a:t>
            </a:r>
            <a:r>
              <a:rPr lang="en-US" sz="4000" b="1" kern="0" dirty="0" smtClean="0">
                <a:solidFill>
                  <a:schemeClr val="bg1"/>
                </a:solidFill>
                <a:latin typeface="Calibri" panose="020F0502020204030204" pitchFamily="34" charset="0"/>
              </a:rPr>
              <a:t>by</a:t>
            </a:r>
          </a:p>
        </p:txBody>
      </p:sp>
      <p:sp>
        <p:nvSpPr>
          <p:cNvPr id="64" name="Rectangle 2"/>
          <p:cNvSpPr txBox="1">
            <a:spLocks noChangeArrowheads="1"/>
          </p:cNvSpPr>
          <p:nvPr/>
        </p:nvSpPr>
        <p:spPr bwMode="auto">
          <a:xfrm>
            <a:off x="6934200" y="2816174"/>
            <a:ext cx="1745848" cy="95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smtClean="0">
                <a:solidFill>
                  <a:schemeClr val="bg1"/>
                </a:solidFill>
                <a:latin typeface="Calibri" panose="020F0502020204030204" pitchFamily="34" charset="0"/>
              </a:rPr>
              <a:t> </a:t>
            </a:r>
            <a:r>
              <a:rPr lang="en-US" sz="4000" b="1" kern="0" dirty="0" smtClean="0">
                <a:solidFill>
                  <a:schemeClr val="bg1"/>
                </a:solidFill>
                <a:latin typeface="Calibri" panose="020F0502020204030204" pitchFamily="34" charset="0"/>
              </a:rPr>
              <a:t> things</a:t>
            </a:r>
          </a:p>
        </p:txBody>
      </p:sp>
      <p:sp>
        <p:nvSpPr>
          <p:cNvPr id="65" name="Rectangle 2"/>
          <p:cNvSpPr txBox="1">
            <a:spLocks noChangeArrowheads="1"/>
          </p:cNvSpPr>
          <p:nvPr/>
        </p:nvSpPr>
        <p:spPr bwMode="auto">
          <a:xfrm>
            <a:off x="4381500" y="4003727"/>
            <a:ext cx="11811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smtClean="0">
                <a:solidFill>
                  <a:schemeClr val="bg1"/>
                </a:solidFill>
                <a:latin typeface="Calibri" panose="020F0502020204030204" pitchFamily="34" charset="0"/>
              </a:rPr>
              <a:t> </a:t>
            </a:r>
            <a:r>
              <a:rPr lang="en-US" sz="4100" b="1" kern="0" dirty="0" smtClean="0">
                <a:solidFill>
                  <a:schemeClr val="bg1"/>
                </a:solidFill>
                <a:latin typeface="Calibri" panose="020F0502020204030204" pitchFamily="34" charset="0"/>
              </a:rPr>
              <a:t> </a:t>
            </a:r>
            <a:r>
              <a:rPr lang="en-US" sz="4000" b="1" kern="0" dirty="0" smtClean="0">
                <a:solidFill>
                  <a:schemeClr val="bg1"/>
                </a:solidFill>
                <a:latin typeface="Calibri" panose="020F0502020204030204" pitchFamily="34" charset="0"/>
              </a:rPr>
              <a:t>not</a:t>
            </a:r>
          </a:p>
        </p:txBody>
      </p:sp>
      <p:sp>
        <p:nvSpPr>
          <p:cNvPr id="66" name="Rectangle 2"/>
          <p:cNvSpPr txBox="1">
            <a:spLocks noChangeArrowheads="1"/>
          </p:cNvSpPr>
          <p:nvPr/>
        </p:nvSpPr>
        <p:spPr bwMode="auto">
          <a:xfrm>
            <a:off x="6324600" y="3378108"/>
            <a:ext cx="1524000" cy="965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smtClean="0">
                <a:solidFill>
                  <a:schemeClr val="bg1"/>
                </a:solidFill>
                <a:latin typeface="Calibri" panose="020F0502020204030204" pitchFamily="34" charset="0"/>
              </a:rPr>
              <a:t> </a:t>
            </a:r>
            <a:r>
              <a:rPr lang="en-US" sz="4800" b="1" kern="0" dirty="0" smtClean="0">
                <a:solidFill>
                  <a:schemeClr val="bg1"/>
                </a:solidFill>
                <a:latin typeface="Calibri" panose="020F0502020204030204" pitchFamily="34" charset="0"/>
              </a:rPr>
              <a:t> </a:t>
            </a:r>
            <a:r>
              <a:rPr lang="en-US" sz="4000" b="1" kern="0" dirty="0" smtClean="0">
                <a:solidFill>
                  <a:schemeClr val="bg1"/>
                </a:solidFill>
                <a:latin typeface="Calibri" panose="020F0502020204030204" pitchFamily="34" charset="0"/>
              </a:rPr>
              <a:t>seen</a:t>
            </a:r>
          </a:p>
        </p:txBody>
      </p:sp>
    </p:spTree>
    <p:extLst>
      <p:ext uri="{BB962C8B-B14F-4D97-AF65-F5344CB8AC3E}">
        <p14:creationId xmlns:p14="http://schemas.microsoft.com/office/powerpoint/2010/main" val="1111506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55" presetClass="exit" presetSubtype="0" fill="hold" grpId="1" nodeType="withEffect">
                                  <p:stCondLst>
                                    <p:cond delay="0"/>
                                  </p:stCondLst>
                                  <p:childTnLst>
                                    <p:anim calcmode="lin" valueType="num">
                                      <p:cBhvr>
                                        <p:cTn id="42" dur="1000"/>
                                        <p:tgtEl>
                                          <p:spTgt spid="11"/>
                                        </p:tgtEl>
                                        <p:attrNameLst>
                                          <p:attrName>ppt_w</p:attrName>
                                        </p:attrNameLst>
                                      </p:cBhvr>
                                      <p:tavLst>
                                        <p:tav tm="0">
                                          <p:val>
                                            <p:strVal val="ppt_w"/>
                                          </p:val>
                                        </p:tav>
                                        <p:tav tm="100000">
                                          <p:val>
                                            <p:strVal val="ppt_w*0.70"/>
                                          </p:val>
                                        </p:tav>
                                      </p:tavLst>
                                    </p:anim>
                                    <p:anim calcmode="lin" valueType="num">
                                      <p:cBhvr>
                                        <p:cTn id="43" dur="1000"/>
                                        <p:tgtEl>
                                          <p:spTgt spid="11"/>
                                        </p:tgtEl>
                                        <p:attrNameLst>
                                          <p:attrName>ppt_h</p:attrName>
                                        </p:attrNameLst>
                                      </p:cBhvr>
                                      <p:tavLst>
                                        <p:tav tm="0">
                                          <p:val>
                                            <p:strVal val="ppt_h"/>
                                          </p:val>
                                        </p:tav>
                                        <p:tav tm="100000">
                                          <p:val>
                                            <p:strVal val="ppt_h"/>
                                          </p:val>
                                        </p:tav>
                                      </p:tavLst>
                                    </p:anim>
                                    <p:animEffect transition="out" filter="fad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par>
                                <p:cTn id="46" presetID="22" presetClass="entr" presetSubtype="8" fill="hold" grpId="0" nodeType="withEffect">
                                  <p:stCondLst>
                                    <p:cond delay="75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7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100"/>
                                        <p:tgtEl>
                                          <p:spTgt spid="5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
                                        <p:tgtEl>
                                          <p:spTgt spid="6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100"/>
                                        <p:tgtEl>
                                          <p:spTgt spid="6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100"/>
                                        <p:tgtEl>
                                          <p:spTgt spid="6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100"/>
                                        <p:tgtEl>
                                          <p:spTgt spid="66"/>
                                        </p:tgtEl>
                                      </p:cBhvr>
                                    </p:animEffect>
                                  </p:childTnLst>
                                </p:cTn>
                              </p:par>
                              <p:par>
                                <p:cTn id="66" presetID="0" presetClass="path" presetSubtype="0" accel="50000" decel="50000" fill="hold" grpId="1" nodeType="withEffect">
                                  <p:stCondLst>
                                    <p:cond delay="0"/>
                                  </p:stCondLst>
                                  <p:childTnLst>
                                    <p:animMotion origin="layout" path="M -1.94444E-6 1.11111E-6 L 0.26198 0.02639 " pathEditMode="relative" rAng="0" ptsTypes="AA">
                                      <p:cBhvr>
                                        <p:cTn id="67" dur="2000" fill="hold"/>
                                        <p:tgtEl>
                                          <p:spTgt spid="60"/>
                                        </p:tgtEl>
                                        <p:attrNameLst>
                                          <p:attrName>ppt_x</p:attrName>
                                          <p:attrName>ppt_y</p:attrName>
                                        </p:attrNameLst>
                                      </p:cBhvr>
                                      <p:rCtr x="13090" y="1319"/>
                                    </p:animMotion>
                                  </p:childTnLst>
                                </p:cTn>
                              </p:par>
                              <p:par>
                                <p:cTn id="68" presetID="0" presetClass="path" presetSubtype="0" accel="50000" decel="50000" fill="hold" grpId="1" nodeType="withEffect">
                                  <p:stCondLst>
                                    <p:cond delay="0"/>
                                  </p:stCondLst>
                                  <p:childTnLst>
                                    <p:animMotion origin="layout" path="M 0 -2.96296E-6 L -0.01997 0.02547 " pathEditMode="relative" rAng="0" ptsTypes="AA">
                                      <p:cBhvr>
                                        <p:cTn id="69" dur="2000" fill="hold"/>
                                        <p:tgtEl>
                                          <p:spTgt spid="66"/>
                                        </p:tgtEl>
                                        <p:attrNameLst>
                                          <p:attrName>ppt_x</p:attrName>
                                          <p:attrName>ppt_y</p:attrName>
                                        </p:attrNameLst>
                                      </p:cBhvr>
                                      <p:rCtr x="-1007" y="1273"/>
                                    </p:animMotion>
                                  </p:childTnLst>
                                </p:cTn>
                              </p:par>
                              <p:par>
                                <p:cTn id="70" presetID="0" presetClass="path" presetSubtype="0" accel="50000" decel="50000" fill="hold" grpId="1" nodeType="withEffect">
                                  <p:stCondLst>
                                    <p:cond delay="0"/>
                                  </p:stCondLst>
                                  <p:childTnLst>
                                    <p:animMotion origin="layout" path="M 0 1.48148E-6 C 0.00295 -0.00648 0.0092 -0.02963 0.01788 -0.03912 C 0.02656 -0.04861 0.0375 -0.05347 0.05208 -0.05741 C 0.06667 -0.06134 0.09427 -0.06181 0.10538 -0.06296 " pathEditMode="relative" rAng="0" ptsTypes="aaaa">
                                      <p:cBhvr>
                                        <p:cTn id="71" dur="2000" fill="hold"/>
                                        <p:tgtEl>
                                          <p:spTgt spid="65"/>
                                        </p:tgtEl>
                                        <p:attrNameLst>
                                          <p:attrName>ppt_x</p:attrName>
                                          <p:attrName>ppt_y</p:attrName>
                                        </p:attrNameLst>
                                      </p:cBhvr>
                                      <p:rCtr x="5260" y="-3148"/>
                                    </p:animMotion>
                                  </p:childTnLst>
                                </p:cTn>
                              </p:par>
                              <p:par>
                                <p:cTn id="72" presetID="0" presetClass="path" presetSubtype="0" accel="50000" decel="50000" fill="hold" grpId="1" nodeType="withEffect">
                                  <p:stCondLst>
                                    <p:cond delay="0"/>
                                  </p:stCondLst>
                                  <p:childTnLst>
                                    <p:animMotion origin="layout" path="M 1.11022E-16 4.44444E-6 C 0.01337 0.00925 0.02674 0.01875 0.04826 0.02523 C 0.06979 0.03171 0.10087 0.04444 0.12917 0.03865 C 0.15747 0.03287 0.1974 0.01898 0.21858 -0.00903 C 0.23976 -0.03704 0.2526 -0.08889 0.25642 -0.12894 C 0.26024 -0.16875 0.25139 -0.21667 0.24132 -0.24862 C 0.23125 -0.28056 0.21701 -0.30301 0.19635 -0.32061 C 0.17569 -0.3382 0.14115 -0.35232 0.11719 -0.35487 C 0.09323 -0.35741 0.06788 -0.34561 0.05208 -0.33565 C 0.03628 -0.3257 0.02882 -0.31042 0.02257 -0.29491 C 0.01632 -0.2794 0.01632 -0.25301 0.01476 -0.2419 " pathEditMode="relative" rAng="0" ptsTypes="aaaaaaaaaaa">
                                      <p:cBhvr>
                                        <p:cTn id="73" dur="2000" fill="hold"/>
                                        <p:tgtEl>
                                          <p:spTgt spid="59"/>
                                        </p:tgtEl>
                                        <p:attrNameLst>
                                          <p:attrName>ppt_x</p:attrName>
                                          <p:attrName>ppt_y</p:attrName>
                                        </p:attrNameLst>
                                      </p:cBhvr>
                                      <p:rCtr x="13003" y="-15648"/>
                                    </p:animMotion>
                                  </p:childTnLst>
                                </p:cTn>
                              </p:par>
                              <p:par>
                                <p:cTn id="74" presetID="0" presetClass="path" presetSubtype="0" accel="50000" decel="50000" fill="hold" grpId="1" nodeType="withEffect">
                                  <p:stCondLst>
                                    <p:cond delay="0"/>
                                  </p:stCondLst>
                                  <p:childTnLst>
                                    <p:animMotion origin="layout" path="M 5.55556E-7 -2.59259E-6 L -0.14462 0.025 " pathEditMode="relative" rAng="0" ptsTypes="AA">
                                      <p:cBhvr>
                                        <p:cTn id="75" dur="2000" fill="hold"/>
                                        <p:tgtEl>
                                          <p:spTgt spid="64"/>
                                        </p:tgtEl>
                                        <p:attrNameLst>
                                          <p:attrName>ppt_x</p:attrName>
                                          <p:attrName>ppt_y</p:attrName>
                                        </p:attrNameLst>
                                      </p:cBhvr>
                                      <p:rCtr x="-7240" y="1250"/>
                                    </p:animMotion>
                                  </p:childTnLst>
                                </p:cTn>
                              </p:par>
                              <p:par>
                                <p:cTn id="76" presetID="55" presetClass="exit" presetSubtype="0" fill="hold" grpId="1" nodeType="withEffect">
                                  <p:stCondLst>
                                    <p:cond delay="0"/>
                                  </p:stCondLst>
                                  <p:childTnLst>
                                    <p:anim calcmode="lin" valueType="num">
                                      <p:cBhvr>
                                        <p:cTn id="77" dur="1500"/>
                                        <p:tgtEl>
                                          <p:spTgt spid="12"/>
                                        </p:tgtEl>
                                        <p:attrNameLst>
                                          <p:attrName>ppt_w</p:attrName>
                                        </p:attrNameLst>
                                      </p:cBhvr>
                                      <p:tavLst>
                                        <p:tav tm="0">
                                          <p:val>
                                            <p:strVal val="ppt_w"/>
                                          </p:val>
                                        </p:tav>
                                        <p:tav tm="100000">
                                          <p:val>
                                            <p:strVal val="ppt_w*0.70"/>
                                          </p:val>
                                        </p:tav>
                                      </p:tavLst>
                                    </p:anim>
                                    <p:anim calcmode="lin" valueType="num">
                                      <p:cBhvr>
                                        <p:cTn id="78" dur="1500"/>
                                        <p:tgtEl>
                                          <p:spTgt spid="12"/>
                                        </p:tgtEl>
                                        <p:attrNameLst>
                                          <p:attrName>ppt_h</p:attrName>
                                        </p:attrNameLst>
                                      </p:cBhvr>
                                      <p:tavLst>
                                        <p:tav tm="0">
                                          <p:val>
                                            <p:strVal val="ppt_h"/>
                                          </p:val>
                                        </p:tav>
                                        <p:tav tm="100000">
                                          <p:val>
                                            <p:strVal val="ppt_h"/>
                                          </p:val>
                                        </p:tav>
                                      </p:tavLst>
                                    </p:anim>
                                    <p:animEffect transition="out" filter="fade">
                                      <p:cBhvr>
                                        <p:cTn id="79" dur="1500"/>
                                        <p:tgtEl>
                                          <p:spTgt spid="12"/>
                                        </p:tgtEl>
                                      </p:cBhvr>
                                    </p:animEffect>
                                    <p:set>
                                      <p:cBhvr>
                                        <p:cTn id="80" dur="1" fill="hold">
                                          <p:stCondLst>
                                            <p:cond delay="1499"/>
                                          </p:stCondLst>
                                        </p:cTn>
                                        <p:tgtEl>
                                          <p:spTgt spid="12"/>
                                        </p:tgtEl>
                                        <p:attrNameLst>
                                          <p:attrName>style.visibility</p:attrName>
                                        </p:attrNameLst>
                                      </p:cBhvr>
                                      <p:to>
                                        <p:strVal val="hidden"/>
                                      </p:to>
                                    </p:set>
                                  </p:childTnLst>
                                </p:cTn>
                              </p:par>
                            </p:childTnLst>
                          </p:cTn>
                        </p:par>
                        <p:par>
                          <p:cTn id="81" fill="hold">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250"/>
                                        <p:tgtEl>
                                          <p:spTgt spid="58"/>
                                        </p:tgtEl>
                                      </p:cBhvr>
                                    </p:animEffect>
                                  </p:childTnLst>
                                </p:cTn>
                              </p:par>
                              <p:par>
                                <p:cTn id="85" presetID="10" presetClass="exit" presetSubtype="0" fill="hold" grpId="2" nodeType="withEffect">
                                  <p:stCondLst>
                                    <p:cond delay="0"/>
                                  </p:stCondLst>
                                  <p:childTnLst>
                                    <p:animEffect transition="out" filter="fade">
                                      <p:cBhvr>
                                        <p:cTn id="86" dur="500"/>
                                        <p:tgtEl>
                                          <p:spTgt spid="59"/>
                                        </p:tgtEl>
                                      </p:cBhvr>
                                    </p:animEffect>
                                    <p:set>
                                      <p:cBhvr>
                                        <p:cTn id="87" dur="1" fill="hold">
                                          <p:stCondLst>
                                            <p:cond delay="499"/>
                                          </p:stCondLst>
                                        </p:cTn>
                                        <p:tgtEl>
                                          <p:spTgt spid="59"/>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60"/>
                                        </p:tgtEl>
                                      </p:cBhvr>
                                    </p:animEffect>
                                    <p:set>
                                      <p:cBhvr>
                                        <p:cTn id="90" dur="1" fill="hold">
                                          <p:stCondLst>
                                            <p:cond delay="499"/>
                                          </p:stCondLst>
                                        </p:cTn>
                                        <p:tgtEl>
                                          <p:spTgt spid="60"/>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64"/>
                                        </p:tgtEl>
                                      </p:cBhvr>
                                    </p:animEffect>
                                    <p:set>
                                      <p:cBhvr>
                                        <p:cTn id="93" dur="1" fill="hold">
                                          <p:stCondLst>
                                            <p:cond delay="499"/>
                                          </p:stCondLst>
                                        </p:cTn>
                                        <p:tgtEl>
                                          <p:spTgt spid="64"/>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65"/>
                                        </p:tgtEl>
                                      </p:cBhvr>
                                    </p:animEffect>
                                    <p:set>
                                      <p:cBhvr>
                                        <p:cTn id="96" dur="1" fill="hold">
                                          <p:stCondLst>
                                            <p:cond delay="499"/>
                                          </p:stCondLst>
                                        </p:cTn>
                                        <p:tgtEl>
                                          <p:spTgt spid="65"/>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66"/>
                                        </p:tgtEl>
                                      </p:cBhvr>
                                    </p:animEffect>
                                    <p:set>
                                      <p:cBhvr>
                                        <p:cTn id="99" dur="1" fill="hold">
                                          <p:stCondLst>
                                            <p:cond delay="499"/>
                                          </p:stCondLst>
                                        </p:cTn>
                                        <p:tgtEl>
                                          <p:spTgt spid="6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left)">
                                      <p:cBhvr>
                                        <p:cTn id="104" dur="400"/>
                                        <p:tgtEl>
                                          <p:spTgt spid="29"/>
                                        </p:tgtEl>
                                      </p:cBhvr>
                                    </p:animEffect>
                                  </p:childTnLst>
                                </p:cTn>
                              </p:par>
                              <p:par>
                                <p:cTn id="105" presetID="14" presetClass="exit" presetSubtype="10" fill="hold" grpId="1" nodeType="withEffect">
                                  <p:stCondLst>
                                    <p:cond delay="0"/>
                                  </p:stCondLst>
                                  <p:childTnLst>
                                    <p:animEffect transition="out" filter="randombar(horizontal)">
                                      <p:cBhvr>
                                        <p:cTn id="106" dur="400"/>
                                        <p:tgtEl>
                                          <p:spTgt spid="29"/>
                                        </p:tgtEl>
                                      </p:cBhvr>
                                    </p:animEffect>
                                    <p:set>
                                      <p:cBhvr>
                                        <p:cTn id="107" dur="1" fill="hold">
                                          <p:stCondLst>
                                            <p:cond delay="399"/>
                                          </p:stCondLst>
                                        </p:cTn>
                                        <p:tgtEl>
                                          <p:spTgt spid="29"/>
                                        </p:tgtEl>
                                        <p:attrNameLst>
                                          <p:attrName>style.visibility</p:attrName>
                                        </p:attrNameLst>
                                      </p:cBhvr>
                                      <p:to>
                                        <p:strVal val="hidden"/>
                                      </p:to>
                                    </p:set>
                                  </p:childTnLst>
                                </p:cTn>
                              </p:par>
                              <p:par>
                                <p:cTn id="108" presetID="53" presetClass="entr" presetSubtype="16" fill="hold" nodeType="withEffect">
                                  <p:stCondLst>
                                    <p:cond delay="25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250" fill="hold"/>
                                        <p:tgtEl>
                                          <p:spTgt spid="20"/>
                                        </p:tgtEl>
                                        <p:attrNameLst>
                                          <p:attrName>ppt_w</p:attrName>
                                        </p:attrNameLst>
                                      </p:cBhvr>
                                      <p:tavLst>
                                        <p:tav tm="0">
                                          <p:val>
                                            <p:fltVal val="0"/>
                                          </p:val>
                                        </p:tav>
                                        <p:tav tm="100000">
                                          <p:val>
                                            <p:strVal val="#ppt_w"/>
                                          </p:val>
                                        </p:tav>
                                      </p:tavLst>
                                    </p:anim>
                                    <p:anim calcmode="lin" valueType="num">
                                      <p:cBhvr>
                                        <p:cTn id="111" dur="250" fill="hold"/>
                                        <p:tgtEl>
                                          <p:spTgt spid="20"/>
                                        </p:tgtEl>
                                        <p:attrNameLst>
                                          <p:attrName>ppt_h</p:attrName>
                                        </p:attrNameLst>
                                      </p:cBhvr>
                                      <p:tavLst>
                                        <p:tav tm="0">
                                          <p:val>
                                            <p:fltVal val="0"/>
                                          </p:val>
                                        </p:tav>
                                        <p:tav tm="100000">
                                          <p:val>
                                            <p:strVal val="#ppt_h"/>
                                          </p:val>
                                        </p:tav>
                                      </p:tavLst>
                                    </p:anim>
                                    <p:animEffect transition="in" filter="fade">
                                      <p:cBhvr>
                                        <p:cTn id="112" dur="250"/>
                                        <p:tgtEl>
                                          <p:spTgt spid="20"/>
                                        </p:tgtEl>
                                      </p:cBhvr>
                                    </p:animEffect>
                                  </p:childTnLst>
                                </p:cTn>
                              </p:par>
                              <p:par>
                                <p:cTn id="113" presetID="6" presetClass="emph" presetSubtype="0" fill="hold" nodeType="withEffect">
                                  <p:stCondLst>
                                    <p:cond delay="500"/>
                                  </p:stCondLst>
                                  <p:childTnLst>
                                    <p:animScale>
                                      <p:cBhvr>
                                        <p:cTn id="114" dur="250" fill="hold"/>
                                        <p:tgtEl>
                                          <p:spTgt spid="20"/>
                                        </p:tgtEl>
                                      </p:cBhvr>
                                      <p:by x="150000" y="150000"/>
                                    </p:animScale>
                                  </p:childTnLst>
                                </p:cTn>
                              </p:par>
                              <p:par>
                                <p:cTn id="115" presetID="9" presetClass="exit" presetSubtype="0" fill="hold" nodeType="withEffect">
                                  <p:stCondLst>
                                    <p:cond delay="750"/>
                                  </p:stCondLst>
                                  <p:childTnLst>
                                    <p:animEffect transition="out" filter="dissolve">
                                      <p:cBhvr>
                                        <p:cTn id="116" dur="250"/>
                                        <p:tgtEl>
                                          <p:spTgt spid="20"/>
                                        </p:tgtEl>
                                      </p:cBhvr>
                                    </p:animEffect>
                                    <p:set>
                                      <p:cBhvr>
                                        <p:cTn id="117" dur="1" fill="hold">
                                          <p:stCondLst>
                                            <p:cond delay="249"/>
                                          </p:stCondLst>
                                        </p:cTn>
                                        <p:tgtEl>
                                          <p:spTgt spid="20"/>
                                        </p:tgtEl>
                                        <p:attrNameLst>
                                          <p:attrName>style.visibility</p:attrName>
                                        </p:attrNameLst>
                                      </p:cBhvr>
                                      <p:to>
                                        <p:strVal val="hidden"/>
                                      </p:to>
                                    </p:set>
                                  </p:childTnLst>
                                </p:cTn>
                              </p:par>
                              <p:par>
                                <p:cTn id="118" presetID="22" presetClass="entr" presetSubtype="8" fill="hold" grpId="0" nodeType="withEffect">
                                  <p:stCondLst>
                                    <p:cond delay="800"/>
                                  </p:stCondLst>
                                  <p:childTnLst>
                                    <p:set>
                                      <p:cBhvr>
                                        <p:cTn id="119" dur="1" fill="hold">
                                          <p:stCondLst>
                                            <p:cond delay="0"/>
                                          </p:stCondLst>
                                        </p:cTn>
                                        <p:tgtEl>
                                          <p:spTgt spid="17"/>
                                        </p:tgtEl>
                                        <p:attrNameLst>
                                          <p:attrName>style.visibility</p:attrName>
                                        </p:attrNameLst>
                                      </p:cBhvr>
                                      <p:to>
                                        <p:strVal val="visible"/>
                                      </p:to>
                                    </p:set>
                                    <p:animEffect transition="in" filter="wipe(left)">
                                      <p:cBhvr>
                                        <p:cTn id="120" dur="400"/>
                                        <p:tgtEl>
                                          <p:spTgt spid="17"/>
                                        </p:tgtEl>
                                      </p:cBhvr>
                                    </p:animEffect>
                                  </p:childTnLst>
                                </p:cTn>
                              </p:par>
                              <p:par>
                                <p:cTn id="121" presetID="14" presetClass="exit" presetSubtype="10" fill="hold" grpId="1" nodeType="withEffect">
                                  <p:stCondLst>
                                    <p:cond delay="800"/>
                                  </p:stCondLst>
                                  <p:childTnLst>
                                    <p:animEffect transition="out" filter="randombar(horizontal)">
                                      <p:cBhvr>
                                        <p:cTn id="122" dur="400"/>
                                        <p:tgtEl>
                                          <p:spTgt spid="17"/>
                                        </p:tgtEl>
                                      </p:cBhvr>
                                    </p:animEffect>
                                    <p:set>
                                      <p:cBhvr>
                                        <p:cTn id="123" dur="1" fill="hold">
                                          <p:stCondLst>
                                            <p:cond delay="399"/>
                                          </p:stCondLst>
                                        </p:cTn>
                                        <p:tgtEl>
                                          <p:spTgt spid="17"/>
                                        </p:tgtEl>
                                        <p:attrNameLst>
                                          <p:attrName>style.visibility</p:attrName>
                                        </p:attrNameLst>
                                      </p:cBhvr>
                                      <p:to>
                                        <p:strVal val="hidden"/>
                                      </p:to>
                                    </p:set>
                                  </p:childTnLst>
                                </p:cTn>
                              </p:par>
                              <p:par>
                                <p:cTn id="124" presetID="53" presetClass="entr" presetSubtype="16" fill="hold" nodeType="withEffect">
                                  <p:stCondLst>
                                    <p:cond delay="105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250" fill="hold"/>
                                        <p:tgtEl>
                                          <p:spTgt spid="25"/>
                                        </p:tgtEl>
                                        <p:attrNameLst>
                                          <p:attrName>ppt_w</p:attrName>
                                        </p:attrNameLst>
                                      </p:cBhvr>
                                      <p:tavLst>
                                        <p:tav tm="0">
                                          <p:val>
                                            <p:fltVal val="0"/>
                                          </p:val>
                                        </p:tav>
                                        <p:tav tm="100000">
                                          <p:val>
                                            <p:strVal val="#ppt_w"/>
                                          </p:val>
                                        </p:tav>
                                      </p:tavLst>
                                    </p:anim>
                                    <p:anim calcmode="lin" valueType="num">
                                      <p:cBhvr>
                                        <p:cTn id="127" dur="250" fill="hold"/>
                                        <p:tgtEl>
                                          <p:spTgt spid="25"/>
                                        </p:tgtEl>
                                        <p:attrNameLst>
                                          <p:attrName>ppt_h</p:attrName>
                                        </p:attrNameLst>
                                      </p:cBhvr>
                                      <p:tavLst>
                                        <p:tav tm="0">
                                          <p:val>
                                            <p:fltVal val="0"/>
                                          </p:val>
                                        </p:tav>
                                        <p:tav tm="100000">
                                          <p:val>
                                            <p:strVal val="#ppt_h"/>
                                          </p:val>
                                        </p:tav>
                                      </p:tavLst>
                                    </p:anim>
                                    <p:animEffect transition="in" filter="fade">
                                      <p:cBhvr>
                                        <p:cTn id="128" dur="250"/>
                                        <p:tgtEl>
                                          <p:spTgt spid="25"/>
                                        </p:tgtEl>
                                      </p:cBhvr>
                                    </p:animEffect>
                                  </p:childTnLst>
                                </p:cTn>
                              </p:par>
                              <p:par>
                                <p:cTn id="129" presetID="6" presetClass="emph" presetSubtype="0" fill="hold" nodeType="withEffect">
                                  <p:stCondLst>
                                    <p:cond delay="1300"/>
                                  </p:stCondLst>
                                  <p:childTnLst>
                                    <p:animScale>
                                      <p:cBhvr>
                                        <p:cTn id="130" dur="250" fill="hold"/>
                                        <p:tgtEl>
                                          <p:spTgt spid="25"/>
                                        </p:tgtEl>
                                      </p:cBhvr>
                                      <p:by x="150000" y="150000"/>
                                    </p:animScale>
                                  </p:childTnLst>
                                </p:cTn>
                              </p:par>
                              <p:par>
                                <p:cTn id="131" presetID="9" presetClass="exit" presetSubtype="0" fill="hold" nodeType="withEffect">
                                  <p:stCondLst>
                                    <p:cond delay="1550"/>
                                  </p:stCondLst>
                                  <p:childTnLst>
                                    <p:animEffect transition="out" filter="dissolve">
                                      <p:cBhvr>
                                        <p:cTn id="132" dur="250"/>
                                        <p:tgtEl>
                                          <p:spTgt spid="25"/>
                                        </p:tgtEl>
                                      </p:cBhvr>
                                    </p:animEffect>
                                    <p:set>
                                      <p:cBhvr>
                                        <p:cTn id="133" dur="1" fill="hold">
                                          <p:stCondLst>
                                            <p:cond delay="249"/>
                                          </p:stCondLst>
                                        </p:cTn>
                                        <p:tgtEl>
                                          <p:spTgt spid="25"/>
                                        </p:tgtEl>
                                        <p:attrNameLst>
                                          <p:attrName>style.visibility</p:attrName>
                                        </p:attrNameLst>
                                      </p:cBhvr>
                                      <p:to>
                                        <p:strVal val="hidden"/>
                                      </p:to>
                                    </p:set>
                                  </p:childTnLst>
                                </p:cTn>
                              </p:par>
                              <p:par>
                                <p:cTn id="134" presetID="22" presetClass="entr" presetSubtype="8" fill="hold" grpId="0" nodeType="withEffect">
                                  <p:stCondLst>
                                    <p:cond delay="200"/>
                                  </p:stCondLst>
                                  <p:childTnLst>
                                    <p:set>
                                      <p:cBhvr>
                                        <p:cTn id="135" dur="1" fill="hold">
                                          <p:stCondLst>
                                            <p:cond delay="0"/>
                                          </p:stCondLst>
                                        </p:cTn>
                                        <p:tgtEl>
                                          <p:spTgt spid="16"/>
                                        </p:tgtEl>
                                        <p:attrNameLst>
                                          <p:attrName>style.visibility</p:attrName>
                                        </p:attrNameLst>
                                      </p:cBhvr>
                                      <p:to>
                                        <p:strVal val="visible"/>
                                      </p:to>
                                    </p:set>
                                    <p:animEffect transition="in" filter="wipe(left)">
                                      <p:cBhvr>
                                        <p:cTn id="136" dur="400"/>
                                        <p:tgtEl>
                                          <p:spTgt spid="16"/>
                                        </p:tgtEl>
                                      </p:cBhvr>
                                    </p:animEffect>
                                  </p:childTnLst>
                                </p:cTn>
                              </p:par>
                              <p:par>
                                <p:cTn id="137" presetID="14" presetClass="exit" presetSubtype="10" fill="hold" grpId="1" nodeType="withEffect">
                                  <p:stCondLst>
                                    <p:cond delay="200"/>
                                  </p:stCondLst>
                                  <p:childTnLst>
                                    <p:animEffect transition="out" filter="randombar(horizontal)">
                                      <p:cBhvr>
                                        <p:cTn id="138" dur="400"/>
                                        <p:tgtEl>
                                          <p:spTgt spid="16"/>
                                        </p:tgtEl>
                                      </p:cBhvr>
                                    </p:animEffect>
                                    <p:set>
                                      <p:cBhvr>
                                        <p:cTn id="139" dur="1" fill="hold">
                                          <p:stCondLst>
                                            <p:cond delay="399"/>
                                          </p:stCondLst>
                                        </p:cTn>
                                        <p:tgtEl>
                                          <p:spTgt spid="16"/>
                                        </p:tgtEl>
                                        <p:attrNameLst>
                                          <p:attrName>style.visibility</p:attrName>
                                        </p:attrNameLst>
                                      </p:cBhvr>
                                      <p:to>
                                        <p:strVal val="hidden"/>
                                      </p:to>
                                    </p:set>
                                  </p:childTnLst>
                                </p:cTn>
                              </p:par>
                              <p:par>
                                <p:cTn id="140" presetID="53" presetClass="entr" presetSubtype="16" fill="hold" nodeType="withEffect">
                                  <p:stCondLst>
                                    <p:cond delay="450"/>
                                  </p:stCondLst>
                                  <p:childTnLst>
                                    <p:set>
                                      <p:cBhvr>
                                        <p:cTn id="141" dur="1" fill="hold">
                                          <p:stCondLst>
                                            <p:cond delay="0"/>
                                          </p:stCondLst>
                                        </p:cTn>
                                        <p:tgtEl>
                                          <p:spTgt spid="42"/>
                                        </p:tgtEl>
                                        <p:attrNameLst>
                                          <p:attrName>style.visibility</p:attrName>
                                        </p:attrNameLst>
                                      </p:cBhvr>
                                      <p:to>
                                        <p:strVal val="visible"/>
                                      </p:to>
                                    </p:set>
                                    <p:anim calcmode="lin" valueType="num">
                                      <p:cBhvr>
                                        <p:cTn id="142" dur="250" fill="hold"/>
                                        <p:tgtEl>
                                          <p:spTgt spid="42"/>
                                        </p:tgtEl>
                                        <p:attrNameLst>
                                          <p:attrName>ppt_w</p:attrName>
                                        </p:attrNameLst>
                                      </p:cBhvr>
                                      <p:tavLst>
                                        <p:tav tm="0">
                                          <p:val>
                                            <p:fltVal val="0"/>
                                          </p:val>
                                        </p:tav>
                                        <p:tav tm="100000">
                                          <p:val>
                                            <p:strVal val="#ppt_w"/>
                                          </p:val>
                                        </p:tav>
                                      </p:tavLst>
                                    </p:anim>
                                    <p:anim calcmode="lin" valueType="num">
                                      <p:cBhvr>
                                        <p:cTn id="143" dur="250" fill="hold"/>
                                        <p:tgtEl>
                                          <p:spTgt spid="42"/>
                                        </p:tgtEl>
                                        <p:attrNameLst>
                                          <p:attrName>ppt_h</p:attrName>
                                        </p:attrNameLst>
                                      </p:cBhvr>
                                      <p:tavLst>
                                        <p:tav tm="0">
                                          <p:val>
                                            <p:fltVal val="0"/>
                                          </p:val>
                                        </p:tav>
                                        <p:tav tm="100000">
                                          <p:val>
                                            <p:strVal val="#ppt_h"/>
                                          </p:val>
                                        </p:tav>
                                      </p:tavLst>
                                    </p:anim>
                                    <p:animEffect transition="in" filter="fade">
                                      <p:cBhvr>
                                        <p:cTn id="144" dur="250"/>
                                        <p:tgtEl>
                                          <p:spTgt spid="42"/>
                                        </p:tgtEl>
                                      </p:cBhvr>
                                    </p:animEffect>
                                  </p:childTnLst>
                                </p:cTn>
                              </p:par>
                              <p:par>
                                <p:cTn id="145" presetID="6" presetClass="emph" presetSubtype="0" fill="hold" nodeType="withEffect">
                                  <p:stCondLst>
                                    <p:cond delay="700"/>
                                  </p:stCondLst>
                                  <p:childTnLst>
                                    <p:animScale>
                                      <p:cBhvr>
                                        <p:cTn id="146" dur="250" fill="hold"/>
                                        <p:tgtEl>
                                          <p:spTgt spid="42"/>
                                        </p:tgtEl>
                                      </p:cBhvr>
                                      <p:by x="150000" y="150000"/>
                                    </p:animScale>
                                  </p:childTnLst>
                                </p:cTn>
                              </p:par>
                              <p:par>
                                <p:cTn id="147" presetID="9" presetClass="exit" presetSubtype="0" fill="hold" nodeType="withEffect">
                                  <p:stCondLst>
                                    <p:cond delay="950"/>
                                  </p:stCondLst>
                                  <p:childTnLst>
                                    <p:animEffect transition="out" filter="dissolve">
                                      <p:cBhvr>
                                        <p:cTn id="148" dur="250"/>
                                        <p:tgtEl>
                                          <p:spTgt spid="42"/>
                                        </p:tgtEl>
                                      </p:cBhvr>
                                    </p:animEffect>
                                    <p:set>
                                      <p:cBhvr>
                                        <p:cTn id="149" dur="1" fill="hold">
                                          <p:stCondLst>
                                            <p:cond delay="249"/>
                                          </p:stCondLst>
                                        </p:cTn>
                                        <p:tgtEl>
                                          <p:spTgt spid="42"/>
                                        </p:tgtEl>
                                        <p:attrNameLst>
                                          <p:attrName>style.visibility</p:attrName>
                                        </p:attrNameLst>
                                      </p:cBhvr>
                                      <p:to>
                                        <p:strVal val="hidden"/>
                                      </p:to>
                                    </p:set>
                                  </p:childTnLst>
                                </p:cTn>
                              </p:par>
                              <p:par>
                                <p:cTn id="150" presetID="22" presetClass="entr" presetSubtype="8" fill="hold" grpId="0" nodeType="withEffect">
                                  <p:stCondLst>
                                    <p:cond delay="500"/>
                                  </p:stCondLst>
                                  <p:childTnLst>
                                    <p:set>
                                      <p:cBhvr>
                                        <p:cTn id="151" dur="1" fill="hold">
                                          <p:stCondLst>
                                            <p:cond delay="0"/>
                                          </p:stCondLst>
                                        </p:cTn>
                                        <p:tgtEl>
                                          <p:spTgt spid="15"/>
                                        </p:tgtEl>
                                        <p:attrNameLst>
                                          <p:attrName>style.visibility</p:attrName>
                                        </p:attrNameLst>
                                      </p:cBhvr>
                                      <p:to>
                                        <p:strVal val="visible"/>
                                      </p:to>
                                    </p:set>
                                    <p:animEffect transition="in" filter="wipe(left)">
                                      <p:cBhvr>
                                        <p:cTn id="152" dur="400"/>
                                        <p:tgtEl>
                                          <p:spTgt spid="15"/>
                                        </p:tgtEl>
                                      </p:cBhvr>
                                    </p:animEffect>
                                  </p:childTnLst>
                                </p:cTn>
                              </p:par>
                              <p:par>
                                <p:cTn id="153" presetID="14" presetClass="exit" presetSubtype="10" fill="hold" grpId="1" nodeType="withEffect">
                                  <p:stCondLst>
                                    <p:cond delay="500"/>
                                  </p:stCondLst>
                                  <p:childTnLst>
                                    <p:animEffect transition="out" filter="randombar(horizontal)">
                                      <p:cBhvr>
                                        <p:cTn id="154" dur="400"/>
                                        <p:tgtEl>
                                          <p:spTgt spid="15"/>
                                        </p:tgtEl>
                                      </p:cBhvr>
                                    </p:animEffect>
                                    <p:set>
                                      <p:cBhvr>
                                        <p:cTn id="155" dur="1" fill="hold">
                                          <p:stCondLst>
                                            <p:cond delay="399"/>
                                          </p:stCondLst>
                                        </p:cTn>
                                        <p:tgtEl>
                                          <p:spTgt spid="15"/>
                                        </p:tgtEl>
                                        <p:attrNameLst>
                                          <p:attrName>style.visibility</p:attrName>
                                        </p:attrNameLst>
                                      </p:cBhvr>
                                      <p:to>
                                        <p:strVal val="hidden"/>
                                      </p:to>
                                    </p:set>
                                  </p:childTnLst>
                                </p:cTn>
                              </p:par>
                              <p:par>
                                <p:cTn id="156" presetID="53" presetClass="entr" presetSubtype="16" fill="hold" nodeType="withEffect">
                                  <p:stCondLst>
                                    <p:cond delay="750"/>
                                  </p:stCondLst>
                                  <p:childTnLst>
                                    <p:set>
                                      <p:cBhvr>
                                        <p:cTn id="157" dur="1" fill="hold">
                                          <p:stCondLst>
                                            <p:cond delay="0"/>
                                          </p:stCondLst>
                                        </p:cTn>
                                        <p:tgtEl>
                                          <p:spTgt spid="46"/>
                                        </p:tgtEl>
                                        <p:attrNameLst>
                                          <p:attrName>style.visibility</p:attrName>
                                        </p:attrNameLst>
                                      </p:cBhvr>
                                      <p:to>
                                        <p:strVal val="visible"/>
                                      </p:to>
                                    </p:set>
                                    <p:anim calcmode="lin" valueType="num">
                                      <p:cBhvr>
                                        <p:cTn id="158" dur="250" fill="hold"/>
                                        <p:tgtEl>
                                          <p:spTgt spid="46"/>
                                        </p:tgtEl>
                                        <p:attrNameLst>
                                          <p:attrName>ppt_w</p:attrName>
                                        </p:attrNameLst>
                                      </p:cBhvr>
                                      <p:tavLst>
                                        <p:tav tm="0">
                                          <p:val>
                                            <p:fltVal val="0"/>
                                          </p:val>
                                        </p:tav>
                                        <p:tav tm="100000">
                                          <p:val>
                                            <p:strVal val="#ppt_w"/>
                                          </p:val>
                                        </p:tav>
                                      </p:tavLst>
                                    </p:anim>
                                    <p:anim calcmode="lin" valueType="num">
                                      <p:cBhvr>
                                        <p:cTn id="159" dur="250" fill="hold"/>
                                        <p:tgtEl>
                                          <p:spTgt spid="46"/>
                                        </p:tgtEl>
                                        <p:attrNameLst>
                                          <p:attrName>ppt_h</p:attrName>
                                        </p:attrNameLst>
                                      </p:cBhvr>
                                      <p:tavLst>
                                        <p:tav tm="0">
                                          <p:val>
                                            <p:fltVal val="0"/>
                                          </p:val>
                                        </p:tav>
                                        <p:tav tm="100000">
                                          <p:val>
                                            <p:strVal val="#ppt_h"/>
                                          </p:val>
                                        </p:tav>
                                      </p:tavLst>
                                    </p:anim>
                                    <p:animEffect transition="in" filter="fade">
                                      <p:cBhvr>
                                        <p:cTn id="160" dur="250"/>
                                        <p:tgtEl>
                                          <p:spTgt spid="46"/>
                                        </p:tgtEl>
                                      </p:cBhvr>
                                    </p:animEffect>
                                  </p:childTnLst>
                                </p:cTn>
                              </p:par>
                              <p:par>
                                <p:cTn id="161" presetID="6" presetClass="emph" presetSubtype="0" fill="hold" nodeType="withEffect">
                                  <p:stCondLst>
                                    <p:cond delay="1000"/>
                                  </p:stCondLst>
                                  <p:childTnLst>
                                    <p:animScale>
                                      <p:cBhvr>
                                        <p:cTn id="162" dur="250" fill="hold"/>
                                        <p:tgtEl>
                                          <p:spTgt spid="46"/>
                                        </p:tgtEl>
                                      </p:cBhvr>
                                      <p:by x="150000" y="150000"/>
                                    </p:animScale>
                                  </p:childTnLst>
                                </p:cTn>
                              </p:par>
                              <p:par>
                                <p:cTn id="163" presetID="9" presetClass="exit" presetSubtype="0" fill="hold" nodeType="withEffect">
                                  <p:stCondLst>
                                    <p:cond delay="1250"/>
                                  </p:stCondLst>
                                  <p:childTnLst>
                                    <p:animEffect transition="out" filter="dissolve">
                                      <p:cBhvr>
                                        <p:cTn id="164" dur="250"/>
                                        <p:tgtEl>
                                          <p:spTgt spid="46"/>
                                        </p:tgtEl>
                                      </p:cBhvr>
                                    </p:animEffect>
                                    <p:set>
                                      <p:cBhvr>
                                        <p:cTn id="165" dur="1" fill="hold">
                                          <p:stCondLst>
                                            <p:cond delay="249"/>
                                          </p:stCondLst>
                                        </p:cTn>
                                        <p:tgtEl>
                                          <p:spTgt spid="46"/>
                                        </p:tgtEl>
                                        <p:attrNameLst>
                                          <p:attrName>style.visibility</p:attrName>
                                        </p:attrNameLst>
                                      </p:cBhvr>
                                      <p:to>
                                        <p:strVal val="hidden"/>
                                      </p:to>
                                    </p:set>
                                  </p:childTnLst>
                                </p:cTn>
                              </p:par>
                              <p:par>
                                <p:cTn id="166" presetID="22" presetClass="entr" presetSubtype="8" fill="hold" grpId="0" nodeType="withEffect">
                                  <p:stCondLst>
                                    <p:cond delay="900"/>
                                  </p:stCondLst>
                                  <p:childTnLst>
                                    <p:set>
                                      <p:cBhvr>
                                        <p:cTn id="167" dur="1" fill="hold">
                                          <p:stCondLst>
                                            <p:cond delay="0"/>
                                          </p:stCondLst>
                                        </p:cTn>
                                        <p:tgtEl>
                                          <p:spTgt spid="14"/>
                                        </p:tgtEl>
                                        <p:attrNameLst>
                                          <p:attrName>style.visibility</p:attrName>
                                        </p:attrNameLst>
                                      </p:cBhvr>
                                      <p:to>
                                        <p:strVal val="visible"/>
                                      </p:to>
                                    </p:set>
                                    <p:animEffect transition="in" filter="wipe(left)">
                                      <p:cBhvr>
                                        <p:cTn id="168" dur="400"/>
                                        <p:tgtEl>
                                          <p:spTgt spid="14"/>
                                        </p:tgtEl>
                                      </p:cBhvr>
                                    </p:animEffect>
                                  </p:childTnLst>
                                </p:cTn>
                              </p:par>
                              <p:par>
                                <p:cTn id="169" presetID="14" presetClass="exit" presetSubtype="10" fill="hold" grpId="1" nodeType="withEffect">
                                  <p:stCondLst>
                                    <p:cond delay="900"/>
                                  </p:stCondLst>
                                  <p:childTnLst>
                                    <p:animEffect transition="out" filter="randombar(horizontal)">
                                      <p:cBhvr>
                                        <p:cTn id="170" dur="400"/>
                                        <p:tgtEl>
                                          <p:spTgt spid="14"/>
                                        </p:tgtEl>
                                      </p:cBhvr>
                                    </p:animEffect>
                                    <p:set>
                                      <p:cBhvr>
                                        <p:cTn id="171" dur="1" fill="hold">
                                          <p:stCondLst>
                                            <p:cond delay="399"/>
                                          </p:stCondLst>
                                        </p:cTn>
                                        <p:tgtEl>
                                          <p:spTgt spid="14"/>
                                        </p:tgtEl>
                                        <p:attrNameLst>
                                          <p:attrName>style.visibility</p:attrName>
                                        </p:attrNameLst>
                                      </p:cBhvr>
                                      <p:to>
                                        <p:strVal val="hidden"/>
                                      </p:to>
                                    </p:set>
                                  </p:childTnLst>
                                </p:cTn>
                              </p:par>
                              <p:par>
                                <p:cTn id="172" presetID="53" presetClass="entr" presetSubtype="16" fill="hold" nodeType="withEffect">
                                  <p:stCondLst>
                                    <p:cond delay="1150"/>
                                  </p:stCondLst>
                                  <p:childTnLst>
                                    <p:set>
                                      <p:cBhvr>
                                        <p:cTn id="173" dur="1" fill="hold">
                                          <p:stCondLst>
                                            <p:cond delay="0"/>
                                          </p:stCondLst>
                                        </p:cTn>
                                        <p:tgtEl>
                                          <p:spTgt spid="50"/>
                                        </p:tgtEl>
                                        <p:attrNameLst>
                                          <p:attrName>style.visibility</p:attrName>
                                        </p:attrNameLst>
                                      </p:cBhvr>
                                      <p:to>
                                        <p:strVal val="visible"/>
                                      </p:to>
                                    </p:set>
                                    <p:anim calcmode="lin" valueType="num">
                                      <p:cBhvr>
                                        <p:cTn id="174" dur="250" fill="hold"/>
                                        <p:tgtEl>
                                          <p:spTgt spid="50"/>
                                        </p:tgtEl>
                                        <p:attrNameLst>
                                          <p:attrName>ppt_w</p:attrName>
                                        </p:attrNameLst>
                                      </p:cBhvr>
                                      <p:tavLst>
                                        <p:tav tm="0">
                                          <p:val>
                                            <p:fltVal val="0"/>
                                          </p:val>
                                        </p:tav>
                                        <p:tav tm="100000">
                                          <p:val>
                                            <p:strVal val="#ppt_w"/>
                                          </p:val>
                                        </p:tav>
                                      </p:tavLst>
                                    </p:anim>
                                    <p:anim calcmode="lin" valueType="num">
                                      <p:cBhvr>
                                        <p:cTn id="175" dur="250" fill="hold"/>
                                        <p:tgtEl>
                                          <p:spTgt spid="50"/>
                                        </p:tgtEl>
                                        <p:attrNameLst>
                                          <p:attrName>ppt_h</p:attrName>
                                        </p:attrNameLst>
                                      </p:cBhvr>
                                      <p:tavLst>
                                        <p:tav tm="0">
                                          <p:val>
                                            <p:fltVal val="0"/>
                                          </p:val>
                                        </p:tav>
                                        <p:tav tm="100000">
                                          <p:val>
                                            <p:strVal val="#ppt_h"/>
                                          </p:val>
                                        </p:tav>
                                      </p:tavLst>
                                    </p:anim>
                                    <p:animEffect transition="in" filter="fade">
                                      <p:cBhvr>
                                        <p:cTn id="176" dur="250"/>
                                        <p:tgtEl>
                                          <p:spTgt spid="50"/>
                                        </p:tgtEl>
                                      </p:cBhvr>
                                    </p:animEffect>
                                  </p:childTnLst>
                                </p:cTn>
                              </p:par>
                              <p:par>
                                <p:cTn id="177" presetID="6" presetClass="emph" presetSubtype="0" fill="hold" nodeType="withEffect">
                                  <p:stCondLst>
                                    <p:cond delay="1400"/>
                                  </p:stCondLst>
                                  <p:childTnLst>
                                    <p:animScale>
                                      <p:cBhvr>
                                        <p:cTn id="178" dur="250" fill="hold"/>
                                        <p:tgtEl>
                                          <p:spTgt spid="50"/>
                                        </p:tgtEl>
                                      </p:cBhvr>
                                      <p:by x="150000" y="150000"/>
                                    </p:animScale>
                                  </p:childTnLst>
                                </p:cTn>
                              </p:par>
                              <p:par>
                                <p:cTn id="179" presetID="9" presetClass="exit" presetSubtype="0" fill="hold" nodeType="withEffect">
                                  <p:stCondLst>
                                    <p:cond delay="1650"/>
                                  </p:stCondLst>
                                  <p:childTnLst>
                                    <p:animEffect transition="out" filter="dissolve">
                                      <p:cBhvr>
                                        <p:cTn id="180" dur="250"/>
                                        <p:tgtEl>
                                          <p:spTgt spid="50"/>
                                        </p:tgtEl>
                                      </p:cBhvr>
                                    </p:animEffect>
                                    <p:set>
                                      <p:cBhvr>
                                        <p:cTn id="181" dur="1" fill="hold">
                                          <p:stCondLst>
                                            <p:cond delay="249"/>
                                          </p:stCondLst>
                                        </p:cTn>
                                        <p:tgtEl>
                                          <p:spTgt spid="50"/>
                                        </p:tgtEl>
                                        <p:attrNameLst>
                                          <p:attrName>style.visibility</p:attrName>
                                        </p:attrNameLst>
                                      </p:cBhvr>
                                      <p:to>
                                        <p:strVal val="hidden"/>
                                      </p:to>
                                    </p:set>
                                  </p:childTnLst>
                                </p:cTn>
                              </p:par>
                              <p:par>
                                <p:cTn id="182" presetID="22" presetClass="entr" presetSubtype="8" fill="hold" grpId="0" nodeType="withEffect">
                                  <p:stCondLst>
                                    <p:cond delay="400"/>
                                  </p:stCondLst>
                                  <p:childTnLst>
                                    <p:set>
                                      <p:cBhvr>
                                        <p:cTn id="183" dur="1" fill="hold">
                                          <p:stCondLst>
                                            <p:cond delay="0"/>
                                          </p:stCondLst>
                                        </p:cTn>
                                        <p:tgtEl>
                                          <p:spTgt spid="19"/>
                                        </p:tgtEl>
                                        <p:attrNameLst>
                                          <p:attrName>style.visibility</p:attrName>
                                        </p:attrNameLst>
                                      </p:cBhvr>
                                      <p:to>
                                        <p:strVal val="visible"/>
                                      </p:to>
                                    </p:set>
                                    <p:animEffect transition="in" filter="wipe(left)">
                                      <p:cBhvr>
                                        <p:cTn id="184" dur="400"/>
                                        <p:tgtEl>
                                          <p:spTgt spid="19"/>
                                        </p:tgtEl>
                                      </p:cBhvr>
                                    </p:animEffect>
                                  </p:childTnLst>
                                </p:cTn>
                              </p:par>
                              <p:par>
                                <p:cTn id="185" presetID="14" presetClass="exit" presetSubtype="10" fill="hold" grpId="1" nodeType="withEffect">
                                  <p:stCondLst>
                                    <p:cond delay="400"/>
                                  </p:stCondLst>
                                  <p:childTnLst>
                                    <p:animEffect transition="out" filter="randombar(horizontal)">
                                      <p:cBhvr>
                                        <p:cTn id="186" dur="400"/>
                                        <p:tgtEl>
                                          <p:spTgt spid="19"/>
                                        </p:tgtEl>
                                      </p:cBhvr>
                                    </p:animEffect>
                                    <p:set>
                                      <p:cBhvr>
                                        <p:cTn id="187" dur="1" fill="hold">
                                          <p:stCondLst>
                                            <p:cond delay="399"/>
                                          </p:stCondLst>
                                        </p:cTn>
                                        <p:tgtEl>
                                          <p:spTgt spid="19"/>
                                        </p:tgtEl>
                                        <p:attrNameLst>
                                          <p:attrName>style.visibility</p:attrName>
                                        </p:attrNameLst>
                                      </p:cBhvr>
                                      <p:to>
                                        <p:strVal val="hidden"/>
                                      </p:to>
                                    </p:set>
                                  </p:childTnLst>
                                </p:cTn>
                              </p:par>
                              <p:par>
                                <p:cTn id="188" presetID="53" presetClass="entr" presetSubtype="16" fill="hold" nodeType="withEffect">
                                  <p:stCondLst>
                                    <p:cond delay="650"/>
                                  </p:stCondLst>
                                  <p:childTnLst>
                                    <p:set>
                                      <p:cBhvr>
                                        <p:cTn id="189" dur="1" fill="hold">
                                          <p:stCondLst>
                                            <p:cond delay="0"/>
                                          </p:stCondLst>
                                        </p:cTn>
                                        <p:tgtEl>
                                          <p:spTgt spid="34"/>
                                        </p:tgtEl>
                                        <p:attrNameLst>
                                          <p:attrName>style.visibility</p:attrName>
                                        </p:attrNameLst>
                                      </p:cBhvr>
                                      <p:to>
                                        <p:strVal val="visible"/>
                                      </p:to>
                                    </p:set>
                                    <p:anim calcmode="lin" valueType="num">
                                      <p:cBhvr>
                                        <p:cTn id="190" dur="250" fill="hold"/>
                                        <p:tgtEl>
                                          <p:spTgt spid="34"/>
                                        </p:tgtEl>
                                        <p:attrNameLst>
                                          <p:attrName>ppt_w</p:attrName>
                                        </p:attrNameLst>
                                      </p:cBhvr>
                                      <p:tavLst>
                                        <p:tav tm="0">
                                          <p:val>
                                            <p:fltVal val="0"/>
                                          </p:val>
                                        </p:tav>
                                        <p:tav tm="100000">
                                          <p:val>
                                            <p:strVal val="#ppt_w"/>
                                          </p:val>
                                        </p:tav>
                                      </p:tavLst>
                                    </p:anim>
                                    <p:anim calcmode="lin" valueType="num">
                                      <p:cBhvr>
                                        <p:cTn id="191" dur="250" fill="hold"/>
                                        <p:tgtEl>
                                          <p:spTgt spid="34"/>
                                        </p:tgtEl>
                                        <p:attrNameLst>
                                          <p:attrName>ppt_h</p:attrName>
                                        </p:attrNameLst>
                                      </p:cBhvr>
                                      <p:tavLst>
                                        <p:tav tm="0">
                                          <p:val>
                                            <p:fltVal val="0"/>
                                          </p:val>
                                        </p:tav>
                                        <p:tav tm="100000">
                                          <p:val>
                                            <p:strVal val="#ppt_h"/>
                                          </p:val>
                                        </p:tav>
                                      </p:tavLst>
                                    </p:anim>
                                    <p:animEffect transition="in" filter="fade">
                                      <p:cBhvr>
                                        <p:cTn id="192" dur="250"/>
                                        <p:tgtEl>
                                          <p:spTgt spid="34"/>
                                        </p:tgtEl>
                                      </p:cBhvr>
                                    </p:animEffect>
                                  </p:childTnLst>
                                </p:cTn>
                              </p:par>
                              <p:par>
                                <p:cTn id="193" presetID="6" presetClass="emph" presetSubtype="0" fill="hold" nodeType="withEffect">
                                  <p:stCondLst>
                                    <p:cond delay="900"/>
                                  </p:stCondLst>
                                  <p:childTnLst>
                                    <p:animScale>
                                      <p:cBhvr>
                                        <p:cTn id="194" dur="250" fill="hold"/>
                                        <p:tgtEl>
                                          <p:spTgt spid="34"/>
                                        </p:tgtEl>
                                      </p:cBhvr>
                                      <p:by x="150000" y="150000"/>
                                    </p:animScale>
                                  </p:childTnLst>
                                </p:cTn>
                              </p:par>
                              <p:par>
                                <p:cTn id="195" presetID="9" presetClass="exit" presetSubtype="0" fill="hold" nodeType="withEffect">
                                  <p:stCondLst>
                                    <p:cond delay="1150"/>
                                  </p:stCondLst>
                                  <p:childTnLst>
                                    <p:animEffect transition="out" filter="dissolve">
                                      <p:cBhvr>
                                        <p:cTn id="196" dur="250"/>
                                        <p:tgtEl>
                                          <p:spTgt spid="34"/>
                                        </p:tgtEl>
                                      </p:cBhvr>
                                    </p:animEffect>
                                    <p:set>
                                      <p:cBhvr>
                                        <p:cTn id="197" dur="1" fill="hold">
                                          <p:stCondLst>
                                            <p:cond delay="249"/>
                                          </p:stCondLst>
                                        </p:cTn>
                                        <p:tgtEl>
                                          <p:spTgt spid="34"/>
                                        </p:tgtEl>
                                        <p:attrNameLst>
                                          <p:attrName>style.visibility</p:attrName>
                                        </p:attrNameLst>
                                      </p:cBhvr>
                                      <p:to>
                                        <p:strVal val="hidden"/>
                                      </p:to>
                                    </p:set>
                                  </p:childTnLst>
                                </p:cTn>
                              </p:par>
                              <p:par>
                                <p:cTn id="198" presetID="22" presetClass="entr" presetSubtype="8" fill="hold" grpId="0" nodeType="withEffect">
                                  <p:stCondLst>
                                    <p:cond delay="300"/>
                                  </p:stCondLst>
                                  <p:childTnLst>
                                    <p:set>
                                      <p:cBhvr>
                                        <p:cTn id="199" dur="1" fill="hold">
                                          <p:stCondLst>
                                            <p:cond delay="0"/>
                                          </p:stCondLst>
                                        </p:cTn>
                                        <p:tgtEl>
                                          <p:spTgt spid="18"/>
                                        </p:tgtEl>
                                        <p:attrNameLst>
                                          <p:attrName>style.visibility</p:attrName>
                                        </p:attrNameLst>
                                      </p:cBhvr>
                                      <p:to>
                                        <p:strVal val="visible"/>
                                      </p:to>
                                    </p:set>
                                    <p:animEffect transition="in" filter="wipe(left)">
                                      <p:cBhvr>
                                        <p:cTn id="200" dur="400"/>
                                        <p:tgtEl>
                                          <p:spTgt spid="18"/>
                                        </p:tgtEl>
                                      </p:cBhvr>
                                    </p:animEffect>
                                  </p:childTnLst>
                                </p:cTn>
                              </p:par>
                              <p:par>
                                <p:cTn id="201" presetID="14" presetClass="exit" presetSubtype="10" fill="hold" grpId="1" nodeType="withEffect">
                                  <p:stCondLst>
                                    <p:cond delay="300"/>
                                  </p:stCondLst>
                                  <p:childTnLst>
                                    <p:animEffect transition="out" filter="randombar(horizontal)">
                                      <p:cBhvr>
                                        <p:cTn id="202" dur="400"/>
                                        <p:tgtEl>
                                          <p:spTgt spid="18"/>
                                        </p:tgtEl>
                                      </p:cBhvr>
                                    </p:animEffect>
                                    <p:set>
                                      <p:cBhvr>
                                        <p:cTn id="203" dur="1" fill="hold">
                                          <p:stCondLst>
                                            <p:cond delay="399"/>
                                          </p:stCondLst>
                                        </p:cTn>
                                        <p:tgtEl>
                                          <p:spTgt spid="18"/>
                                        </p:tgtEl>
                                        <p:attrNameLst>
                                          <p:attrName>style.visibility</p:attrName>
                                        </p:attrNameLst>
                                      </p:cBhvr>
                                      <p:to>
                                        <p:strVal val="hidden"/>
                                      </p:to>
                                    </p:set>
                                  </p:childTnLst>
                                </p:cTn>
                              </p:par>
                              <p:par>
                                <p:cTn id="204" presetID="53" presetClass="entr" presetSubtype="16" fill="hold" nodeType="withEffect">
                                  <p:stCondLst>
                                    <p:cond delay="550"/>
                                  </p:stCondLst>
                                  <p:childTnLst>
                                    <p:set>
                                      <p:cBhvr>
                                        <p:cTn id="205" dur="1" fill="hold">
                                          <p:stCondLst>
                                            <p:cond delay="0"/>
                                          </p:stCondLst>
                                        </p:cTn>
                                        <p:tgtEl>
                                          <p:spTgt spid="30"/>
                                        </p:tgtEl>
                                        <p:attrNameLst>
                                          <p:attrName>style.visibility</p:attrName>
                                        </p:attrNameLst>
                                      </p:cBhvr>
                                      <p:to>
                                        <p:strVal val="visible"/>
                                      </p:to>
                                    </p:set>
                                    <p:anim calcmode="lin" valueType="num">
                                      <p:cBhvr>
                                        <p:cTn id="206" dur="250" fill="hold"/>
                                        <p:tgtEl>
                                          <p:spTgt spid="30"/>
                                        </p:tgtEl>
                                        <p:attrNameLst>
                                          <p:attrName>ppt_w</p:attrName>
                                        </p:attrNameLst>
                                      </p:cBhvr>
                                      <p:tavLst>
                                        <p:tav tm="0">
                                          <p:val>
                                            <p:fltVal val="0"/>
                                          </p:val>
                                        </p:tav>
                                        <p:tav tm="100000">
                                          <p:val>
                                            <p:strVal val="#ppt_w"/>
                                          </p:val>
                                        </p:tav>
                                      </p:tavLst>
                                    </p:anim>
                                    <p:anim calcmode="lin" valueType="num">
                                      <p:cBhvr>
                                        <p:cTn id="207" dur="250" fill="hold"/>
                                        <p:tgtEl>
                                          <p:spTgt spid="30"/>
                                        </p:tgtEl>
                                        <p:attrNameLst>
                                          <p:attrName>ppt_h</p:attrName>
                                        </p:attrNameLst>
                                      </p:cBhvr>
                                      <p:tavLst>
                                        <p:tav tm="0">
                                          <p:val>
                                            <p:fltVal val="0"/>
                                          </p:val>
                                        </p:tav>
                                        <p:tav tm="100000">
                                          <p:val>
                                            <p:strVal val="#ppt_h"/>
                                          </p:val>
                                        </p:tav>
                                      </p:tavLst>
                                    </p:anim>
                                    <p:animEffect transition="in" filter="fade">
                                      <p:cBhvr>
                                        <p:cTn id="208" dur="250"/>
                                        <p:tgtEl>
                                          <p:spTgt spid="30"/>
                                        </p:tgtEl>
                                      </p:cBhvr>
                                    </p:animEffect>
                                  </p:childTnLst>
                                </p:cTn>
                              </p:par>
                              <p:par>
                                <p:cTn id="209" presetID="6" presetClass="emph" presetSubtype="0" fill="hold" nodeType="withEffect">
                                  <p:stCondLst>
                                    <p:cond delay="800"/>
                                  </p:stCondLst>
                                  <p:childTnLst>
                                    <p:animScale>
                                      <p:cBhvr>
                                        <p:cTn id="210" dur="250" fill="hold"/>
                                        <p:tgtEl>
                                          <p:spTgt spid="30"/>
                                        </p:tgtEl>
                                      </p:cBhvr>
                                      <p:by x="150000" y="150000"/>
                                    </p:animScale>
                                  </p:childTnLst>
                                </p:cTn>
                              </p:par>
                              <p:par>
                                <p:cTn id="211" presetID="9" presetClass="exit" presetSubtype="0" fill="hold" nodeType="withEffect">
                                  <p:stCondLst>
                                    <p:cond delay="1050"/>
                                  </p:stCondLst>
                                  <p:childTnLst>
                                    <p:animEffect transition="out" filter="dissolve">
                                      <p:cBhvr>
                                        <p:cTn id="212" dur="250"/>
                                        <p:tgtEl>
                                          <p:spTgt spid="30"/>
                                        </p:tgtEl>
                                      </p:cBhvr>
                                    </p:animEffect>
                                    <p:set>
                                      <p:cBhvr>
                                        <p:cTn id="213" dur="1" fill="hold">
                                          <p:stCondLst>
                                            <p:cond delay="249"/>
                                          </p:stCondLst>
                                        </p:cTn>
                                        <p:tgtEl>
                                          <p:spTgt spid="30"/>
                                        </p:tgtEl>
                                        <p:attrNameLst>
                                          <p:attrName>style.visibility</p:attrName>
                                        </p:attrNameLst>
                                      </p:cBhvr>
                                      <p:to>
                                        <p:strVal val="hidden"/>
                                      </p:to>
                                    </p:set>
                                  </p:childTnLst>
                                </p:cTn>
                              </p:par>
                              <p:par>
                                <p:cTn id="214" presetID="22" presetClass="entr" presetSubtype="8" fill="hold" grpId="0" nodeType="withEffect">
                                  <p:stCondLst>
                                    <p:cond delay="0"/>
                                  </p:stCondLst>
                                  <p:childTnLst>
                                    <p:set>
                                      <p:cBhvr>
                                        <p:cTn id="215" dur="1" fill="hold">
                                          <p:stCondLst>
                                            <p:cond delay="0"/>
                                          </p:stCondLst>
                                        </p:cTn>
                                        <p:tgtEl>
                                          <p:spTgt spid="13"/>
                                        </p:tgtEl>
                                        <p:attrNameLst>
                                          <p:attrName>style.visibility</p:attrName>
                                        </p:attrNameLst>
                                      </p:cBhvr>
                                      <p:to>
                                        <p:strVal val="visible"/>
                                      </p:to>
                                    </p:set>
                                    <p:animEffect transition="in" filter="wipe(left)">
                                      <p:cBhvr>
                                        <p:cTn id="216" dur="400"/>
                                        <p:tgtEl>
                                          <p:spTgt spid="13"/>
                                        </p:tgtEl>
                                      </p:cBhvr>
                                    </p:animEffect>
                                  </p:childTnLst>
                                </p:cTn>
                              </p:par>
                              <p:par>
                                <p:cTn id="217" presetID="14" presetClass="exit" presetSubtype="10" fill="hold" grpId="1" nodeType="withEffect">
                                  <p:stCondLst>
                                    <p:cond delay="0"/>
                                  </p:stCondLst>
                                  <p:childTnLst>
                                    <p:animEffect transition="out" filter="randombar(horizontal)">
                                      <p:cBhvr>
                                        <p:cTn id="218" dur="400"/>
                                        <p:tgtEl>
                                          <p:spTgt spid="13"/>
                                        </p:tgtEl>
                                      </p:cBhvr>
                                    </p:animEffect>
                                    <p:set>
                                      <p:cBhvr>
                                        <p:cTn id="219" dur="1" fill="hold">
                                          <p:stCondLst>
                                            <p:cond delay="399"/>
                                          </p:stCondLst>
                                        </p:cTn>
                                        <p:tgtEl>
                                          <p:spTgt spid="13"/>
                                        </p:tgtEl>
                                        <p:attrNameLst>
                                          <p:attrName>style.visibility</p:attrName>
                                        </p:attrNameLst>
                                      </p:cBhvr>
                                      <p:to>
                                        <p:strVal val="hidden"/>
                                      </p:to>
                                    </p:set>
                                  </p:childTnLst>
                                </p:cTn>
                              </p:par>
                              <p:par>
                                <p:cTn id="220" presetID="53" presetClass="entr" presetSubtype="16" fill="hold" nodeType="withEffect">
                                  <p:stCondLst>
                                    <p:cond delay="250"/>
                                  </p:stCondLst>
                                  <p:childTnLst>
                                    <p:set>
                                      <p:cBhvr>
                                        <p:cTn id="221" dur="1" fill="hold">
                                          <p:stCondLst>
                                            <p:cond delay="0"/>
                                          </p:stCondLst>
                                        </p:cTn>
                                        <p:tgtEl>
                                          <p:spTgt spid="54"/>
                                        </p:tgtEl>
                                        <p:attrNameLst>
                                          <p:attrName>style.visibility</p:attrName>
                                        </p:attrNameLst>
                                      </p:cBhvr>
                                      <p:to>
                                        <p:strVal val="visible"/>
                                      </p:to>
                                    </p:set>
                                    <p:anim calcmode="lin" valueType="num">
                                      <p:cBhvr>
                                        <p:cTn id="222" dur="250" fill="hold"/>
                                        <p:tgtEl>
                                          <p:spTgt spid="54"/>
                                        </p:tgtEl>
                                        <p:attrNameLst>
                                          <p:attrName>ppt_w</p:attrName>
                                        </p:attrNameLst>
                                      </p:cBhvr>
                                      <p:tavLst>
                                        <p:tav tm="0">
                                          <p:val>
                                            <p:fltVal val="0"/>
                                          </p:val>
                                        </p:tav>
                                        <p:tav tm="100000">
                                          <p:val>
                                            <p:strVal val="#ppt_w"/>
                                          </p:val>
                                        </p:tav>
                                      </p:tavLst>
                                    </p:anim>
                                    <p:anim calcmode="lin" valueType="num">
                                      <p:cBhvr>
                                        <p:cTn id="223" dur="250" fill="hold"/>
                                        <p:tgtEl>
                                          <p:spTgt spid="54"/>
                                        </p:tgtEl>
                                        <p:attrNameLst>
                                          <p:attrName>ppt_h</p:attrName>
                                        </p:attrNameLst>
                                      </p:cBhvr>
                                      <p:tavLst>
                                        <p:tav tm="0">
                                          <p:val>
                                            <p:fltVal val="0"/>
                                          </p:val>
                                        </p:tav>
                                        <p:tav tm="100000">
                                          <p:val>
                                            <p:strVal val="#ppt_h"/>
                                          </p:val>
                                        </p:tav>
                                      </p:tavLst>
                                    </p:anim>
                                    <p:animEffect transition="in" filter="fade">
                                      <p:cBhvr>
                                        <p:cTn id="224" dur="250"/>
                                        <p:tgtEl>
                                          <p:spTgt spid="54"/>
                                        </p:tgtEl>
                                      </p:cBhvr>
                                    </p:animEffect>
                                  </p:childTnLst>
                                </p:cTn>
                              </p:par>
                              <p:par>
                                <p:cTn id="225" presetID="6" presetClass="emph" presetSubtype="0" fill="hold" nodeType="withEffect">
                                  <p:stCondLst>
                                    <p:cond delay="500"/>
                                  </p:stCondLst>
                                  <p:childTnLst>
                                    <p:animScale>
                                      <p:cBhvr>
                                        <p:cTn id="226" dur="250" fill="hold"/>
                                        <p:tgtEl>
                                          <p:spTgt spid="54"/>
                                        </p:tgtEl>
                                      </p:cBhvr>
                                      <p:by x="150000" y="150000"/>
                                    </p:animScale>
                                  </p:childTnLst>
                                </p:cTn>
                              </p:par>
                              <p:par>
                                <p:cTn id="227" presetID="9" presetClass="exit" presetSubtype="0" fill="hold" nodeType="withEffect">
                                  <p:stCondLst>
                                    <p:cond delay="750"/>
                                  </p:stCondLst>
                                  <p:childTnLst>
                                    <p:animEffect transition="out" filter="dissolve">
                                      <p:cBhvr>
                                        <p:cTn id="228" dur="250"/>
                                        <p:tgtEl>
                                          <p:spTgt spid="54"/>
                                        </p:tgtEl>
                                      </p:cBhvr>
                                    </p:animEffect>
                                    <p:set>
                                      <p:cBhvr>
                                        <p:cTn id="229" dur="1" fill="hold">
                                          <p:stCondLst>
                                            <p:cond delay="249"/>
                                          </p:stCondLst>
                                        </p:cTn>
                                        <p:tgtEl>
                                          <p:spTgt spid="54"/>
                                        </p:tgtEl>
                                        <p:attrNameLst>
                                          <p:attrName>style.visibility</p:attrName>
                                        </p:attrNameLst>
                                      </p:cBhvr>
                                      <p:to>
                                        <p:strVal val="hidden"/>
                                      </p:to>
                                    </p:set>
                                  </p:childTnLst>
                                </p:cTn>
                              </p:par>
                              <p:par>
                                <p:cTn id="230" presetID="6" presetClass="emph" presetSubtype="0" fill="hold" grpId="1" nodeType="withEffect">
                                  <p:stCondLst>
                                    <p:cond delay="0"/>
                                  </p:stCondLst>
                                  <p:childTnLst>
                                    <p:animScale>
                                      <p:cBhvr>
                                        <p:cTn id="231" dur="2000" fill="hold"/>
                                        <p:tgtEl>
                                          <p:spTgt spid="5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6" grpId="0"/>
      <p:bldP spid="36" grpId="1"/>
      <p:bldP spid="37" grpId="0" animBg="1"/>
      <p:bldP spid="37" grpId="1" animBg="1"/>
      <p:bldP spid="38" grpId="0"/>
      <p:bldP spid="38" grpId="1"/>
      <p:bldP spid="41" grpId="0" animBg="1"/>
      <p:bldP spid="41" grpId="1" animBg="1"/>
      <p:bldP spid="61" grpId="0"/>
      <p:bldP spid="61" grpId="1"/>
      <p:bldP spid="62" grpId="0" animBg="1"/>
      <p:bldP spid="62" grpId="1" animBg="1"/>
      <p:bldP spid="63" grpId="0"/>
      <p:bldP spid="63" grpId="1"/>
      <p:bldP spid="11" grpId="1"/>
      <p:bldP spid="12" grpId="0"/>
      <p:bldP spid="12" grpId="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9" grpId="0" animBg="1"/>
      <p:bldP spid="29" grpId="1" animBg="1"/>
      <p:bldP spid="58" grpId="0"/>
      <p:bldP spid="58" grpId="1"/>
      <p:bldP spid="59" grpId="0"/>
      <p:bldP spid="59" grpId="1"/>
      <p:bldP spid="59" grpId="2"/>
      <p:bldP spid="60" grpId="0"/>
      <p:bldP spid="60" grpId="1"/>
      <p:bldP spid="60" grpId="2"/>
      <p:bldP spid="64" grpId="0"/>
      <p:bldP spid="64" grpId="1"/>
      <p:bldP spid="64" grpId="2"/>
      <p:bldP spid="65" grpId="0"/>
      <p:bldP spid="65" grpId="1"/>
      <p:bldP spid="65" grpId="2"/>
      <p:bldP spid="66" grpId="0"/>
      <p:bldP spid="66" grpId="1"/>
      <p:bldP spid="66"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Isosceles Triangle 4"/>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7"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2"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5" name="Rectangle 2"/>
          <p:cNvSpPr txBox="1">
            <a:spLocks noChangeArrowheads="1"/>
          </p:cNvSpPr>
          <p:nvPr/>
        </p:nvSpPr>
        <p:spPr bwMode="auto">
          <a:xfrm>
            <a:off x="5074920" y="1636776"/>
            <a:ext cx="3364992" cy="103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a:contourClr>
                <a:srgbClr val="FF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ln>
                  <a:solidFill>
                    <a:schemeClr val="bg1"/>
                  </a:solidFill>
                </a:ln>
                <a:solidFill>
                  <a:srgbClr val="FF0000"/>
                </a:solidFill>
                <a:latin typeface="Calibri" panose="020F0502020204030204" pitchFamily="34" charset="0"/>
              </a:rPr>
              <a:t>spreads out</a:t>
            </a:r>
          </a:p>
        </p:txBody>
      </p:sp>
      <p:sp>
        <p:nvSpPr>
          <p:cNvPr id="12" name="Rectangle 2"/>
          <p:cNvSpPr txBox="1">
            <a:spLocks noChangeArrowheads="1"/>
          </p:cNvSpPr>
          <p:nvPr/>
        </p:nvSpPr>
        <p:spPr bwMode="auto">
          <a:xfrm>
            <a:off x="4876800" y="1143000"/>
            <a:ext cx="37719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He </a:t>
            </a:r>
            <a:r>
              <a:rPr lang="en-US" b="1" kern="0" dirty="0">
                <a:solidFill>
                  <a:schemeClr val="bg1"/>
                </a:solidFill>
                <a:effectLst>
                  <a:glow rad="63500">
                    <a:schemeClr val="tx1"/>
                  </a:glow>
                </a:effectLst>
                <a:latin typeface="Calibri" panose="020F0502020204030204" pitchFamily="34" charset="0"/>
              </a:rPr>
              <a:t>alone spreads out the heavens, And treads </a:t>
            </a:r>
            <a:r>
              <a:rPr lang="en-US" b="1" kern="0" dirty="0" smtClean="0">
                <a:solidFill>
                  <a:schemeClr val="bg1"/>
                </a:solidFill>
                <a:effectLst>
                  <a:glow rad="63500">
                    <a:schemeClr val="tx1"/>
                  </a:glow>
                </a:effectLst>
                <a:latin typeface="Calibri" panose="020F0502020204030204" pitchFamily="34" charset="0"/>
              </a:rPr>
              <a:t>   on </a:t>
            </a:r>
            <a:r>
              <a:rPr lang="en-US" b="1" kern="0" dirty="0">
                <a:solidFill>
                  <a:schemeClr val="bg1"/>
                </a:solidFill>
                <a:effectLst>
                  <a:glow rad="63500">
                    <a:schemeClr val="tx1"/>
                  </a:glow>
                </a:effectLst>
                <a:latin typeface="Calibri" panose="020F0502020204030204" pitchFamily="34" charset="0"/>
              </a:rPr>
              <a:t>the waves </a:t>
            </a:r>
            <a:r>
              <a:rPr lang="en-US" b="1" kern="0" dirty="0" smtClean="0">
                <a:solidFill>
                  <a:schemeClr val="bg1"/>
                </a:solidFill>
                <a:effectLst>
                  <a:glow rad="63500">
                    <a:schemeClr val="tx1"/>
                  </a:glow>
                </a:effectLst>
                <a:latin typeface="Calibri" panose="020F0502020204030204" pitchFamily="34" charset="0"/>
              </a:rPr>
              <a:t>     of </a:t>
            </a:r>
            <a:r>
              <a:rPr lang="en-US" b="1" kern="0" dirty="0">
                <a:solidFill>
                  <a:schemeClr val="bg1"/>
                </a:solidFill>
                <a:effectLst>
                  <a:glow rad="63500">
                    <a:schemeClr val="tx1"/>
                  </a:glow>
                </a:effectLst>
                <a:latin typeface="Calibri" panose="020F0502020204030204" pitchFamily="34" charset="0"/>
              </a:rPr>
              <a:t>the sea</a:t>
            </a:r>
            <a:r>
              <a:rPr lang="en-US" b="1" kern="0" dirty="0" smtClean="0">
                <a:solidFill>
                  <a:schemeClr val="bg1"/>
                </a:solidFill>
                <a:effectLst>
                  <a:glow rad="63500">
                    <a:schemeClr val="tx1"/>
                  </a:glow>
                </a:effectLst>
                <a:latin typeface="Calibri" panose="020F0502020204030204" pitchFamily="34" charset="0"/>
              </a:rPr>
              <a:t>;</a:t>
            </a:r>
            <a:r>
              <a:rPr lang="en-US" sz="3600" b="1" i="1" kern="0" dirty="0">
                <a:solidFill>
                  <a:schemeClr val="bg1"/>
                </a:solidFill>
                <a:effectLst>
                  <a:glow rad="63500">
                    <a:schemeClr val="tx1"/>
                  </a:glow>
                </a:effectLst>
                <a:latin typeface="Calibri" panose="020F0502020204030204" pitchFamily="34" charset="0"/>
              </a:rPr>
              <a:t> </a:t>
            </a:r>
            <a:r>
              <a:rPr lang="en-US" sz="3600" b="1" i="1" kern="0" dirty="0" smtClean="0">
                <a:solidFill>
                  <a:schemeClr val="bg1"/>
                </a:solidFill>
                <a:effectLst>
                  <a:glow rad="63500">
                    <a:schemeClr val="tx1"/>
                  </a:glow>
                </a:effectLst>
                <a:latin typeface="Calibri" panose="020F0502020204030204" pitchFamily="34" charset="0"/>
              </a:rPr>
              <a:t>            — </a:t>
            </a:r>
            <a:r>
              <a:rPr lang="en-US" sz="3600" b="1" i="1" kern="0" dirty="0">
                <a:solidFill>
                  <a:schemeClr val="bg1"/>
                </a:solidFill>
                <a:effectLst>
                  <a:glow rad="63500">
                    <a:schemeClr val="tx1"/>
                  </a:glow>
                </a:effectLst>
                <a:latin typeface="Calibri" panose="020F0502020204030204" pitchFamily="34" charset="0"/>
              </a:rPr>
              <a:t>Job 9:8</a:t>
            </a:r>
            <a:r>
              <a:rPr lang="en-US" sz="3600" b="1" kern="0" dirty="0">
                <a:solidFill>
                  <a:schemeClr val="bg1"/>
                </a:solidFill>
                <a:effectLst>
                  <a:glow rad="63500">
                    <a:schemeClr val="tx1"/>
                  </a:glow>
                </a:effectLst>
                <a:latin typeface="Calibri" panose="020F0502020204030204" pitchFamily="34" charset="0"/>
              </a:rPr>
              <a:t> </a:t>
            </a:r>
            <a:endParaRPr lang="en-US" sz="3600" b="1" i="1" kern="0" dirty="0">
              <a:solidFill>
                <a:schemeClr val="bg1"/>
              </a:solidFill>
              <a:effectLst>
                <a:glow rad="63500">
                  <a:schemeClr val="tx1"/>
                </a:glow>
              </a:effectLst>
              <a:latin typeface="Calibri" panose="020F0502020204030204" pitchFamily="34" charset="0"/>
            </a:endParaRPr>
          </a:p>
        </p:txBody>
      </p:sp>
      <p:sp>
        <p:nvSpPr>
          <p:cNvPr id="13" name="Rectangle 2"/>
          <p:cNvSpPr txBox="1">
            <a:spLocks noChangeArrowheads="1"/>
          </p:cNvSpPr>
          <p:nvPr/>
        </p:nvSpPr>
        <p:spPr bwMode="auto">
          <a:xfrm rot="1661608">
            <a:off x="1261714" y="3867352"/>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Moments in Space</a:t>
            </a:r>
          </a:p>
        </p:txBody>
      </p:sp>
      <p:sp>
        <p:nvSpPr>
          <p:cNvPr id="14" name="Rectangle 2"/>
          <p:cNvSpPr txBox="1">
            <a:spLocks noChangeArrowheads="1"/>
          </p:cNvSpPr>
          <p:nvPr/>
        </p:nvSpPr>
        <p:spPr bwMode="auto">
          <a:xfrm rot="19748064">
            <a:off x="1115883" y="2292096"/>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At Light Speed</a:t>
            </a:r>
          </a:p>
        </p:txBody>
      </p:sp>
      <p:sp>
        <p:nvSpPr>
          <p:cNvPr id="17" name="Rectangle 2"/>
          <p:cNvSpPr txBox="1">
            <a:spLocks noChangeArrowheads="1"/>
          </p:cNvSpPr>
          <p:nvPr/>
        </p:nvSpPr>
        <p:spPr bwMode="auto">
          <a:xfrm>
            <a:off x="4724400" y="1676400"/>
            <a:ext cx="3733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6050" b="1" kern="0" dirty="0" smtClean="0">
                <a:solidFill>
                  <a:schemeClr val="bg1"/>
                </a:solidFill>
                <a:latin typeface="Calibri" panose="020F0502020204030204" pitchFamily="34" charset="0"/>
              </a:rPr>
              <a:t>made by</a:t>
            </a:r>
          </a:p>
          <a:p>
            <a:r>
              <a:rPr lang="en-US" sz="6050" b="1" kern="0" dirty="0" smtClean="0">
                <a:solidFill>
                  <a:schemeClr val="bg1"/>
                </a:solidFill>
                <a:latin typeface="Calibri" panose="020F0502020204030204" pitchFamily="34" charset="0"/>
              </a:rPr>
              <a:t>things</a:t>
            </a:r>
          </a:p>
          <a:p>
            <a:r>
              <a:rPr lang="en-US" sz="6050" b="1" kern="0" dirty="0" smtClean="0">
                <a:solidFill>
                  <a:schemeClr val="bg1"/>
                </a:solidFill>
                <a:latin typeface="Calibri" panose="020F0502020204030204" pitchFamily="34" charset="0"/>
              </a:rPr>
              <a:t>not seen</a:t>
            </a:r>
            <a:endParaRPr lang="en-US" sz="6050" b="1" i="1" kern="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11506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55" presetClass="exit" presetSubtype="0" fill="hold" grpId="0" nodeType="withEffect">
                                  <p:stCondLst>
                                    <p:cond delay="0"/>
                                  </p:stCondLst>
                                  <p:childTnLst>
                                    <p:anim calcmode="lin" valueType="num">
                                      <p:cBhvr>
                                        <p:cTn id="46" dur="1000"/>
                                        <p:tgtEl>
                                          <p:spTgt spid="17"/>
                                        </p:tgtEl>
                                        <p:attrNameLst>
                                          <p:attrName>ppt_w</p:attrName>
                                        </p:attrNameLst>
                                      </p:cBhvr>
                                      <p:tavLst>
                                        <p:tav tm="0">
                                          <p:val>
                                            <p:strVal val="ppt_w"/>
                                          </p:val>
                                        </p:tav>
                                        <p:tav tm="100000">
                                          <p:val>
                                            <p:strVal val="ppt_w*0.70"/>
                                          </p:val>
                                        </p:tav>
                                      </p:tavLst>
                                    </p:anim>
                                    <p:anim calcmode="lin" valueType="num">
                                      <p:cBhvr>
                                        <p:cTn id="47" dur="1000"/>
                                        <p:tgtEl>
                                          <p:spTgt spid="17"/>
                                        </p:tgtEl>
                                        <p:attrNameLst>
                                          <p:attrName>ppt_h</p:attrName>
                                        </p:attrNameLst>
                                      </p:cBhvr>
                                      <p:tavLst>
                                        <p:tav tm="0">
                                          <p:val>
                                            <p:strVal val="ppt_h"/>
                                          </p:val>
                                        </p:tav>
                                        <p:tav tm="100000">
                                          <p:val>
                                            <p:strVal val="ppt_h"/>
                                          </p:val>
                                        </p:tav>
                                      </p:tavLst>
                                    </p:anim>
                                    <p:animEffect transition="out" filter="fad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par>
                                <p:cTn id="50" presetID="22" presetClass="entr" presetSubtype="8" fill="hold" grpId="0" nodeType="withEffect">
                                  <p:stCondLst>
                                    <p:cond delay="75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75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par>
                                <p:cTn id="58" presetID="18" presetClass="emph" presetSubtype="0" fill="hold" grpId="2" nodeType="withEffect">
                                  <p:stCondLst>
                                    <p:cond delay="0"/>
                                  </p:stCondLst>
                                  <p:childTnLst>
                                    <p:set>
                                      <p:cBhvr override="childStyle">
                                        <p:cTn id="59" dur="500" fill="hold"/>
                                        <p:tgtEl>
                                          <p:spTgt spid="15"/>
                                        </p:tgtEl>
                                        <p:attrNameLst>
                                          <p:attrName>style.textDecorationUnderline</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6" grpId="0"/>
      <p:bldP spid="36" grpId="1"/>
      <p:bldP spid="37" grpId="0" animBg="1"/>
      <p:bldP spid="37" grpId="1" animBg="1"/>
      <p:bldP spid="38" grpId="0"/>
      <p:bldP spid="38" grpId="1"/>
      <p:bldP spid="41" grpId="0" animBg="1"/>
      <p:bldP spid="41" grpId="1" animBg="1"/>
      <p:bldP spid="61" grpId="0"/>
      <p:bldP spid="61" grpId="1"/>
      <p:bldP spid="62" grpId="0" animBg="1"/>
      <p:bldP spid="62" grpId="1" animBg="1"/>
      <p:bldP spid="63" grpId="0"/>
      <p:bldP spid="63" grpId="1"/>
      <p:bldP spid="15" grpId="0"/>
      <p:bldP spid="15" grpId="2"/>
      <p:bldP spid="12" grpId="0"/>
      <p:bldP spid="13" grpId="0"/>
      <p:bldP spid="14" grpId="0"/>
      <p:bldP spid="17" grpId="0"/>
      <p:bldP spid="17" grpId="1"/>
      <p:bldP spid="17"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Isosceles Triangle 4"/>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7"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2"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5" name="Rectangle 2"/>
          <p:cNvSpPr txBox="1">
            <a:spLocks noChangeArrowheads="1"/>
          </p:cNvSpPr>
          <p:nvPr/>
        </p:nvSpPr>
        <p:spPr bwMode="auto">
          <a:xfrm>
            <a:off x="5074920" y="1636776"/>
            <a:ext cx="3364992" cy="103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a:contourClr>
                <a:srgbClr val="FF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ln>
                  <a:solidFill>
                    <a:schemeClr val="bg1"/>
                  </a:solidFill>
                </a:ln>
                <a:solidFill>
                  <a:srgbClr val="FF0000"/>
                </a:solidFill>
                <a:latin typeface="Calibri" panose="020F0502020204030204" pitchFamily="34" charset="0"/>
              </a:rPr>
              <a:t>spreads out</a:t>
            </a:r>
          </a:p>
        </p:txBody>
      </p:sp>
      <p:sp>
        <p:nvSpPr>
          <p:cNvPr id="11" name="Rectangle 2"/>
          <p:cNvSpPr txBox="1">
            <a:spLocks noChangeArrowheads="1"/>
          </p:cNvSpPr>
          <p:nvPr/>
        </p:nvSpPr>
        <p:spPr bwMode="auto">
          <a:xfrm>
            <a:off x="4876800" y="1143000"/>
            <a:ext cx="37719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He </a:t>
            </a:r>
            <a:r>
              <a:rPr lang="en-US" b="1" kern="0" dirty="0">
                <a:solidFill>
                  <a:schemeClr val="bg1"/>
                </a:solidFill>
                <a:effectLst>
                  <a:glow rad="63500">
                    <a:schemeClr val="tx1"/>
                  </a:glow>
                </a:effectLst>
                <a:latin typeface="Calibri" panose="020F0502020204030204" pitchFamily="34" charset="0"/>
              </a:rPr>
              <a:t>alone spreads out the heavens, And treads </a:t>
            </a:r>
            <a:r>
              <a:rPr lang="en-US" b="1" kern="0" dirty="0" smtClean="0">
                <a:solidFill>
                  <a:schemeClr val="bg1"/>
                </a:solidFill>
                <a:effectLst>
                  <a:glow rad="63500">
                    <a:schemeClr val="tx1"/>
                  </a:glow>
                </a:effectLst>
                <a:latin typeface="Calibri" panose="020F0502020204030204" pitchFamily="34" charset="0"/>
              </a:rPr>
              <a:t>   on </a:t>
            </a:r>
            <a:r>
              <a:rPr lang="en-US" b="1" kern="0" dirty="0">
                <a:solidFill>
                  <a:schemeClr val="bg1"/>
                </a:solidFill>
                <a:effectLst>
                  <a:glow rad="63500">
                    <a:schemeClr val="tx1"/>
                  </a:glow>
                </a:effectLst>
                <a:latin typeface="Calibri" panose="020F0502020204030204" pitchFamily="34" charset="0"/>
              </a:rPr>
              <a:t>the waves </a:t>
            </a:r>
            <a:r>
              <a:rPr lang="en-US" b="1" kern="0" dirty="0" smtClean="0">
                <a:solidFill>
                  <a:schemeClr val="bg1"/>
                </a:solidFill>
                <a:effectLst>
                  <a:glow rad="63500">
                    <a:schemeClr val="tx1"/>
                  </a:glow>
                </a:effectLst>
                <a:latin typeface="Calibri" panose="020F0502020204030204" pitchFamily="34" charset="0"/>
              </a:rPr>
              <a:t>     of </a:t>
            </a:r>
            <a:r>
              <a:rPr lang="en-US" b="1" kern="0" dirty="0">
                <a:solidFill>
                  <a:schemeClr val="bg1"/>
                </a:solidFill>
                <a:effectLst>
                  <a:glow rad="63500">
                    <a:schemeClr val="tx1"/>
                  </a:glow>
                </a:effectLst>
                <a:latin typeface="Calibri" panose="020F0502020204030204" pitchFamily="34" charset="0"/>
              </a:rPr>
              <a:t>the sea</a:t>
            </a:r>
            <a:r>
              <a:rPr lang="en-US" b="1" kern="0" dirty="0" smtClean="0">
                <a:solidFill>
                  <a:schemeClr val="bg1"/>
                </a:solidFill>
                <a:effectLst>
                  <a:glow rad="63500">
                    <a:schemeClr val="tx1"/>
                  </a:glow>
                </a:effectLst>
                <a:latin typeface="Calibri" panose="020F0502020204030204" pitchFamily="34" charset="0"/>
              </a:rPr>
              <a:t>;</a:t>
            </a:r>
            <a:r>
              <a:rPr lang="en-US" sz="3600" b="1" i="1" kern="0" dirty="0">
                <a:solidFill>
                  <a:schemeClr val="bg1"/>
                </a:solidFill>
                <a:effectLst>
                  <a:glow rad="63500">
                    <a:schemeClr val="tx1"/>
                  </a:glow>
                </a:effectLst>
                <a:latin typeface="Calibri" panose="020F0502020204030204" pitchFamily="34" charset="0"/>
              </a:rPr>
              <a:t> </a:t>
            </a:r>
            <a:r>
              <a:rPr lang="en-US" sz="3600" b="1" i="1" kern="0" dirty="0" smtClean="0">
                <a:solidFill>
                  <a:schemeClr val="bg1"/>
                </a:solidFill>
                <a:effectLst>
                  <a:glow rad="63500">
                    <a:schemeClr val="tx1"/>
                  </a:glow>
                </a:effectLst>
                <a:latin typeface="Calibri" panose="020F0502020204030204" pitchFamily="34" charset="0"/>
              </a:rPr>
              <a:t>            — </a:t>
            </a:r>
            <a:r>
              <a:rPr lang="en-US" sz="3600" b="1" i="1" kern="0" dirty="0">
                <a:solidFill>
                  <a:schemeClr val="bg1"/>
                </a:solidFill>
                <a:effectLst>
                  <a:glow rad="63500">
                    <a:schemeClr val="tx1"/>
                  </a:glow>
                </a:effectLst>
                <a:latin typeface="Calibri" panose="020F0502020204030204" pitchFamily="34" charset="0"/>
              </a:rPr>
              <a:t>Job 9:8</a:t>
            </a:r>
            <a:r>
              <a:rPr lang="en-US" sz="3600" b="1" kern="0" dirty="0">
                <a:solidFill>
                  <a:schemeClr val="bg1"/>
                </a:solidFill>
                <a:effectLst>
                  <a:glow rad="63500">
                    <a:schemeClr val="tx1"/>
                  </a:glow>
                </a:effectLst>
                <a:latin typeface="Calibri" panose="020F0502020204030204" pitchFamily="34" charset="0"/>
              </a:rPr>
              <a:t> </a:t>
            </a:r>
            <a:endParaRPr lang="en-US" sz="3600" b="1" i="1" kern="0" dirty="0">
              <a:solidFill>
                <a:schemeClr val="bg1"/>
              </a:solidFill>
              <a:effectLst>
                <a:glow rad="63500">
                  <a:schemeClr val="tx1"/>
                </a:glow>
              </a:effectLst>
              <a:latin typeface="Calibri" panose="020F0502020204030204" pitchFamily="34" charset="0"/>
            </a:endParaRPr>
          </a:p>
        </p:txBody>
      </p:sp>
      <p:sp>
        <p:nvSpPr>
          <p:cNvPr id="13" name="Rectangle 2"/>
          <p:cNvSpPr txBox="1">
            <a:spLocks noChangeArrowheads="1"/>
          </p:cNvSpPr>
          <p:nvPr/>
        </p:nvSpPr>
        <p:spPr bwMode="auto">
          <a:xfrm rot="1661608">
            <a:off x="1261714" y="3867352"/>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Moments in Space</a:t>
            </a:r>
          </a:p>
        </p:txBody>
      </p:sp>
      <p:sp>
        <p:nvSpPr>
          <p:cNvPr id="14" name="Rectangle 2"/>
          <p:cNvSpPr txBox="1">
            <a:spLocks noChangeArrowheads="1"/>
          </p:cNvSpPr>
          <p:nvPr/>
        </p:nvSpPr>
        <p:spPr bwMode="auto">
          <a:xfrm rot="19748064">
            <a:off x="1115883" y="2292096"/>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At Light Speed</a:t>
            </a:r>
          </a:p>
        </p:txBody>
      </p:sp>
      <p:sp>
        <p:nvSpPr>
          <p:cNvPr id="16" name="Rectangle 2"/>
          <p:cNvSpPr txBox="1">
            <a:spLocks noChangeArrowheads="1"/>
          </p:cNvSpPr>
          <p:nvPr/>
        </p:nvSpPr>
        <p:spPr bwMode="auto">
          <a:xfrm>
            <a:off x="4419600" y="928868"/>
            <a:ext cx="4495800" cy="501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The </a:t>
            </a:r>
            <a:r>
              <a:rPr lang="en-US" b="1" kern="0" dirty="0">
                <a:solidFill>
                  <a:schemeClr val="bg1"/>
                </a:solidFill>
                <a:latin typeface="Calibri" panose="020F0502020204030204" pitchFamily="34" charset="0"/>
              </a:rPr>
              <a:t>LORD by wisdom founded the earth; By understanding </a:t>
            </a:r>
            <a:r>
              <a:rPr lang="en-US" b="1" kern="0" dirty="0" smtClean="0">
                <a:solidFill>
                  <a:schemeClr val="bg1"/>
                </a:solidFill>
                <a:latin typeface="Calibri" panose="020F0502020204030204" pitchFamily="34" charset="0"/>
              </a:rPr>
              <a:t>  He </a:t>
            </a:r>
            <a:r>
              <a:rPr lang="en-US" b="1" kern="0" dirty="0">
                <a:solidFill>
                  <a:schemeClr val="bg1"/>
                </a:solidFill>
                <a:latin typeface="Calibri" panose="020F0502020204030204" pitchFamily="34" charset="0"/>
              </a:rPr>
              <a:t>established </a:t>
            </a:r>
            <a:r>
              <a:rPr lang="en-US" b="1" kern="0" dirty="0" smtClean="0">
                <a:solidFill>
                  <a:schemeClr val="bg1"/>
                </a:solidFill>
                <a:latin typeface="Calibri" panose="020F0502020204030204" pitchFamily="34" charset="0"/>
              </a:rPr>
              <a:t> the </a:t>
            </a:r>
            <a:r>
              <a:rPr lang="en-US" b="1" kern="0" dirty="0">
                <a:solidFill>
                  <a:schemeClr val="bg1"/>
                </a:solidFill>
                <a:latin typeface="Calibri" panose="020F0502020204030204" pitchFamily="34" charset="0"/>
              </a:rPr>
              <a:t>heavens</a:t>
            </a:r>
            <a:r>
              <a:rPr lang="en-US" b="1" kern="0" dirty="0" smtClean="0">
                <a:solidFill>
                  <a:schemeClr val="bg1"/>
                </a:solidFill>
                <a:latin typeface="Calibri" panose="020F0502020204030204" pitchFamily="34" charset="0"/>
              </a:rPr>
              <a:t>;</a:t>
            </a:r>
            <a:r>
              <a:rPr lang="en-US" b="1" kern="0" dirty="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       </a:t>
            </a:r>
            <a:r>
              <a:rPr lang="en-US" sz="3600" b="1" i="1" kern="0" dirty="0" smtClean="0">
                <a:solidFill>
                  <a:schemeClr val="bg1"/>
                </a:solidFill>
                <a:latin typeface="Calibri" panose="020F0502020204030204" pitchFamily="34" charset="0"/>
              </a:rPr>
              <a:t>— </a:t>
            </a:r>
            <a:r>
              <a:rPr lang="en-US" sz="3600" b="1" i="1" kern="0" dirty="0">
                <a:solidFill>
                  <a:schemeClr val="bg1"/>
                </a:solidFill>
                <a:latin typeface="Calibri" panose="020F0502020204030204" pitchFamily="34" charset="0"/>
              </a:rPr>
              <a:t>Proverbs 3:19 </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8471" b="4655"/>
          <a:stretch/>
        </p:blipFill>
        <p:spPr>
          <a:xfrm>
            <a:off x="0" y="685800"/>
            <a:ext cx="4533418" cy="4722471"/>
          </a:xfrm>
          <a:prstGeom prst="rect">
            <a:avLst/>
          </a:prstGeom>
        </p:spPr>
      </p:pic>
    </p:spTree>
    <p:extLst>
      <p:ext uri="{BB962C8B-B14F-4D97-AF65-F5344CB8AC3E}">
        <p14:creationId xmlns:p14="http://schemas.microsoft.com/office/powerpoint/2010/main" val="2456751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8" presetClass="emph" presetSubtype="0" fill="hold" grpId="1" nodeType="withEffect">
                                  <p:stCondLst>
                                    <p:cond delay="0"/>
                                  </p:stCondLst>
                                  <p:childTnLst>
                                    <p:set>
                                      <p:cBhvr override="childStyle">
                                        <p:cTn id="58" dur="10" fill="hold"/>
                                        <p:tgtEl>
                                          <p:spTgt spid="15"/>
                                        </p:tgtEl>
                                        <p:attrNameLst>
                                          <p:attrName>style.textDecorationUnderline</p:attrName>
                                        </p:attrNameLst>
                                      </p:cBhvr>
                                      <p:to>
                                        <p:strVal val="true"/>
                                      </p:to>
                                    </p:set>
                                  </p:childTnLst>
                                </p:cTn>
                              </p:par>
                              <p:par>
                                <p:cTn id="59" presetID="55" presetClass="exit" presetSubtype="0" fill="hold" grpId="2" nodeType="withEffect">
                                  <p:stCondLst>
                                    <p:cond delay="0"/>
                                  </p:stCondLst>
                                  <p:childTnLst>
                                    <p:anim calcmode="lin" valueType="num">
                                      <p:cBhvr>
                                        <p:cTn id="60" dur="1000"/>
                                        <p:tgtEl>
                                          <p:spTgt spid="11"/>
                                        </p:tgtEl>
                                        <p:attrNameLst>
                                          <p:attrName>ppt_w</p:attrName>
                                        </p:attrNameLst>
                                      </p:cBhvr>
                                      <p:tavLst>
                                        <p:tav tm="0">
                                          <p:val>
                                            <p:strVal val="ppt_w"/>
                                          </p:val>
                                        </p:tav>
                                        <p:tav tm="100000">
                                          <p:val>
                                            <p:strVal val="ppt_w*0.70"/>
                                          </p:val>
                                        </p:tav>
                                      </p:tavLst>
                                    </p:anim>
                                    <p:anim calcmode="lin" valueType="num">
                                      <p:cBhvr>
                                        <p:cTn id="61" dur="1000"/>
                                        <p:tgtEl>
                                          <p:spTgt spid="11"/>
                                        </p:tgtEl>
                                        <p:attrNameLst>
                                          <p:attrName>ppt_h</p:attrName>
                                        </p:attrNameLst>
                                      </p:cBhvr>
                                      <p:tavLst>
                                        <p:tav tm="0">
                                          <p:val>
                                            <p:strVal val="ppt_h"/>
                                          </p:val>
                                        </p:tav>
                                        <p:tav tm="100000">
                                          <p:val>
                                            <p:strVal val="ppt_h"/>
                                          </p:val>
                                        </p:tav>
                                      </p:tavLst>
                                    </p:anim>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55" presetClass="exit" presetSubtype="0" fill="hold" grpId="4" nodeType="withEffect">
                                  <p:stCondLst>
                                    <p:cond delay="0"/>
                                  </p:stCondLst>
                                  <p:childTnLst>
                                    <p:anim calcmode="lin" valueType="num">
                                      <p:cBhvr>
                                        <p:cTn id="65" dur="1000"/>
                                        <p:tgtEl>
                                          <p:spTgt spid="15"/>
                                        </p:tgtEl>
                                        <p:attrNameLst>
                                          <p:attrName>ppt_w</p:attrName>
                                        </p:attrNameLst>
                                      </p:cBhvr>
                                      <p:tavLst>
                                        <p:tav tm="0">
                                          <p:val>
                                            <p:strVal val="ppt_w"/>
                                          </p:val>
                                        </p:tav>
                                        <p:tav tm="100000">
                                          <p:val>
                                            <p:strVal val="ppt_w*0.70"/>
                                          </p:val>
                                        </p:tav>
                                      </p:tavLst>
                                    </p:anim>
                                    <p:anim calcmode="lin" valueType="num">
                                      <p:cBhvr>
                                        <p:cTn id="66" dur="1000"/>
                                        <p:tgtEl>
                                          <p:spTgt spid="15"/>
                                        </p:tgtEl>
                                        <p:attrNameLst>
                                          <p:attrName>ppt_h</p:attrName>
                                        </p:attrNameLst>
                                      </p:cBhvr>
                                      <p:tavLst>
                                        <p:tav tm="0">
                                          <p:val>
                                            <p:strVal val="ppt_h"/>
                                          </p:val>
                                        </p:tav>
                                        <p:tav tm="100000">
                                          <p:val>
                                            <p:strVal val="ppt_h"/>
                                          </p:val>
                                        </p:tav>
                                      </p:tavLst>
                                    </p:anim>
                                    <p:animEffect transition="out" filter="fade">
                                      <p:cBhvr>
                                        <p:cTn id="67" dur="1000"/>
                                        <p:tgtEl>
                                          <p:spTgt spid="15"/>
                                        </p:tgtEl>
                                      </p:cBhvr>
                                    </p:animEffect>
                                    <p:set>
                                      <p:cBhvr>
                                        <p:cTn id="68" dur="1" fill="hold">
                                          <p:stCondLst>
                                            <p:cond delay="999"/>
                                          </p:stCondLst>
                                        </p:cTn>
                                        <p:tgtEl>
                                          <p:spTgt spid="15"/>
                                        </p:tgtEl>
                                        <p:attrNameLst>
                                          <p:attrName>style.visibility</p:attrName>
                                        </p:attrNameLst>
                                      </p:cBhvr>
                                      <p:to>
                                        <p:strVal val="hidden"/>
                                      </p:to>
                                    </p:set>
                                  </p:childTnLst>
                                </p:cTn>
                              </p:par>
                              <p:par>
                                <p:cTn id="69" presetID="10" presetClass="exit" presetSubtype="0" fill="hold" grpId="3" nodeType="withEffect">
                                  <p:stCondLst>
                                    <p:cond delay="0"/>
                                  </p:stCondLst>
                                  <p:childTnLst>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22" presetClass="entr" presetSubtype="8" fill="hold" grpId="0" nodeType="withEffect">
                                  <p:stCondLst>
                                    <p:cond delay="75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75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6" grpId="0"/>
      <p:bldP spid="36" grpId="1"/>
      <p:bldP spid="37" grpId="0" animBg="1"/>
      <p:bldP spid="37" grpId="1" animBg="1"/>
      <p:bldP spid="38" grpId="0"/>
      <p:bldP spid="38" grpId="1"/>
      <p:bldP spid="41" grpId="0" animBg="1"/>
      <p:bldP spid="41" grpId="1" animBg="1"/>
      <p:bldP spid="61" grpId="0"/>
      <p:bldP spid="61" grpId="1"/>
      <p:bldP spid="62" grpId="0" animBg="1"/>
      <p:bldP spid="62" grpId="1" animBg="1"/>
      <p:bldP spid="63" grpId="0"/>
      <p:bldP spid="63" grpId="1"/>
      <p:bldP spid="15" grpId="0"/>
      <p:bldP spid="15" grpId="1"/>
      <p:bldP spid="15" grpId="2"/>
      <p:bldP spid="15" grpId="3"/>
      <p:bldP spid="15" grpId="4"/>
      <p:bldP spid="11" grpId="0"/>
      <p:bldP spid="11" grpId="1"/>
      <p:bldP spid="11" grpId="2"/>
      <p:bldP spid="13" grpId="0"/>
      <p:bldP spid="13" grpId="1"/>
      <p:bldP spid="14" grpId="0"/>
      <p:bldP spid="14" grpId="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6614" r="18677"/>
          <a:stretch/>
        </p:blipFill>
        <p:spPr>
          <a:xfrm>
            <a:off x="0" y="-26706"/>
            <a:ext cx="9144000" cy="6884706"/>
          </a:xfrm>
          <a:prstGeom prst="rect">
            <a:avLst/>
          </a:prstGeom>
        </p:spPr>
      </p:pic>
      <p:sp>
        <p:nvSpPr>
          <p:cNvPr id="5" name="Isosceles Triangle 4"/>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7"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2"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1" name="Rectangle 2"/>
          <p:cNvSpPr txBox="1">
            <a:spLocks noChangeArrowheads="1"/>
          </p:cNvSpPr>
          <p:nvPr/>
        </p:nvSpPr>
        <p:spPr bwMode="auto">
          <a:xfrm rot="1661608">
            <a:off x="1261714" y="3867352"/>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Moments in Space</a:t>
            </a:r>
          </a:p>
        </p:txBody>
      </p:sp>
      <p:sp>
        <p:nvSpPr>
          <p:cNvPr id="12" name="Rectangle 2"/>
          <p:cNvSpPr txBox="1">
            <a:spLocks noChangeArrowheads="1"/>
          </p:cNvSpPr>
          <p:nvPr/>
        </p:nvSpPr>
        <p:spPr bwMode="auto">
          <a:xfrm rot="19748064">
            <a:off x="1115883" y="2292096"/>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At Light Speed</a:t>
            </a:r>
          </a:p>
        </p:txBody>
      </p:sp>
      <p:sp>
        <p:nvSpPr>
          <p:cNvPr id="14" name="Rectangle 2"/>
          <p:cNvSpPr txBox="1">
            <a:spLocks noChangeArrowheads="1"/>
          </p:cNvSpPr>
          <p:nvPr/>
        </p:nvSpPr>
        <p:spPr bwMode="auto">
          <a:xfrm>
            <a:off x="4419600" y="928868"/>
            <a:ext cx="4495800" cy="501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The </a:t>
            </a:r>
            <a:r>
              <a:rPr lang="en-US" b="1" kern="0" dirty="0">
                <a:solidFill>
                  <a:schemeClr val="bg1"/>
                </a:solidFill>
                <a:latin typeface="Calibri" panose="020F0502020204030204" pitchFamily="34" charset="0"/>
              </a:rPr>
              <a:t>LORD by wisdom founded the earth; By understanding </a:t>
            </a:r>
            <a:r>
              <a:rPr lang="en-US" b="1" kern="0" dirty="0" smtClean="0">
                <a:solidFill>
                  <a:schemeClr val="bg1"/>
                </a:solidFill>
                <a:latin typeface="Calibri" panose="020F0502020204030204" pitchFamily="34" charset="0"/>
              </a:rPr>
              <a:t>  He </a:t>
            </a:r>
            <a:r>
              <a:rPr lang="en-US" b="1" kern="0" dirty="0">
                <a:solidFill>
                  <a:schemeClr val="bg1"/>
                </a:solidFill>
                <a:latin typeface="Calibri" panose="020F0502020204030204" pitchFamily="34" charset="0"/>
              </a:rPr>
              <a:t>established </a:t>
            </a:r>
            <a:r>
              <a:rPr lang="en-US" b="1" kern="0" dirty="0" smtClean="0">
                <a:solidFill>
                  <a:schemeClr val="bg1"/>
                </a:solidFill>
                <a:latin typeface="Calibri" panose="020F0502020204030204" pitchFamily="34" charset="0"/>
              </a:rPr>
              <a:t> the </a:t>
            </a:r>
            <a:r>
              <a:rPr lang="en-US" b="1" kern="0" dirty="0">
                <a:solidFill>
                  <a:schemeClr val="bg1"/>
                </a:solidFill>
                <a:latin typeface="Calibri" panose="020F0502020204030204" pitchFamily="34" charset="0"/>
              </a:rPr>
              <a:t>heavens</a:t>
            </a:r>
            <a:r>
              <a:rPr lang="en-US" b="1" kern="0" dirty="0" smtClean="0">
                <a:solidFill>
                  <a:schemeClr val="bg1"/>
                </a:solidFill>
                <a:latin typeface="Calibri" panose="020F0502020204030204" pitchFamily="34" charset="0"/>
              </a:rPr>
              <a:t>;</a:t>
            </a:r>
            <a:r>
              <a:rPr lang="en-US" b="1" kern="0" dirty="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       </a:t>
            </a:r>
            <a:r>
              <a:rPr lang="en-US" sz="3600" b="1" i="1" kern="0" dirty="0" smtClean="0">
                <a:solidFill>
                  <a:schemeClr val="bg1"/>
                </a:solidFill>
                <a:latin typeface="Calibri" panose="020F0502020204030204" pitchFamily="34" charset="0"/>
              </a:rPr>
              <a:t>— </a:t>
            </a:r>
            <a:r>
              <a:rPr lang="en-US" sz="3600" b="1" i="1" kern="0" dirty="0">
                <a:solidFill>
                  <a:schemeClr val="bg1"/>
                </a:solidFill>
                <a:latin typeface="Calibri" panose="020F0502020204030204" pitchFamily="34" charset="0"/>
              </a:rPr>
              <a:t>Proverbs 3:19 </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8471" b="4655"/>
          <a:stretch/>
        </p:blipFill>
        <p:spPr>
          <a:xfrm>
            <a:off x="0" y="685800"/>
            <a:ext cx="4533418" cy="4722471"/>
          </a:xfrm>
          <a:prstGeom prst="rect">
            <a:avLst/>
          </a:prstGeom>
        </p:spPr>
      </p:pic>
      <p:sp>
        <p:nvSpPr>
          <p:cNvPr id="19" name="Title 1"/>
          <p:cNvSpPr txBox="1">
            <a:spLocks/>
          </p:cNvSpPr>
          <p:nvPr/>
        </p:nvSpPr>
        <p:spPr>
          <a:xfrm>
            <a:off x="4352544" y="3269060"/>
            <a:ext cx="3886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endParaRPr lang="en-US" sz="1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17" name="Rectangle 2"/>
          <p:cNvSpPr txBox="1">
            <a:spLocks noChangeArrowheads="1"/>
          </p:cNvSpPr>
          <p:nvPr/>
        </p:nvSpPr>
        <p:spPr bwMode="auto">
          <a:xfrm>
            <a:off x="4263342" y="329878"/>
            <a:ext cx="4880658" cy="568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solidFill>
                  <a:schemeClr val="bg1"/>
                </a:solidFill>
                <a:effectLst>
                  <a:glow rad="63500">
                    <a:schemeClr val="tx1"/>
                  </a:glow>
                </a:effectLst>
                <a:latin typeface="Calibri" panose="020F0502020204030204" pitchFamily="34" charset="0"/>
              </a:rPr>
              <a:t>He </a:t>
            </a:r>
            <a:r>
              <a:rPr lang="en-US" sz="4000" b="1" kern="0" dirty="0">
                <a:solidFill>
                  <a:schemeClr val="bg1"/>
                </a:solidFill>
                <a:effectLst>
                  <a:glow rad="63500">
                    <a:schemeClr val="tx1"/>
                  </a:glow>
                </a:effectLst>
                <a:latin typeface="Calibri" panose="020F0502020204030204" pitchFamily="34" charset="0"/>
              </a:rPr>
              <a:t>has made the earth by His power; He has established the world by His wisdom, And stretched out the heaven by His understanding</a:t>
            </a:r>
            <a:r>
              <a:rPr lang="en-US" sz="4000" b="1" kern="0" dirty="0" smtClean="0">
                <a:solidFill>
                  <a:schemeClr val="bg1"/>
                </a:solidFill>
                <a:effectLst>
                  <a:glow rad="63500">
                    <a:schemeClr val="tx1"/>
                  </a:glow>
                </a:effectLst>
                <a:latin typeface="Calibri" panose="020F0502020204030204" pitchFamily="34" charset="0"/>
              </a:rPr>
              <a:t>.</a:t>
            </a:r>
            <a:r>
              <a:rPr lang="en-US" sz="3200" b="1" i="1" kern="0" dirty="0">
                <a:solidFill>
                  <a:schemeClr val="bg1"/>
                </a:solidFill>
                <a:effectLst>
                  <a:glow rad="63500">
                    <a:schemeClr val="tx1"/>
                  </a:glow>
                </a:effectLst>
                <a:latin typeface="Calibri" panose="020F0502020204030204" pitchFamily="34" charset="0"/>
              </a:rPr>
              <a:t> </a:t>
            </a:r>
            <a:r>
              <a:rPr lang="en-US" sz="3200" b="1" i="1" kern="0" dirty="0" smtClean="0">
                <a:solidFill>
                  <a:schemeClr val="bg1"/>
                </a:solidFill>
                <a:effectLst>
                  <a:glow rad="63500">
                    <a:schemeClr val="tx1"/>
                  </a:glow>
                </a:effectLst>
                <a:latin typeface="Calibri" panose="020F0502020204030204" pitchFamily="34" charset="0"/>
              </a:rPr>
              <a:t>            — </a:t>
            </a:r>
            <a:r>
              <a:rPr lang="en-US" sz="3200" b="1" i="1" kern="0" dirty="0">
                <a:solidFill>
                  <a:schemeClr val="bg1"/>
                </a:solidFill>
                <a:effectLst>
                  <a:glow rad="63500">
                    <a:schemeClr val="tx1"/>
                  </a:glow>
                </a:effectLst>
                <a:latin typeface="Calibri" panose="020F0502020204030204" pitchFamily="34" charset="0"/>
              </a:rPr>
              <a:t>Jeremiah 51:15</a:t>
            </a:r>
            <a:r>
              <a:rPr lang="en-US" sz="3200" b="1" kern="0" dirty="0">
                <a:solidFill>
                  <a:schemeClr val="bg1"/>
                </a:solidFill>
                <a:effectLst>
                  <a:glow rad="63500">
                    <a:schemeClr val="tx1"/>
                  </a:glow>
                </a:effectLst>
                <a:latin typeface="Calibri" panose="020F0502020204030204" pitchFamily="34" charset="0"/>
              </a:rPr>
              <a:t> </a:t>
            </a:r>
            <a:endParaRPr lang="en-US" sz="3200" b="1" i="1" kern="0" dirty="0">
              <a:solidFill>
                <a:schemeClr val="bg1"/>
              </a:solidFill>
              <a:effectLst>
                <a:glow rad="63500">
                  <a:schemeClr val="tx1"/>
                </a:glow>
              </a:effectLst>
              <a:latin typeface="Calibri" panose="020F0502020204030204" pitchFamily="34" charset="0"/>
            </a:endParaRPr>
          </a:p>
        </p:txBody>
      </p:sp>
      <p:sp>
        <p:nvSpPr>
          <p:cNvPr id="20" name="Rectangle 2"/>
          <p:cNvSpPr txBox="1">
            <a:spLocks noChangeArrowheads="1"/>
          </p:cNvSpPr>
          <p:nvPr/>
        </p:nvSpPr>
        <p:spPr bwMode="auto">
          <a:xfrm>
            <a:off x="5416296" y="838200"/>
            <a:ext cx="349910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600"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000"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000" b="1" kern="0"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80000" dist="40000" dir="5040000" algn="tl">
                    <a:srgbClr val="000000">
                      <a:alpha val="30000"/>
                    </a:srgbClr>
                  </a:outerShdw>
                </a:effectLst>
                <a:latin typeface="Calibri" panose="020F0502020204030204" pitchFamily="34" charset="0"/>
              </a:rPr>
              <a:t>by His power</a:t>
            </a:r>
          </a:p>
        </p:txBody>
      </p:sp>
      <p:sp>
        <p:nvSpPr>
          <p:cNvPr id="21" name="Rectangle 2"/>
          <p:cNvSpPr txBox="1">
            <a:spLocks noChangeArrowheads="1"/>
          </p:cNvSpPr>
          <p:nvPr/>
        </p:nvSpPr>
        <p:spPr bwMode="auto">
          <a:xfrm>
            <a:off x="6705600" y="2133600"/>
            <a:ext cx="1938759" cy="91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800"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000" b="1" kern="0"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80000" dist="40000" dir="5040000" algn="tl">
                    <a:srgbClr val="000000">
                      <a:alpha val="30000"/>
                    </a:srgbClr>
                  </a:outerShdw>
                </a:effectLst>
                <a:latin typeface="Calibri" panose="020F0502020204030204" pitchFamily="34" charset="0"/>
              </a:rPr>
              <a:t>by His</a:t>
            </a:r>
          </a:p>
        </p:txBody>
      </p:sp>
      <p:sp>
        <p:nvSpPr>
          <p:cNvPr id="23" name="Rectangle 2"/>
          <p:cNvSpPr txBox="1">
            <a:spLocks noChangeArrowheads="1"/>
          </p:cNvSpPr>
          <p:nvPr/>
        </p:nvSpPr>
        <p:spPr bwMode="auto">
          <a:xfrm>
            <a:off x="4876800" y="2667000"/>
            <a:ext cx="2286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800"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000" b="1" kern="0"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80000" dist="40000" dir="5040000" algn="tl">
                    <a:srgbClr val="000000">
                      <a:alpha val="30000"/>
                    </a:srgbClr>
                  </a:outerShdw>
                </a:effectLst>
                <a:latin typeface="Calibri" panose="020F0502020204030204" pitchFamily="34" charset="0"/>
              </a:rPr>
              <a:t>wisdom</a:t>
            </a:r>
          </a:p>
        </p:txBody>
      </p:sp>
      <p:sp>
        <p:nvSpPr>
          <p:cNvPr id="24" name="Rectangle 2"/>
          <p:cNvSpPr txBox="1">
            <a:spLocks noChangeArrowheads="1"/>
          </p:cNvSpPr>
          <p:nvPr/>
        </p:nvSpPr>
        <p:spPr bwMode="auto">
          <a:xfrm>
            <a:off x="6379560" y="3886200"/>
            <a:ext cx="207864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000" b="1" kern="0"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80000" dist="40000" dir="5040000" algn="tl">
                    <a:srgbClr val="000000">
                      <a:alpha val="30000"/>
                    </a:srgbClr>
                  </a:outerShdw>
                </a:effectLst>
                <a:latin typeface="Calibri" panose="020F0502020204030204" pitchFamily="34" charset="0"/>
              </a:rPr>
              <a:t>by His</a:t>
            </a:r>
          </a:p>
        </p:txBody>
      </p:sp>
      <p:sp>
        <p:nvSpPr>
          <p:cNvPr id="25" name="Rectangle 2"/>
          <p:cNvSpPr txBox="1">
            <a:spLocks noChangeArrowheads="1"/>
          </p:cNvSpPr>
          <p:nvPr/>
        </p:nvSpPr>
        <p:spPr bwMode="auto">
          <a:xfrm>
            <a:off x="4716028" y="4495800"/>
            <a:ext cx="366597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200"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000"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000" b="1" kern="0"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80000" dist="40000" dir="5040000" algn="tl">
                    <a:srgbClr val="000000">
                      <a:alpha val="30000"/>
                    </a:srgbClr>
                  </a:outerShdw>
                </a:effectLst>
                <a:latin typeface="Calibri" panose="020F0502020204030204" pitchFamily="34" charset="0"/>
              </a:rPr>
              <a:t>understanding</a:t>
            </a:r>
          </a:p>
        </p:txBody>
      </p:sp>
      <p:sp>
        <p:nvSpPr>
          <p:cNvPr id="26" name="Rectangle 2"/>
          <p:cNvSpPr txBox="1">
            <a:spLocks noChangeArrowheads="1"/>
          </p:cNvSpPr>
          <p:nvPr/>
        </p:nvSpPr>
        <p:spPr bwMode="auto">
          <a:xfrm>
            <a:off x="6961517" y="838200"/>
            <a:ext cx="195388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80000" dist="40000" dir="5040000" algn="tl">
                    <a:srgbClr val="000000">
                      <a:alpha val="30000"/>
                    </a:srgbClr>
                  </a:outerShdw>
                </a:effectLst>
                <a:latin typeface="Calibri" panose="020F0502020204030204" pitchFamily="34" charset="0"/>
              </a:rPr>
              <a:t>power</a:t>
            </a:r>
          </a:p>
        </p:txBody>
      </p:sp>
      <p:sp>
        <p:nvSpPr>
          <p:cNvPr id="27" name="Rectangle 2"/>
          <p:cNvSpPr txBox="1">
            <a:spLocks noChangeArrowheads="1"/>
          </p:cNvSpPr>
          <p:nvPr/>
        </p:nvSpPr>
        <p:spPr bwMode="auto">
          <a:xfrm>
            <a:off x="4462041" y="2997876"/>
            <a:ext cx="4148559" cy="96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sz="4900" b="1" kern="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 </a:t>
            </a:r>
            <a:r>
              <a:rPr lang="en-US" b="1" kern="0" dirty="0" smtClean="0">
                <a:ln w="11430"/>
                <a:solidFill>
                  <a:schemeClr val="bg1"/>
                </a:solidFill>
                <a:effectLst>
                  <a:outerShdw blurRad="80000" dist="40000" dir="5040000" algn="tl">
                    <a:srgbClr val="000000">
                      <a:alpha val="30000"/>
                    </a:srgbClr>
                  </a:outerShdw>
                </a:effectLst>
                <a:latin typeface="Calibri" panose="020F0502020204030204" pitchFamily="34" charset="0"/>
              </a:rPr>
              <a:t>understanding</a:t>
            </a:r>
          </a:p>
        </p:txBody>
      </p:sp>
    </p:spTree>
    <p:extLst>
      <p:ext uri="{BB962C8B-B14F-4D97-AF65-F5344CB8AC3E}">
        <p14:creationId xmlns:p14="http://schemas.microsoft.com/office/powerpoint/2010/main" val="1210776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
                                        <p:tgtEl>
                                          <p:spTgt spid="27"/>
                                        </p:tgtEl>
                                      </p:cBhvr>
                                    </p:animEffect>
                                  </p:childTnLst>
                                </p:cTn>
                              </p:par>
                              <p:par>
                                <p:cTn id="32" presetID="6" presetClass="emph" presetSubtype="0" fill="hold" grpId="3" nodeType="withEffect">
                                  <p:stCondLst>
                                    <p:cond delay="0"/>
                                  </p:stCondLst>
                                  <p:childTnLst>
                                    <p:animScale>
                                      <p:cBhvr>
                                        <p:cTn id="33" dur="2000" fill="hold"/>
                                        <p:tgtEl>
                                          <p:spTgt spid="27"/>
                                        </p:tgtEl>
                                      </p:cBhvr>
                                      <p:by x="91000" y="91000"/>
                                    </p:animScale>
                                  </p:childTnLst>
                                </p:cTn>
                              </p:par>
                              <p:par>
                                <p:cTn id="34" presetID="0" presetClass="path" presetSubtype="0" accel="50000" decel="50000" fill="hold" grpId="4" nodeType="withEffect">
                                  <p:stCondLst>
                                    <p:cond delay="0"/>
                                  </p:stCondLst>
                                  <p:childTnLst>
                                    <p:animMotion origin="layout" path="M 3.05556E-6 2.59259E-6 L -0.00243 0.22754 " pathEditMode="relative" rAng="0" ptsTypes="AA">
                                      <p:cBhvr>
                                        <p:cTn id="35" dur="2000" fill="hold"/>
                                        <p:tgtEl>
                                          <p:spTgt spid="27"/>
                                        </p:tgtEl>
                                        <p:attrNameLst>
                                          <p:attrName>ppt_x</p:attrName>
                                          <p:attrName>ppt_y</p:attrName>
                                        </p:attrNameLst>
                                      </p:cBhvr>
                                      <p:rCtr x="-122" y="11366"/>
                                    </p:animMotion>
                                  </p:childTnLst>
                                </p:cTn>
                              </p:par>
                              <p:par>
                                <p:cTn id="36" presetID="10" presetClass="exit" presetSubtype="0" fill="hold" grpId="1"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 presetClass="entr"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55" presetClass="exit" presetSubtype="0" fill="hold" grpId="2" nodeType="withEffect">
                                  <p:stCondLst>
                                    <p:cond delay="0"/>
                                  </p:stCondLst>
                                  <p:childTnLst>
                                    <p:anim calcmode="lin" valueType="num">
                                      <p:cBhvr>
                                        <p:cTn id="66" dur="1000"/>
                                        <p:tgtEl>
                                          <p:spTgt spid="14"/>
                                        </p:tgtEl>
                                        <p:attrNameLst>
                                          <p:attrName>ppt_w</p:attrName>
                                        </p:attrNameLst>
                                      </p:cBhvr>
                                      <p:tavLst>
                                        <p:tav tm="0">
                                          <p:val>
                                            <p:strVal val="ppt_w"/>
                                          </p:val>
                                        </p:tav>
                                        <p:tav tm="100000">
                                          <p:val>
                                            <p:strVal val="ppt_w*0.70"/>
                                          </p:val>
                                        </p:tav>
                                      </p:tavLst>
                                    </p:anim>
                                    <p:anim calcmode="lin" valueType="num">
                                      <p:cBhvr>
                                        <p:cTn id="67" dur="1000"/>
                                        <p:tgtEl>
                                          <p:spTgt spid="14"/>
                                        </p:tgtEl>
                                        <p:attrNameLst>
                                          <p:attrName>ppt_h</p:attrName>
                                        </p:attrNameLst>
                                      </p:cBhvr>
                                      <p:tavLst>
                                        <p:tav tm="0">
                                          <p:val>
                                            <p:strVal val="ppt_h"/>
                                          </p:val>
                                        </p:tav>
                                        <p:tav tm="100000">
                                          <p:val>
                                            <p:strVal val="ppt_h"/>
                                          </p:val>
                                        </p:tav>
                                      </p:tavLst>
                                    </p:anim>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childTnLst>
                          </p:cTn>
                        </p:par>
                        <p:par>
                          <p:cTn id="70" fill="hold">
                            <p:stCondLst>
                              <p:cond delay="2000"/>
                            </p:stCondLst>
                            <p:childTnLst>
                              <p:par>
                                <p:cTn id="71" presetID="22" presetClass="entr" presetSubtype="8"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750"/>
                                        <p:tgtEl>
                                          <p:spTgt spid="17"/>
                                        </p:tgtEl>
                                      </p:cBhvr>
                                    </p:animEffect>
                                  </p:childTnLst>
                                </p:cTn>
                              </p:par>
                            </p:childTnLst>
                          </p:cTn>
                        </p:par>
                        <p:par>
                          <p:cTn id="74" fill="hold">
                            <p:stCondLst>
                              <p:cond delay="2750"/>
                            </p:stCondLst>
                            <p:childTnLst>
                              <p:par>
                                <p:cTn id="75" presetID="10" presetClass="exit" presetSubtype="0" fill="hold" grpId="1" nodeType="afterEffect">
                                  <p:stCondLst>
                                    <p:cond delay="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childTnLst>
                          </p:cTn>
                        </p:par>
                        <p:par>
                          <p:cTn id="78" fill="hold">
                            <p:stCondLst>
                              <p:cond delay="3250"/>
                            </p:stCondLst>
                            <p:childTnLst>
                              <p:par>
                                <p:cTn id="79" presetID="9" presetClass="exit" presetSubtype="0" fill="hold" nodeType="afterEffect">
                                  <p:stCondLst>
                                    <p:cond delay="0"/>
                                  </p:stCondLst>
                                  <p:childTnLst>
                                    <p:animEffect transition="out" filter="dissolve">
                                      <p:cBhvr>
                                        <p:cTn id="80" dur="1000"/>
                                        <p:tgtEl>
                                          <p:spTgt spid="15"/>
                                        </p:tgtEl>
                                      </p:cBhvr>
                                    </p:animEffect>
                                    <p:set>
                                      <p:cBhvr>
                                        <p:cTn id="81" dur="1" fill="hold">
                                          <p:stCondLst>
                                            <p:cond delay="999"/>
                                          </p:stCondLst>
                                        </p:cTn>
                                        <p:tgtEl>
                                          <p:spTgt spid="15"/>
                                        </p:tgtEl>
                                        <p:attrNameLst>
                                          <p:attrName>style.visibility</p:attrName>
                                        </p:attrNameLst>
                                      </p:cBhvr>
                                      <p:to>
                                        <p:strVal val="hidden"/>
                                      </p:to>
                                    </p:set>
                                  </p:childTnLst>
                                </p:cTn>
                              </p:par>
                              <p:par>
                                <p:cTn id="82" presetID="25"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87" dur="1000" fill="hold"/>
                                        <p:tgtEl>
                                          <p:spTgt spid="18"/>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wipe(left)">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left)">
                                      <p:cBhvr>
                                        <p:cTn id="101" dur="500"/>
                                        <p:tgtEl>
                                          <p:spTgt spid="2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wipe(left)">
                                      <p:cBhvr>
                                        <p:cTn id="105" dur="500"/>
                                        <p:tgtEl>
                                          <p:spTgt spid="23"/>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left)">
                                      <p:cBhvr>
                                        <p:cTn id="110" dur="500"/>
                                        <p:tgtEl>
                                          <p:spTgt spid="24"/>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wipe(left)">
                                      <p:cBhvr>
                                        <p:cTn id="114" dur="500"/>
                                        <p:tgtEl>
                                          <p:spTgt spid="25"/>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
                                        <p:tgtEl>
                                          <p:spTgt spid="26"/>
                                        </p:tgtEl>
                                      </p:cBhvr>
                                    </p:animEffect>
                                  </p:childTnLst>
                                </p:cTn>
                              </p:par>
                              <p:par>
                                <p:cTn id="120" presetID="6" presetClass="emph" presetSubtype="0" fill="hold" grpId="4" nodeType="withEffect">
                                  <p:stCondLst>
                                    <p:cond delay="0"/>
                                  </p:stCondLst>
                                  <p:childTnLst>
                                    <p:animScale>
                                      <p:cBhvr>
                                        <p:cTn id="121" dur="2000" fill="hold"/>
                                        <p:tgtEl>
                                          <p:spTgt spid="21"/>
                                        </p:tgtEl>
                                      </p:cBhvr>
                                      <p:by x="80000" y="80000"/>
                                    </p:animScale>
                                  </p:childTnLst>
                                </p:cTn>
                              </p:par>
                              <p:par>
                                <p:cTn id="122" presetID="6" presetClass="emph" presetSubtype="0" fill="hold" grpId="4" nodeType="withEffect">
                                  <p:stCondLst>
                                    <p:cond delay="0"/>
                                  </p:stCondLst>
                                  <p:childTnLst>
                                    <p:animScale>
                                      <p:cBhvr>
                                        <p:cTn id="123" dur="2000" fill="hold"/>
                                        <p:tgtEl>
                                          <p:spTgt spid="23"/>
                                        </p:tgtEl>
                                      </p:cBhvr>
                                      <p:by x="80000" y="80000"/>
                                    </p:animScale>
                                  </p:childTnLst>
                                </p:cTn>
                              </p:par>
                              <p:par>
                                <p:cTn id="124" presetID="6" presetClass="emph" presetSubtype="0" fill="hold" grpId="4" nodeType="withEffect">
                                  <p:stCondLst>
                                    <p:cond delay="0"/>
                                  </p:stCondLst>
                                  <p:childTnLst>
                                    <p:animScale>
                                      <p:cBhvr>
                                        <p:cTn id="125" dur="2000" fill="hold"/>
                                        <p:tgtEl>
                                          <p:spTgt spid="25"/>
                                        </p:tgtEl>
                                      </p:cBhvr>
                                      <p:by x="80000" y="80000"/>
                                    </p:animScale>
                                  </p:childTnLst>
                                </p:cTn>
                              </p:par>
                              <p:par>
                                <p:cTn id="126" presetID="6" presetClass="emph" presetSubtype="0" fill="hold" grpId="3" nodeType="withEffect">
                                  <p:stCondLst>
                                    <p:cond delay="0"/>
                                  </p:stCondLst>
                                  <p:childTnLst>
                                    <p:animScale>
                                      <p:cBhvr>
                                        <p:cTn id="127" dur="2000" fill="hold"/>
                                        <p:tgtEl>
                                          <p:spTgt spid="26"/>
                                        </p:tgtEl>
                                      </p:cBhvr>
                                      <p:by x="80000" y="80000"/>
                                    </p:animScale>
                                  </p:childTnLst>
                                </p:cTn>
                              </p:par>
                              <p:par>
                                <p:cTn id="128" presetID="8" presetClass="emph" presetSubtype="0" fill="hold" grpId="5" nodeType="withEffect">
                                  <p:stCondLst>
                                    <p:cond delay="0"/>
                                  </p:stCondLst>
                                  <p:childTnLst>
                                    <p:animRot by="1680000">
                                      <p:cBhvr>
                                        <p:cTn id="129" dur="2000" fill="hold"/>
                                        <p:tgtEl>
                                          <p:spTgt spid="25"/>
                                        </p:tgtEl>
                                        <p:attrNameLst>
                                          <p:attrName>r</p:attrName>
                                        </p:attrNameLst>
                                      </p:cBhvr>
                                    </p:animRot>
                                  </p:childTnLst>
                                </p:cTn>
                              </p:par>
                              <p:par>
                                <p:cTn id="130" presetID="8" presetClass="emph" presetSubtype="0" fill="hold" grpId="4" nodeType="withEffect">
                                  <p:stCondLst>
                                    <p:cond delay="0"/>
                                  </p:stCondLst>
                                  <p:childTnLst>
                                    <p:animRot by="-1860000">
                                      <p:cBhvr>
                                        <p:cTn id="131" dur="2000" fill="hold"/>
                                        <p:tgtEl>
                                          <p:spTgt spid="26"/>
                                        </p:tgtEl>
                                        <p:attrNameLst>
                                          <p:attrName>r</p:attrName>
                                        </p:attrNameLst>
                                      </p:cBhvr>
                                    </p:animRot>
                                  </p:childTnLst>
                                </p:cTn>
                              </p:par>
                              <p:par>
                                <p:cTn id="132" presetID="0" presetClass="path" presetSubtype="0" accel="50000" decel="50000" fill="hold" grpId="3" nodeType="withEffect">
                                  <p:stCondLst>
                                    <p:cond delay="0"/>
                                  </p:stCondLst>
                                  <p:childTnLst>
                                    <p:animMotion origin="layout" path="M 3.88889E-6 2.22222E-6 C -0.06684 0.00625 -0.13386 0.0125 -0.19618 0.02037 C -0.25868 0.02824 -0.31789 0.03472 -0.37466 0.04722 C -0.43143 0.05972 -0.48959 0.07916 -0.53664 0.09491 C -0.58368 0.11065 -0.63195 0.13148 -0.65695 0.1412 " pathEditMode="relative" rAng="0" ptsTypes="aaaaa">
                                      <p:cBhvr>
                                        <p:cTn id="133" dur="2000" fill="hold"/>
                                        <p:tgtEl>
                                          <p:spTgt spid="21"/>
                                        </p:tgtEl>
                                        <p:attrNameLst>
                                          <p:attrName>ppt_x</p:attrName>
                                          <p:attrName>ppt_y</p:attrName>
                                        </p:attrNameLst>
                                      </p:cBhvr>
                                      <p:rCtr x="-32847" y="7060"/>
                                    </p:animMotion>
                                  </p:childTnLst>
                                </p:cTn>
                              </p:par>
                              <p:par>
                                <p:cTn id="134" presetID="0" presetClass="path" presetSubtype="0" accel="50000" decel="50000" fill="hold" grpId="3" nodeType="withEffect">
                                  <p:stCondLst>
                                    <p:cond delay="0"/>
                                  </p:stCondLst>
                                  <p:childTnLst>
                                    <p:animMotion origin="layout" path="M -3.33333E-6 3.33333E-6 C -0.01788 0.00949 -0.0658 0.0456 -0.10711 0.05717 C -0.14843 0.06875 -0.20937 0.06967 -0.24826 0.06898 C -0.28715 0.06828 -0.3217 0.05625 -0.34097 0.05277 " pathEditMode="relative" rAng="0" ptsTypes="aaaa">
                                      <p:cBhvr>
                                        <p:cTn id="135" dur="2000" fill="hold"/>
                                        <p:tgtEl>
                                          <p:spTgt spid="23"/>
                                        </p:tgtEl>
                                        <p:attrNameLst>
                                          <p:attrName>ppt_x</p:attrName>
                                          <p:attrName>ppt_y</p:attrName>
                                        </p:attrNameLst>
                                      </p:cBhvr>
                                      <p:rCtr x="-17049" y="3472"/>
                                    </p:animMotion>
                                  </p:childTnLst>
                                </p:cTn>
                              </p:par>
                              <p:par>
                                <p:cTn id="136" presetID="0" presetClass="path" presetSubtype="0" accel="50000" decel="50000" fill="hold" grpId="3" nodeType="withEffect">
                                  <p:stCondLst>
                                    <p:cond delay="0"/>
                                  </p:stCondLst>
                                  <p:childTnLst>
                                    <p:animMotion origin="layout" path="M 4.16667E-6 1.11111E-6 C -0.06112 -0.00949 -0.11667 -0.02153 -0.18108 -0.03727 C -0.24549 -0.05301 -0.34375 -0.08241 -0.38664 -0.09421 " pathEditMode="relative" rAng="0" ptsTypes="aaa">
                                      <p:cBhvr>
                                        <p:cTn id="137" dur="2000" fill="hold"/>
                                        <p:tgtEl>
                                          <p:spTgt spid="25"/>
                                        </p:tgtEl>
                                        <p:attrNameLst>
                                          <p:attrName>ppt_x</p:attrName>
                                          <p:attrName>ppt_y</p:attrName>
                                        </p:attrNameLst>
                                      </p:cBhvr>
                                      <p:rCtr x="-19340" y="-4722"/>
                                    </p:animMotion>
                                  </p:childTnLst>
                                </p:cTn>
                              </p:par>
                              <p:par>
                                <p:cTn id="138" presetID="0" presetClass="path" presetSubtype="0" accel="50000" decel="50000" fill="hold" grpId="2" nodeType="withEffect">
                                  <p:stCondLst>
                                    <p:cond delay="0"/>
                                  </p:stCondLst>
                                  <p:childTnLst>
                                    <p:animMotion origin="layout" path="M 4.44444E-6 4.44444E-6 C -0.02882 -0.00116 -0.0573 -0.00232 -0.10521 0.00347 C -0.15313 0.00925 -0.2349 0.02222 -0.28733 0.03541 C -0.33993 0.04861 -0.37101 0.05138 -0.4191 0.08263 C -0.46737 0.11388 -0.55625 0.19004 -0.58889 0.21921 " pathEditMode="relative" rAng="0" ptsTypes="AAAAA">
                                      <p:cBhvr>
                                        <p:cTn id="139" dur="2000" fill="hold"/>
                                        <p:tgtEl>
                                          <p:spTgt spid="26"/>
                                        </p:tgtEl>
                                        <p:attrNameLst>
                                          <p:attrName>ppt_x</p:attrName>
                                          <p:attrName>ppt_y</p:attrName>
                                        </p:attrNameLst>
                                      </p:cBhvr>
                                      <p:rCtr x="-29444" y="10903"/>
                                    </p:animMotion>
                                  </p:childTnLst>
                                </p:cTn>
                              </p:par>
                              <p:par>
                                <p:cTn id="140" presetID="10" presetClass="exit" presetSubtype="0" fill="hold" grpId="2" nodeType="withEffect">
                                  <p:stCondLst>
                                    <p:cond delay="0"/>
                                  </p:stCondLst>
                                  <p:childTnLst>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par>
                                <p:cTn id="146" presetID="9" presetClass="exit" presetSubtype="0" fill="hold" grpId="2" nodeType="withEffect">
                                  <p:stCondLst>
                                    <p:cond delay="0"/>
                                  </p:stCondLst>
                                  <p:childTnLst>
                                    <p:animEffect transition="out" filter="dissolve">
                                      <p:cBhvr>
                                        <p:cTn id="147" dur="1500"/>
                                        <p:tgtEl>
                                          <p:spTgt spid="36"/>
                                        </p:tgtEl>
                                      </p:cBhvr>
                                    </p:animEffect>
                                    <p:set>
                                      <p:cBhvr>
                                        <p:cTn id="148" dur="1" fill="hold">
                                          <p:stCondLst>
                                            <p:cond delay="1499"/>
                                          </p:stCondLst>
                                        </p:cTn>
                                        <p:tgtEl>
                                          <p:spTgt spid="36"/>
                                        </p:tgtEl>
                                        <p:attrNameLst>
                                          <p:attrName>style.visibility</p:attrName>
                                        </p:attrNameLst>
                                      </p:cBhvr>
                                      <p:to>
                                        <p:strVal val="hidden"/>
                                      </p:to>
                                    </p:set>
                                  </p:childTnLst>
                                </p:cTn>
                              </p:par>
                              <p:par>
                                <p:cTn id="149" presetID="9" presetClass="exit" presetSubtype="0" fill="hold" grpId="2" nodeType="withEffect">
                                  <p:stCondLst>
                                    <p:cond delay="0"/>
                                  </p:stCondLst>
                                  <p:childTnLst>
                                    <p:animEffect transition="out" filter="dissolve">
                                      <p:cBhvr>
                                        <p:cTn id="150" dur="1500"/>
                                        <p:tgtEl>
                                          <p:spTgt spid="37"/>
                                        </p:tgtEl>
                                      </p:cBhvr>
                                    </p:animEffect>
                                    <p:set>
                                      <p:cBhvr>
                                        <p:cTn id="151" dur="1" fill="hold">
                                          <p:stCondLst>
                                            <p:cond delay="1499"/>
                                          </p:stCondLst>
                                        </p:cTn>
                                        <p:tgtEl>
                                          <p:spTgt spid="37"/>
                                        </p:tgtEl>
                                        <p:attrNameLst>
                                          <p:attrName>style.visibility</p:attrName>
                                        </p:attrNameLst>
                                      </p:cBhvr>
                                      <p:to>
                                        <p:strVal val="hidden"/>
                                      </p:to>
                                    </p:set>
                                  </p:childTnLst>
                                </p:cTn>
                              </p:par>
                              <p:par>
                                <p:cTn id="152" presetID="9" presetClass="exit" presetSubtype="0" fill="hold" grpId="2" nodeType="withEffect">
                                  <p:stCondLst>
                                    <p:cond delay="0"/>
                                  </p:stCondLst>
                                  <p:childTnLst>
                                    <p:animEffect transition="out" filter="dissolve">
                                      <p:cBhvr>
                                        <p:cTn id="153" dur="1500"/>
                                        <p:tgtEl>
                                          <p:spTgt spid="11"/>
                                        </p:tgtEl>
                                      </p:cBhvr>
                                    </p:animEffect>
                                    <p:set>
                                      <p:cBhvr>
                                        <p:cTn id="154" dur="1" fill="hold">
                                          <p:stCondLst>
                                            <p:cond delay="1499"/>
                                          </p:stCondLst>
                                        </p:cTn>
                                        <p:tgtEl>
                                          <p:spTgt spid="11"/>
                                        </p:tgtEl>
                                        <p:attrNameLst>
                                          <p:attrName>style.visibility</p:attrName>
                                        </p:attrNameLst>
                                      </p:cBhvr>
                                      <p:to>
                                        <p:strVal val="hidden"/>
                                      </p:to>
                                    </p:set>
                                  </p:childTnLst>
                                </p:cTn>
                              </p:par>
                              <p:par>
                                <p:cTn id="155" presetID="9" presetClass="exit" presetSubtype="0" fill="hold" grpId="2" nodeType="withEffect">
                                  <p:stCondLst>
                                    <p:cond delay="0"/>
                                  </p:stCondLst>
                                  <p:childTnLst>
                                    <p:animEffect transition="out" filter="dissolve">
                                      <p:cBhvr>
                                        <p:cTn id="156" dur="1500"/>
                                        <p:tgtEl>
                                          <p:spTgt spid="12"/>
                                        </p:tgtEl>
                                      </p:cBhvr>
                                    </p:animEffect>
                                    <p:set>
                                      <p:cBhvr>
                                        <p:cTn id="157" dur="1" fill="hold">
                                          <p:stCondLst>
                                            <p:cond delay="1499"/>
                                          </p:stCondLst>
                                        </p:cTn>
                                        <p:tgtEl>
                                          <p:spTgt spid="12"/>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wipe(left)">
                                      <p:cBhvr>
                                        <p:cTn id="162" dur="500"/>
                                        <p:tgtEl>
                                          <p:spTgt spid="19"/>
                                        </p:tgtEl>
                                      </p:cBhvr>
                                    </p:animEffect>
                                  </p:childTnLst>
                                </p:cTn>
                              </p:par>
                              <p:par>
                                <p:cTn id="163" presetID="18" presetClass="emph" presetSubtype="0" fill="hold" grpId="1" nodeType="withEffect">
                                  <p:stCondLst>
                                    <p:cond delay="0"/>
                                  </p:stCondLst>
                                  <p:childTnLst>
                                    <p:set>
                                      <p:cBhvr override="childStyle">
                                        <p:cTn id="164" dur="500" fill="hold"/>
                                        <p:tgtEl>
                                          <p:spTgt spid="19"/>
                                        </p:tgtEl>
                                        <p:attrNameLst>
                                          <p:attrName>style.textDecorationUnderline</p:attrName>
                                        </p:attrNameLst>
                                      </p:cBhvr>
                                      <p:to>
                                        <p:strVal val="true"/>
                                      </p:to>
                                    </p:se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2" nodeType="clickEffect">
                                  <p:stCondLst>
                                    <p:cond delay="0"/>
                                  </p:stCondLst>
                                  <p:childTnLst>
                                    <p:animEffect transition="out" filter="fade">
                                      <p:cBhvr>
                                        <p:cTn id="168" dur="500"/>
                                        <p:tgtEl>
                                          <p:spTgt spid="21"/>
                                        </p:tgtEl>
                                      </p:cBhvr>
                                    </p:animEffect>
                                    <p:set>
                                      <p:cBhvr>
                                        <p:cTn id="169" dur="1" fill="hold">
                                          <p:stCondLst>
                                            <p:cond delay="499"/>
                                          </p:stCondLst>
                                        </p:cTn>
                                        <p:tgtEl>
                                          <p:spTgt spid="21"/>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23"/>
                                        </p:tgtEl>
                                      </p:cBhvr>
                                    </p:animEffect>
                                    <p:set>
                                      <p:cBhvr>
                                        <p:cTn id="172" dur="1" fill="hold">
                                          <p:stCondLst>
                                            <p:cond delay="499"/>
                                          </p:stCondLst>
                                        </p:cTn>
                                        <p:tgtEl>
                                          <p:spTgt spid="23"/>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25"/>
                                        </p:tgtEl>
                                      </p:cBhvr>
                                    </p:animEffect>
                                    <p:set>
                                      <p:cBhvr>
                                        <p:cTn id="175" dur="1" fill="hold">
                                          <p:stCondLst>
                                            <p:cond delay="499"/>
                                          </p:stCondLst>
                                        </p:cTn>
                                        <p:tgtEl>
                                          <p:spTgt spid="25"/>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6"/>
                                        </p:tgtEl>
                                      </p:cBhvr>
                                    </p:animEffect>
                                    <p:set>
                                      <p:cBhvr>
                                        <p:cTn id="178" dur="1" fill="hold">
                                          <p:stCondLst>
                                            <p:cond delay="499"/>
                                          </p:stCondLst>
                                        </p:cTn>
                                        <p:tgtEl>
                                          <p:spTgt spid="26"/>
                                        </p:tgtEl>
                                        <p:attrNameLst>
                                          <p:attrName>style.visibility</p:attrName>
                                        </p:attrNameLst>
                                      </p:cBhvr>
                                      <p:to>
                                        <p:strVal val="hidden"/>
                                      </p:to>
                                    </p:set>
                                  </p:childTnLst>
                                </p:cTn>
                              </p:par>
                              <p:par>
                                <p:cTn id="179" presetID="9" presetClass="entr" presetSubtype="0" fill="hold" grpId="3" nodeType="withEffect">
                                  <p:stCondLst>
                                    <p:cond delay="0"/>
                                  </p:stCondLst>
                                  <p:childTnLst>
                                    <p:set>
                                      <p:cBhvr>
                                        <p:cTn id="180" dur="1" fill="hold">
                                          <p:stCondLst>
                                            <p:cond delay="0"/>
                                          </p:stCondLst>
                                        </p:cTn>
                                        <p:tgtEl>
                                          <p:spTgt spid="36"/>
                                        </p:tgtEl>
                                        <p:attrNameLst>
                                          <p:attrName>style.visibility</p:attrName>
                                        </p:attrNameLst>
                                      </p:cBhvr>
                                      <p:to>
                                        <p:strVal val="visible"/>
                                      </p:to>
                                    </p:set>
                                    <p:animEffect transition="in" filter="dissolve">
                                      <p:cBhvr>
                                        <p:cTn id="181" dur="500"/>
                                        <p:tgtEl>
                                          <p:spTgt spid="36"/>
                                        </p:tgtEl>
                                      </p:cBhvr>
                                    </p:animEffect>
                                  </p:childTnLst>
                                </p:cTn>
                              </p:par>
                              <p:par>
                                <p:cTn id="182" presetID="9" presetClass="entr" presetSubtype="0" fill="hold" grpId="3" nodeType="withEffect">
                                  <p:stCondLst>
                                    <p:cond delay="0"/>
                                  </p:stCondLst>
                                  <p:childTnLst>
                                    <p:set>
                                      <p:cBhvr>
                                        <p:cTn id="183" dur="1" fill="hold">
                                          <p:stCondLst>
                                            <p:cond delay="0"/>
                                          </p:stCondLst>
                                        </p:cTn>
                                        <p:tgtEl>
                                          <p:spTgt spid="37"/>
                                        </p:tgtEl>
                                        <p:attrNameLst>
                                          <p:attrName>style.visibility</p:attrName>
                                        </p:attrNameLst>
                                      </p:cBhvr>
                                      <p:to>
                                        <p:strVal val="visible"/>
                                      </p:to>
                                    </p:set>
                                    <p:animEffect transition="in" filter="dissolve">
                                      <p:cBhvr>
                                        <p:cTn id="184" dur="500"/>
                                        <p:tgtEl>
                                          <p:spTgt spid="37"/>
                                        </p:tgtEl>
                                      </p:cBhvr>
                                    </p:animEffect>
                                  </p:childTnLst>
                                </p:cTn>
                              </p:par>
                              <p:par>
                                <p:cTn id="185" presetID="9" presetClass="entr" presetSubtype="0" fill="hold" grpId="3" nodeType="withEffect">
                                  <p:stCondLst>
                                    <p:cond delay="0"/>
                                  </p:stCondLst>
                                  <p:childTnLst>
                                    <p:set>
                                      <p:cBhvr>
                                        <p:cTn id="186" dur="1" fill="hold">
                                          <p:stCondLst>
                                            <p:cond delay="0"/>
                                          </p:stCondLst>
                                        </p:cTn>
                                        <p:tgtEl>
                                          <p:spTgt spid="11"/>
                                        </p:tgtEl>
                                        <p:attrNameLst>
                                          <p:attrName>style.visibility</p:attrName>
                                        </p:attrNameLst>
                                      </p:cBhvr>
                                      <p:to>
                                        <p:strVal val="visible"/>
                                      </p:to>
                                    </p:set>
                                    <p:animEffect transition="in" filter="dissolve">
                                      <p:cBhvr>
                                        <p:cTn id="187" dur="500"/>
                                        <p:tgtEl>
                                          <p:spTgt spid="11"/>
                                        </p:tgtEl>
                                      </p:cBhvr>
                                    </p:animEffect>
                                  </p:childTnLst>
                                </p:cTn>
                              </p:par>
                              <p:par>
                                <p:cTn id="188" presetID="9" presetClass="entr" presetSubtype="0" fill="hold" grpId="3" nodeType="withEffect">
                                  <p:stCondLst>
                                    <p:cond delay="0"/>
                                  </p:stCondLst>
                                  <p:childTnLst>
                                    <p:set>
                                      <p:cBhvr>
                                        <p:cTn id="189" dur="1" fill="hold">
                                          <p:stCondLst>
                                            <p:cond delay="0"/>
                                          </p:stCondLst>
                                        </p:cTn>
                                        <p:tgtEl>
                                          <p:spTgt spid="12"/>
                                        </p:tgtEl>
                                        <p:attrNameLst>
                                          <p:attrName>style.visibility</p:attrName>
                                        </p:attrNameLst>
                                      </p:cBhvr>
                                      <p:to>
                                        <p:strVal val="visible"/>
                                      </p:to>
                                    </p:set>
                                    <p:animEffect transition="in" filter="dissolve">
                                      <p:cBhvr>
                                        <p:cTn id="19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6" grpId="0"/>
      <p:bldP spid="36" grpId="1"/>
      <p:bldP spid="36" grpId="2"/>
      <p:bldP spid="36" grpId="3"/>
      <p:bldP spid="37" grpId="0" animBg="1"/>
      <p:bldP spid="37" grpId="1" animBg="1"/>
      <p:bldP spid="37" grpId="2" animBg="1"/>
      <p:bldP spid="37" grpId="3" animBg="1"/>
      <p:bldP spid="38" grpId="0"/>
      <p:bldP spid="38" grpId="1"/>
      <p:bldP spid="41" grpId="0" animBg="1"/>
      <p:bldP spid="41" grpId="1" animBg="1"/>
      <p:bldP spid="61" grpId="0"/>
      <p:bldP spid="61" grpId="1"/>
      <p:bldP spid="62" grpId="0" animBg="1"/>
      <p:bldP spid="62" grpId="1" animBg="1"/>
      <p:bldP spid="63" grpId="0"/>
      <p:bldP spid="63" grpId="1"/>
      <p:bldP spid="11" grpId="0"/>
      <p:bldP spid="11" grpId="1"/>
      <p:bldP spid="11" grpId="2"/>
      <p:bldP spid="11" grpId="3"/>
      <p:bldP spid="12" grpId="0"/>
      <p:bldP spid="12" grpId="1"/>
      <p:bldP spid="12" grpId="2"/>
      <p:bldP spid="12" grpId="3"/>
      <p:bldP spid="14" grpId="0"/>
      <p:bldP spid="14" grpId="1"/>
      <p:bldP spid="14" grpId="2"/>
      <p:bldP spid="19" grpId="0"/>
      <p:bldP spid="19" grpId="1"/>
      <p:bldP spid="17" grpId="0"/>
      <p:bldP spid="20" grpId="0"/>
      <p:bldP spid="20" grpId="2"/>
      <p:bldP spid="21" grpId="0"/>
      <p:bldP spid="21" grpId="2"/>
      <p:bldP spid="21" grpId="3"/>
      <p:bldP spid="21" grpId="4"/>
      <p:bldP spid="23" grpId="0"/>
      <p:bldP spid="23" grpId="2"/>
      <p:bldP spid="23" grpId="3"/>
      <p:bldP spid="23" grpId="4"/>
      <p:bldP spid="24" grpId="0"/>
      <p:bldP spid="24" grpId="2"/>
      <p:bldP spid="25" grpId="0"/>
      <p:bldP spid="25" grpId="2"/>
      <p:bldP spid="25" grpId="3"/>
      <p:bldP spid="25" grpId="4"/>
      <p:bldP spid="25" grpId="5"/>
      <p:bldP spid="26" grpId="0"/>
      <p:bldP spid="26" grpId="1"/>
      <p:bldP spid="26" grpId="2"/>
      <p:bldP spid="26" grpId="3"/>
      <p:bldP spid="26" grpId="4"/>
      <p:bldP spid="27" grpId="0"/>
      <p:bldP spid="27" grpId="1"/>
      <p:bldP spid="27" grpId="3"/>
      <p:bldP spid="27" grpId="4"/>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78" y="-26706"/>
            <a:ext cx="12239478" cy="6884706"/>
          </a:xfrm>
          <a:prstGeom prst="rect">
            <a:avLst/>
          </a:prstGeom>
        </p:spPr>
      </p:pic>
      <p:sp>
        <p:nvSpPr>
          <p:cNvPr id="5" name="Isosceles Triangle 4"/>
          <p:cNvSpPr/>
          <p:nvPr/>
        </p:nvSpPr>
        <p:spPr>
          <a:xfrm rot="16200000">
            <a:off x="769540"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7"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2"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1" name="Rectangle 2"/>
          <p:cNvSpPr txBox="1">
            <a:spLocks noChangeArrowheads="1"/>
          </p:cNvSpPr>
          <p:nvPr/>
        </p:nvSpPr>
        <p:spPr bwMode="auto">
          <a:xfrm rot="1661608">
            <a:off x="1261714" y="3867352"/>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Moments in Space</a:t>
            </a:r>
          </a:p>
        </p:txBody>
      </p:sp>
      <p:sp>
        <p:nvSpPr>
          <p:cNvPr id="12" name="Rectangle 2"/>
          <p:cNvSpPr txBox="1">
            <a:spLocks noChangeArrowheads="1"/>
          </p:cNvSpPr>
          <p:nvPr/>
        </p:nvSpPr>
        <p:spPr bwMode="auto">
          <a:xfrm rot="19748064">
            <a:off x="1115883" y="2292096"/>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At Light Speed</a:t>
            </a:r>
          </a:p>
        </p:txBody>
      </p:sp>
      <p:sp>
        <p:nvSpPr>
          <p:cNvPr id="16" name="Title 1"/>
          <p:cNvSpPr txBox="1">
            <a:spLocks/>
          </p:cNvSpPr>
          <p:nvPr/>
        </p:nvSpPr>
        <p:spPr>
          <a:xfrm>
            <a:off x="4352544" y="3269060"/>
            <a:ext cx="3886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endParaRPr lang="en-US" sz="1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13" name="Rectangle 2"/>
          <p:cNvSpPr txBox="1">
            <a:spLocks noChangeArrowheads="1"/>
          </p:cNvSpPr>
          <p:nvPr/>
        </p:nvSpPr>
        <p:spPr bwMode="auto">
          <a:xfrm>
            <a:off x="4263342" y="329878"/>
            <a:ext cx="4880658" cy="568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solidFill>
                  <a:schemeClr val="bg1"/>
                </a:solidFill>
                <a:effectLst>
                  <a:glow rad="63500">
                    <a:schemeClr val="tx1"/>
                  </a:glow>
                </a:effectLst>
                <a:latin typeface="Calibri" panose="020F0502020204030204" pitchFamily="34" charset="0"/>
              </a:rPr>
              <a:t>He </a:t>
            </a:r>
            <a:r>
              <a:rPr lang="en-US" sz="4000" b="1" kern="0" dirty="0">
                <a:solidFill>
                  <a:schemeClr val="bg1"/>
                </a:solidFill>
                <a:effectLst>
                  <a:glow rad="63500">
                    <a:schemeClr val="tx1"/>
                  </a:glow>
                </a:effectLst>
                <a:latin typeface="Calibri" panose="020F0502020204030204" pitchFamily="34" charset="0"/>
              </a:rPr>
              <a:t>has made the earth by His power; He has established the world by His wisdom, And stretched out the heaven by His understanding</a:t>
            </a:r>
            <a:r>
              <a:rPr lang="en-US" sz="4000" b="1" kern="0" dirty="0" smtClean="0">
                <a:solidFill>
                  <a:schemeClr val="bg1"/>
                </a:solidFill>
                <a:effectLst>
                  <a:glow rad="63500">
                    <a:schemeClr val="tx1"/>
                  </a:glow>
                </a:effectLst>
                <a:latin typeface="Calibri" panose="020F0502020204030204" pitchFamily="34" charset="0"/>
              </a:rPr>
              <a:t>.</a:t>
            </a:r>
            <a:r>
              <a:rPr lang="en-US" sz="3200" b="1" i="1" kern="0" dirty="0">
                <a:solidFill>
                  <a:schemeClr val="bg1"/>
                </a:solidFill>
                <a:effectLst>
                  <a:glow rad="63500">
                    <a:schemeClr val="tx1"/>
                  </a:glow>
                </a:effectLst>
                <a:latin typeface="Calibri" panose="020F0502020204030204" pitchFamily="34" charset="0"/>
              </a:rPr>
              <a:t> </a:t>
            </a:r>
            <a:r>
              <a:rPr lang="en-US" sz="3200" b="1" i="1" kern="0" dirty="0" smtClean="0">
                <a:solidFill>
                  <a:schemeClr val="bg1"/>
                </a:solidFill>
                <a:effectLst>
                  <a:glow rad="63500">
                    <a:schemeClr val="tx1"/>
                  </a:glow>
                </a:effectLst>
                <a:latin typeface="Calibri" panose="020F0502020204030204" pitchFamily="34" charset="0"/>
              </a:rPr>
              <a:t>            — </a:t>
            </a:r>
            <a:r>
              <a:rPr lang="en-US" sz="3200" b="1" i="1" kern="0" dirty="0">
                <a:solidFill>
                  <a:schemeClr val="bg1"/>
                </a:solidFill>
                <a:effectLst>
                  <a:glow rad="63500">
                    <a:schemeClr val="tx1"/>
                  </a:glow>
                </a:effectLst>
                <a:latin typeface="Calibri" panose="020F0502020204030204" pitchFamily="34" charset="0"/>
              </a:rPr>
              <a:t>Jeremiah 51:15</a:t>
            </a:r>
            <a:r>
              <a:rPr lang="en-US" sz="3200" b="1" kern="0" dirty="0">
                <a:solidFill>
                  <a:schemeClr val="bg1"/>
                </a:solidFill>
                <a:effectLst>
                  <a:glow rad="63500">
                    <a:schemeClr val="tx1"/>
                  </a:glow>
                </a:effectLst>
                <a:latin typeface="Calibri" panose="020F0502020204030204" pitchFamily="34" charset="0"/>
              </a:rPr>
              <a:t> </a:t>
            </a:r>
            <a:endParaRPr lang="en-US" sz="3200" b="1" i="1" kern="0" dirty="0">
              <a:solidFill>
                <a:schemeClr val="bg1"/>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1444273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8" presetClass="emph" presetSubtype="0" fill="hold" grpId="1" nodeType="withEffect">
                                  <p:stCondLst>
                                    <p:cond delay="0"/>
                                  </p:stCondLst>
                                  <p:childTnLst>
                                    <p:set>
                                      <p:cBhvr override="childStyle">
                                        <p:cTn id="58" dur="10" fill="hold"/>
                                        <p:tgtEl>
                                          <p:spTgt spid="16"/>
                                        </p:tgtEl>
                                        <p:attrNameLst>
                                          <p:attrName>style.textDecorationUnderline</p:attrName>
                                        </p:attrNameLst>
                                      </p:cBhvr>
                                      <p:to>
                                        <p:strVal val="true"/>
                                      </p:to>
                                    </p:set>
                                  </p:childTnLst>
                                </p:cTn>
                              </p:par>
                            </p:childTnLst>
                          </p:cTn>
                        </p:par>
                        <p:par>
                          <p:cTn id="59" fill="hold">
                            <p:stCondLst>
                              <p:cond delay="10"/>
                            </p:stCondLst>
                            <p:childTnLst>
                              <p:par>
                                <p:cTn id="60" presetID="10" presetClass="exit" presetSubtype="0" fill="hold" grpId="2"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55" presetClass="exit" presetSubtype="0" fill="hold" grpId="4" nodeType="withEffect">
                                  <p:stCondLst>
                                    <p:cond delay="0"/>
                                  </p:stCondLst>
                                  <p:childTnLst>
                                    <p:anim calcmode="lin" valueType="num">
                                      <p:cBhvr>
                                        <p:cTn id="64" dur="750"/>
                                        <p:tgtEl>
                                          <p:spTgt spid="16"/>
                                        </p:tgtEl>
                                        <p:attrNameLst>
                                          <p:attrName>ppt_w</p:attrName>
                                        </p:attrNameLst>
                                      </p:cBhvr>
                                      <p:tavLst>
                                        <p:tav tm="0">
                                          <p:val>
                                            <p:strVal val="ppt_w"/>
                                          </p:val>
                                        </p:tav>
                                        <p:tav tm="100000">
                                          <p:val>
                                            <p:strVal val="ppt_w*0.70"/>
                                          </p:val>
                                        </p:tav>
                                      </p:tavLst>
                                    </p:anim>
                                    <p:anim calcmode="lin" valueType="num">
                                      <p:cBhvr>
                                        <p:cTn id="65" dur="750"/>
                                        <p:tgtEl>
                                          <p:spTgt spid="16"/>
                                        </p:tgtEl>
                                        <p:attrNameLst>
                                          <p:attrName>ppt_h</p:attrName>
                                        </p:attrNameLst>
                                      </p:cBhvr>
                                      <p:tavLst>
                                        <p:tav tm="0">
                                          <p:val>
                                            <p:strVal val="ppt_h"/>
                                          </p:val>
                                        </p:tav>
                                        <p:tav tm="100000">
                                          <p:val>
                                            <p:strVal val="ppt_h"/>
                                          </p:val>
                                        </p:tav>
                                      </p:tavLst>
                                    </p:anim>
                                    <p:animEffect transition="out" filter="fade">
                                      <p:cBhvr>
                                        <p:cTn id="66" dur="750"/>
                                        <p:tgtEl>
                                          <p:spTgt spid="16"/>
                                        </p:tgtEl>
                                      </p:cBhvr>
                                    </p:animEffect>
                                    <p:set>
                                      <p:cBhvr>
                                        <p:cTn id="67" dur="1" fill="hold">
                                          <p:stCondLst>
                                            <p:cond delay="749"/>
                                          </p:stCondLst>
                                        </p:cTn>
                                        <p:tgtEl>
                                          <p:spTgt spid="16"/>
                                        </p:tgtEl>
                                        <p:attrNameLst>
                                          <p:attrName>style.visibility</p:attrName>
                                        </p:attrNameLst>
                                      </p:cBhvr>
                                      <p:to>
                                        <p:strVal val="hidden"/>
                                      </p:to>
                                    </p:set>
                                  </p:childTnLst>
                                </p:cTn>
                              </p:par>
                              <p:par>
                                <p:cTn id="68" presetID="55" presetClass="exit" presetSubtype="0" fill="hold" grpId="2" nodeType="withEffect">
                                  <p:stCondLst>
                                    <p:cond delay="0"/>
                                  </p:stCondLst>
                                  <p:childTnLst>
                                    <p:anim calcmode="lin" valueType="num">
                                      <p:cBhvr>
                                        <p:cTn id="69" dur="1000"/>
                                        <p:tgtEl>
                                          <p:spTgt spid="13"/>
                                        </p:tgtEl>
                                        <p:attrNameLst>
                                          <p:attrName>ppt_w</p:attrName>
                                        </p:attrNameLst>
                                      </p:cBhvr>
                                      <p:tavLst>
                                        <p:tav tm="0">
                                          <p:val>
                                            <p:strVal val="ppt_w"/>
                                          </p:val>
                                        </p:tav>
                                        <p:tav tm="100000">
                                          <p:val>
                                            <p:strVal val="ppt_w*0.70"/>
                                          </p:val>
                                        </p:tav>
                                      </p:tavLst>
                                    </p:anim>
                                    <p:anim calcmode="lin" valueType="num">
                                      <p:cBhvr>
                                        <p:cTn id="70" dur="1000"/>
                                        <p:tgtEl>
                                          <p:spTgt spid="13"/>
                                        </p:tgtEl>
                                        <p:attrNameLst>
                                          <p:attrName>ppt_h</p:attrName>
                                        </p:attrNameLst>
                                      </p:cBhvr>
                                      <p:tavLst>
                                        <p:tav tm="0">
                                          <p:val>
                                            <p:strVal val="ppt_h"/>
                                          </p:val>
                                        </p:tav>
                                        <p:tav tm="100000">
                                          <p:val>
                                            <p:strVal val="ppt_h"/>
                                          </p:val>
                                        </p:tav>
                                      </p:tavLst>
                                    </p:anim>
                                    <p:animEffect transition="out" filter="fade">
                                      <p:cBhvr>
                                        <p:cTn id="71" dur="1000"/>
                                        <p:tgtEl>
                                          <p:spTgt spid="13"/>
                                        </p:tgtEl>
                                      </p:cBhvr>
                                    </p:animEffect>
                                    <p:set>
                                      <p:cBhvr>
                                        <p:cTn id="7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6" grpId="0"/>
      <p:bldP spid="36" grpId="1"/>
      <p:bldP spid="37" grpId="0" animBg="1"/>
      <p:bldP spid="37" grpId="1" animBg="1"/>
      <p:bldP spid="38" grpId="0"/>
      <p:bldP spid="38" grpId="1"/>
      <p:bldP spid="41" grpId="0" animBg="1"/>
      <p:bldP spid="41" grpId="1" animBg="1"/>
      <p:bldP spid="61" grpId="0"/>
      <p:bldP spid="61" grpId="1"/>
      <p:bldP spid="62" grpId="0" animBg="1"/>
      <p:bldP spid="62" grpId="1" animBg="1"/>
      <p:bldP spid="63" grpId="0"/>
      <p:bldP spid="63" grpId="1"/>
      <p:bldP spid="11" grpId="0"/>
      <p:bldP spid="11" grpId="1"/>
      <p:bldP spid="12" grpId="0"/>
      <p:bldP spid="12" grpId="1"/>
      <p:bldP spid="16" grpId="0"/>
      <p:bldP spid="16" grpId="1"/>
      <p:bldP spid="16" grpId="2"/>
      <p:bldP spid="16" grpId="3"/>
      <p:bldP spid="16" grpId="4"/>
      <p:bldP spid="13" grpId="0"/>
      <p:bldP spid="13" grpId="1"/>
      <p:bldP spid="13"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78" y="-26706"/>
            <a:ext cx="12239478" cy="6884706"/>
          </a:xfrm>
          <a:prstGeom prst="rect">
            <a:avLst/>
          </a:prstGeom>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sosceles Triangle 4"/>
          <p:cNvSpPr/>
          <p:nvPr/>
        </p:nvSpPr>
        <p:spPr>
          <a:xfrm rot="16200000">
            <a:off x="769540"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pic>
        <p:nvPicPr>
          <p:cNvPr id="44" name="yellowBlueStarFiel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8200" y="762050"/>
            <a:ext cx="6885008" cy="5181550"/>
          </a:xfrm>
          <a:prstGeom prst="rect">
            <a:avLst/>
          </a:prstGeom>
        </p:spPr>
      </p:pic>
      <p:sp>
        <p:nvSpPr>
          <p:cNvPr id="37"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2"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1" name="Rectangle 2"/>
          <p:cNvSpPr txBox="1">
            <a:spLocks noChangeArrowheads="1"/>
          </p:cNvSpPr>
          <p:nvPr/>
        </p:nvSpPr>
        <p:spPr bwMode="auto">
          <a:xfrm rot="1661608">
            <a:off x="1261714" y="3867352"/>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Moments in Space</a:t>
            </a:r>
          </a:p>
        </p:txBody>
      </p:sp>
      <p:sp>
        <p:nvSpPr>
          <p:cNvPr id="12" name="Rectangle 2"/>
          <p:cNvSpPr txBox="1">
            <a:spLocks noChangeArrowheads="1"/>
          </p:cNvSpPr>
          <p:nvPr/>
        </p:nvSpPr>
        <p:spPr bwMode="auto">
          <a:xfrm rot="19748064">
            <a:off x="1115883" y="2292096"/>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At Light Speed</a:t>
            </a:r>
          </a:p>
        </p:txBody>
      </p:sp>
      <p:pic>
        <p:nvPicPr>
          <p:cNvPr id="35" name="Picture 34" descr="PowerPoint Slide Show - [SermonLayoutWork]"/>
          <p:cNvPicPr>
            <a:picLocks noChangeAspect="1"/>
          </p:cNvPicPr>
          <p:nvPr/>
        </p:nvPicPr>
        <p:blipFill rotWithShape="1">
          <a:blip r:embed="rId8">
            <a:clrChange>
              <a:clrFrom>
                <a:srgbClr val="66FF33"/>
              </a:clrFrom>
              <a:clrTo>
                <a:srgbClr val="66FF33">
                  <a:alpha val="0"/>
                </a:srgbClr>
              </a:clrTo>
            </a:clrChange>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pic>
        <p:nvPicPr>
          <p:cNvPr id="14" name="Picture 13" descr="PowerPoint Slide Show - [SermonLayoutWork]"/>
          <p:cNvPicPr>
            <a:picLocks noChangeAspect="1"/>
          </p:cNvPicPr>
          <p:nvPr/>
        </p:nvPicPr>
        <p:blipFill rotWithShape="1">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l="14201" t="20084" r="40419" b="3966"/>
          <a:stretch/>
        </p:blipFill>
        <p:spPr>
          <a:xfrm>
            <a:off x="210312" y="1371600"/>
            <a:ext cx="5532698" cy="5208609"/>
          </a:xfrm>
          <a:prstGeom prst="rect">
            <a:avLst/>
          </a:prstGeom>
        </p:spPr>
      </p:pic>
      <p:sp>
        <p:nvSpPr>
          <p:cNvPr id="17" name="Rectangle 2"/>
          <p:cNvSpPr txBox="1">
            <a:spLocks noChangeArrowheads="1"/>
          </p:cNvSpPr>
          <p:nvPr/>
        </p:nvSpPr>
        <p:spPr bwMode="auto">
          <a:xfrm>
            <a:off x="1676400" y="1447800"/>
            <a:ext cx="6248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Of </a:t>
            </a:r>
            <a:r>
              <a:rPr lang="en-US" b="1" kern="0" dirty="0">
                <a:solidFill>
                  <a:schemeClr val="bg1"/>
                </a:solidFill>
                <a:effectLst>
                  <a:glow rad="63500">
                    <a:schemeClr val="tx1"/>
                  </a:glow>
                </a:effectLst>
                <a:latin typeface="Calibri" panose="020F0502020204030204" pitchFamily="34" charset="0"/>
              </a:rPr>
              <a:t>old You laid the foundation of the earth, And the heavens are the work of Your hands</a:t>
            </a:r>
            <a:r>
              <a:rPr lang="en-US" b="1" kern="0" dirty="0" smtClean="0">
                <a:solidFill>
                  <a:schemeClr val="bg1"/>
                </a:solidFill>
                <a:effectLst>
                  <a:glow rad="63500">
                    <a:schemeClr val="tx1"/>
                  </a:glow>
                </a:effectLst>
                <a:latin typeface="Calibri" panose="020F0502020204030204" pitchFamily="34" charset="0"/>
              </a:rPr>
              <a:t>.</a:t>
            </a:r>
            <a:r>
              <a:rPr lang="en-US" b="1" kern="0" dirty="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        </a:t>
            </a:r>
            <a:r>
              <a:rPr lang="en-US" sz="3600" b="1" i="1" kern="0" dirty="0" smtClean="0">
                <a:solidFill>
                  <a:schemeClr val="bg1"/>
                </a:solidFill>
                <a:effectLst>
                  <a:glow rad="63500">
                    <a:schemeClr val="tx1"/>
                  </a:glow>
                </a:effectLst>
                <a:latin typeface="Calibri" panose="020F0502020204030204" pitchFamily="34" charset="0"/>
              </a:rPr>
              <a:t>— </a:t>
            </a:r>
            <a:r>
              <a:rPr lang="en-US" sz="3600" b="1" i="1" kern="0" dirty="0">
                <a:solidFill>
                  <a:schemeClr val="bg1"/>
                </a:solidFill>
                <a:effectLst>
                  <a:glow rad="63500">
                    <a:schemeClr val="tx1"/>
                  </a:glow>
                </a:effectLst>
                <a:latin typeface="Calibri" panose="020F0502020204030204" pitchFamily="34" charset="0"/>
              </a:rPr>
              <a:t>Psalms 102:25 </a:t>
            </a:r>
            <a:r>
              <a:rPr lang="en-US" sz="3600" b="1" i="1" kern="0" dirty="0" smtClean="0">
                <a:solidFill>
                  <a:schemeClr val="bg1"/>
                </a:solidFill>
                <a:effectLst>
                  <a:glow rad="63500">
                    <a:schemeClr val="tx1"/>
                  </a:glow>
                </a:effectLst>
                <a:latin typeface="Calibri" panose="020F0502020204030204" pitchFamily="34" charset="0"/>
              </a:rPr>
              <a:t> </a:t>
            </a:r>
            <a:endParaRPr lang="en-US" sz="3600" b="1" i="1" kern="0" dirty="0">
              <a:solidFill>
                <a:schemeClr val="bg1"/>
              </a:solidFill>
              <a:effectLst>
                <a:glow rad="63500">
                  <a:schemeClr val="tx1"/>
                </a:glow>
              </a:effectLst>
              <a:latin typeface="Calibri" panose="020F0502020204030204" pitchFamily="34" charset="0"/>
            </a:endParaRPr>
          </a:p>
        </p:txBody>
      </p:sp>
      <p:sp>
        <p:nvSpPr>
          <p:cNvPr id="19" name="Rectangle 2"/>
          <p:cNvSpPr txBox="1">
            <a:spLocks noChangeArrowheads="1"/>
          </p:cNvSpPr>
          <p:nvPr/>
        </p:nvSpPr>
        <p:spPr bwMode="auto">
          <a:xfrm>
            <a:off x="990600" y="533400"/>
            <a:ext cx="7086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They </a:t>
            </a:r>
            <a:r>
              <a:rPr lang="en-US" b="1" kern="0" dirty="0">
                <a:solidFill>
                  <a:schemeClr val="bg1"/>
                </a:solidFill>
                <a:effectLst>
                  <a:glow rad="63500">
                    <a:schemeClr val="tx1"/>
                  </a:glow>
                </a:effectLst>
                <a:latin typeface="Calibri" panose="020F0502020204030204" pitchFamily="34" charset="0"/>
              </a:rPr>
              <a:t>will perish, </a:t>
            </a:r>
            <a:r>
              <a:rPr lang="en-US" b="1" kern="0" dirty="0" smtClean="0">
                <a:solidFill>
                  <a:schemeClr val="bg1"/>
                </a:solidFill>
                <a:effectLst>
                  <a:glow rad="63500">
                    <a:schemeClr val="tx1"/>
                  </a:glow>
                </a:effectLst>
                <a:latin typeface="Calibri" panose="020F0502020204030204" pitchFamily="34" charset="0"/>
              </a:rPr>
              <a:t>but You   will </a:t>
            </a:r>
            <a:r>
              <a:rPr lang="en-US" b="1" kern="0" dirty="0">
                <a:solidFill>
                  <a:schemeClr val="bg1"/>
                </a:solidFill>
                <a:effectLst>
                  <a:glow rad="63500">
                    <a:schemeClr val="tx1"/>
                  </a:glow>
                </a:effectLst>
                <a:latin typeface="Calibri" panose="020F0502020204030204" pitchFamily="34" charset="0"/>
              </a:rPr>
              <a:t>endure; Yes</a:t>
            </a:r>
            <a:r>
              <a:rPr lang="en-US" b="1" kern="0" dirty="0" smtClean="0">
                <a:solidFill>
                  <a:schemeClr val="bg1"/>
                </a:solidFill>
                <a:effectLst>
                  <a:glow rad="63500">
                    <a:schemeClr val="tx1"/>
                  </a:glow>
                </a:effectLst>
                <a:latin typeface="Calibri" panose="020F0502020204030204" pitchFamily="34" charset="0"/>
              </a:rPr>
              <a:t>, they </a:t>
            </a:r>
            <a:r>
              <a:rPr lang="en-US" b="1" kern="0" dirty="0">
                <a:solidFill>
                  <a:schemeClr val="bg1"/>
                </a:solidFill>
                <a:effectLst>
                  <a:glow rad="63500">
                    <a:schemeClr val="tx1"/>
                  </a:glow>
                </a:effectLst>
                <a:latin typeface="Calibri" panose="020F0502020204030204" pitchFamily="34" charset="0"/>
              </a:rPr>
              <a:t>will all grow old like a garment; Like </a:t>
            </a:r>
            <a:r>
              <a:rPr lang="en-US" b="1" kern="0" dirty="0" smtClean="0">
                <a:solidFill>
                  <a:schemeClr val="bg1"/>
                </a:solidFill>
                <a:effectLst>
                  <a:glow rad="63500">
                    <a:schemeClr val="tx1"/>
                  </a:glow>
                </a:effectLst>
                <a:latin typeface="Calibri" panose="020F0502020204030204" pitchFamily="34" charset="0"/>
              </a:rPr>
              <a:t>a </a:t>
            </a:r>
            <a:r>
              <a:rPr lang="en-US" b="1" kern="0" dirty="0">
                <a:solidFill>
                  <a:schemeClr val="bg1"/>
                </a:solidFill>
                <a:effectLst>
                  <a:glow rad="63500">
                    <a:schemeClr val="tx1"/>
                  </a:glow>
                </a:effectLst>
                <a:latin typeface="Calibri" panose="020F0502020204030204" pitchFamily="34" charset="0"/>
              </a:rPr>
              <a:t>cloak You will change them, And they </a:t>
            </a:r>
            <a:r>
              <a:rPr lang="en-US" b="1" kern="0" dirty="0" smtClean="0">
                <a:solidFill>
                  <a:schemeClr val="bg1"/>
                </a:solidFill>
                <a:effectLst>
                  <a:glow rad="63500">
                    <a:schemeClr val="tx1"/>
                  </a:glow>
                </a:effectLst>
                <a:latin typeface="Calibri" panose="020F0502020204030204" pitchFamily="34" charset="0"/>
              </a:rPr>
              <a:t>will </a:t>
            </a:r>
            <a:r>
              <a:rPr lang="en-US" b="1" kern="0" dirty="0">
                <a:solidFill>
                  <a:schemeClr val="bg1"/>
                </a:solidFill>
                <a:effectLst>
                  <a:glow rad="63500">
                    <a:schemeClr val="tx1"/>
                  </a:glow>
                </a:effectLst>
                <a:latin typeface="Calibri" panose="020F0502020204030204" pitchFamily="34" charset="0"/>
              </a:rPr>
              <a:t>be changed</a:t>
            </a:r>
            <a:r>
              <a:rPr lang="en-US" b="1" kern="0" dirty="0" smtClean="0">
                <a:solidFill>
                  <a:schemeClr val="bg1"/>
                </a:solidFill>
                <a:effectLst>
                  <a:glow rad="63500">
                    <a:schemeClr val="tx1"/>
                  </a:glow>
                </a:effectLst>
                <a:latin typeface="Calibri" panose="020F0502020204030204" pitchFamily="34" charset="0"/>
              </a:rPr>
              <a:t>.                </a:t>
            </a:r>
            <a:r>
              <a:rPr lang="en-US" sz="3600" b="1" i="1" kern="0" dirty="0" smtClean="0">
                <a:solidFill>
                  <a:schemeClr val="bg1"/>
                </a:solidFill>
                <a:effectLst>
                  <a:glow rad="63500">
                    <a:schemeClr val="tx1"/>
                  </a:glow>
                </a:effectLst>
                <a:latin typeface="Calibri" panose="020F0502020204030204" pitchFamily="34" charset="0"/>
              </a:rPr>
              <a:t>— </a:t>
            </a:r>
            <a:r>
              <a:rPr lang="en-US" sz="3600" b="1" i="1" kern="0" dirty="0">
                <a:solidFill>
                  <a:schemeClr val="bg1"/>
                </a:solidFill>
                <a:effectLst>
                  <a:glow rad="63500">
                    <a:schemeClr val="tx1"/>
                  </a:glow>
                </a:effectLst>
                <a:latin typeface="Calibri" panose="020F0502020204030204" pitchFamily="34" charset="0"/>
              </a:rPr>
              <a:t>Psalms </a:t>
            </a:r>
            <a:r>
              <a:rPr lang="en-US" sz="3600" b="1" i="1" kern="0" dirty="0" smtClean="0">
                <a:solidFill>
                  <a:schemeClr val="bg1"/>
                </a:solidFill>
                <a:effectLst>
                  <a:glow rad="63500">
                    <a:schemeClr val="tx1"/>
                  </a:glow>
                </a:effectLst>
                <a:latin typeface="Calibri" panose="020F0502020204030204" pitchFamily="34" charset="0"/>
              </a:rPr>
              <a:t>102:26</a:t>
            </a:r>
            <a:endParaRPr lang="en-US" sz="3600" b="1" i="1" kern="0" dirty="0">
              <a:solidFill>
                <a:schemeClr val="bg1"/>
              </a:solidFill>
              <a:effectLst>
                <a:glow rad="63500">
                  <a:schemeClr val="tx1"/>
                </a:glow>
              </a:effectLst>
              <a:latin typeface="Calibri" panose="020F0502020204030204" pitchFamily="34" charset="0"/>
            </a:endParaRPr>
          </a:p>
        </p:txBody>
      </p:sp>
      <p:sp>
        <p:nvSpPr>
          <p:cNvPr id="21" name="Rectangle 2"/>
          <p:cNvSpPr txBox="1">
            <a:spLocks noChangeArrowheads="1"/>
          </p:cNvSpPr>
          <p:nvPr/>
        </p:nvSpPr>
        <p:spPr bwMode="auto">
          <a:xfrm>
            <a:off x="4322668" y="2590800"/>
            <a:ext cx="238293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gradFill>
                  <a:gsLst>
                    <a:gs pos="0">
                      <a:srgbClr val="FFF200"/>
                    </a:gs>
                    <a:gs pos="45000">
                      <a:srgbClr val="FF7A00"/>
                    </a:gs>
                    <a:gs pos="70000">
                      <a:srgbClr val="FF0300"/>
                    </a:gs>
                    <a:gs pos="100000">
                      <a:srgbClr val="4D0808"/>
                    </a:gs>
                  </a:gsLst>
                  <a:lin ang="5400000" scaled="0"/>
                </a:gradFill>
                <a:latin typeface="Calibri" panose="020F0502020204030204" pitchFamily="34" charset="0"/>
              </a:rPr>
              <a:t> </a:t>
            </a:r>
            <a:r>
              <a:rPr lang="en-US" sz="4800" b="1" kern="0" dirty="0" smtClean="0">
                <a:gradFill>
                  <a:gsLst>
                    <a:gs pos="0">
                      <a:srgbClr val="FFF200"/>
                    </a:gs>
                    <a:gs pos="45000">
                      <a:srgbClr val="FF7A00"/>
                    </a:gs>
                    <a:gs pos="70000">
                      <a:srgbClr val="FF0300"/>
                    </a:gs>
                    <a:gs pos="100000">
                      <a:srgbClr val="4D0808"/>
                    </a:gs>
                  </a:gsLst>
                  <a:lin ang="5400000" scaled="0"/>
                </a:gradFill>
                <a:latin typeface="Calibri" panose="020F0502020204030204" pitchFamily="34" charset="0"/>
              </a:rPr>
              <a:t> </a:t>
            </a:r>
            <a:r>
              <a:rPr lang="en-US" b="1" kern="0" dirty="0" smtClean="0">
                <a:gradFill>
                  <a:gsLst>
                    <a:gs pos="0">
                      <a:srgbClr val="FFF200"/>
                    </a:gs>
                    <a:gs pos="45000">
                      <a:srgbClr val="FF7A00"/>
                    </a:gs>
                    <a:gs pos="70000">
                      <a:srgbClr val="FF0300"/>
                    </a:gs>
                    <a:gs pos="100000">
                      <a:srgbClr val="4D0808"/>
                    </a:gs>
                  </a:gsLst>
                  <a:lin ang="5400000" scaled="0"/>
                </a:gradFill>
                <a:latin typeface="Calibri" panose="020F0502020204030204" pitchFamily="34" charset="0"/>
              </a:rPr>
              <a:t>change</a:t>
            </a:r>
          </a:p>
        </p:txBody>
      </p:sp>
      <p:sp>
        <p:nvSpPr>
          <p:cNvPr id="24" name="Rectangle 2"/>
          <p:cNvSpPr txBox="1">
            <a:spLocks noChangeArrowheads="1"/>
          </p:cNvSpPr>
          <p:nvPr/>
        </p:nvSpPr>
        <p:spPr bwMode="auto">
          <a:xfrm>
            <a:off x="685800" y="1905000"/>
            <a:ext cx="2819400" cy="116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smtClean="0">
                <a:gradFill>
                  <a:gsLst>
                    <a:gs pos="0">
                      <a:srgbClr val="FFF200"/>
                    </a:gs>
                    <a:gs pos="45000">
                      <a:srgbClr val="FF7A00"/>
                    </a:gs>
                    <a:gs pos="70000">
                      <a:srgbClr val="FF0300"/>
                    </a:gs>
                    <a:gs pos="100000">
                      <a:srgbClr val="4D0808"/>
                    </a:gs>
                  </a:gsLst>
                  <a:lin ang="5400000" scaled="0"/>
                </a:gradFill>
                <a:latin typeface="Calibri" panose="020F0502020204030204" pitchFamily="34" charset="0"/>
              </a:rPr>
              <a:t> </a:t>
            </a:r>
            <a:r>
              <a:rPr lang="en-US" sz="4800" b="1" kern="0" dirty="0" smtClean="0">
                <a:gradFill>
                  <a:gsLst>
                    <a:gs pos="0">
                      <a:srgbClr val="FFF200"/>
                    </a:gs>
                    <a:gs pos="45000">
                      <a:srgbClr val="FF7A00"/>
                    </a:gs>
                    <a:gs pos="70000">
                      <a:srgbClr val="FF0300"/>
                    </a:gs>
                    <a:gs pos="100000">
                      <a:srgbClr val="4D0808"/>
                    </a:gs>
                  </a:gsLst>
                  <a:lin ang="5400000" scaled="0"/>
                </a:gradFill>
                <a:latin typeface="Calibri" panose="020F0502020204030204" pitchFamily="34" charset="0"/>
              </a:rPr>
              <a:t> </a:t>
            </a:r>
            <a:r>
              <a:rPr lang="en-US" b="1" kern="0" dirty="0" smtClean="0">
                <a:gradFill>
                  <a:gsLst>
                    <a:gs pos="0">
                      <a:srgbClr val="FFF200"/>
                    </a:gs>
                    <a:gs pos="45000">
                      <a:srgbClr val="FF7A00"/>
                    </a:gs>
                    <a:gs pos="70000">
                      <a:srgbClr val="FF0300"/>
                    </a:gs>
                    <a:gs pos="100000">
                      <a:srgbClr val="4D0808"/>
                    </a:gs>
                  </a:gsLst>
                  <a:lin ang="5400000" scaled="0"/>
                </a:gradFill>
                <a:latin typeface="Calibri" panose="020F0502020204030204" pitchFamily="34" charset="0"/>
              </a:rPr>
              <a:t>grow old</a:t>
            </a:r>
          </a:p>
        </p:txBody>
      </p:sp>
      <p:sp>
        <p:nvSpPr>
          <p:cNvPr id="25" name="Rectangle 2"/>
          <p:cNvSpPr txBox="1">
            <a:spLocks noChangeArrowheads="1"/>
          </p:cNvSpPr>
          <p:nvPr/>
        </p:nvSpPr>
        <p:spPr bwMode="auto">
          <a:xfrm>
            <a:off x="3352800" y="609600"/>
            <a:ext cx="225799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smtClean="0">
                <a:gradFill>
                  <a:gsLst>
                    <a:gs pos="0">
                      <a:srgbClr val="FFF200"/>
                    </a:gs>
                    <a:gs pos="45000">
                      <a:srgbClr val="FF7A00"/>
                    </a:gs>
                    <a:gs pos="70000">
                      <a:srgbClr val="FF0300"/>
                    </a:gs>
                    <a:gs pos="100000">
                      <a:srgbClr val="4D0808"/>
                    </a:gs>
                  </a:gsLst>
                  <a:lin ang="5400000" scaled="0"/>
                </a:gradFill>
                <a:latin typeface="Calibri" panose="020F0502020204030204" pitchFamily="34" charset="0"/>
              </a:rPr>
              <a:t> </a:t>
            </a:r>
            <a:r>
              <a:rPr lang="en-US" sz="5000" b="1" kern="0" dirty="0" smtClean="0">
                <a:gradFill>
                  <a:gsLst>
                    <a:gs pos="0">
                      <a:srgbClr val="FFF200"/>
                    </a:gs>
                    <a:gs pos="45000">
                      <a:srgbClr val="FF7A00"/>
                    </a:gs>
                    <a:gs pos="70000">
                      <a:srgbClr val="FF0300"/>
                    </a:gs>
                    <a:gs pos="100000">
                      <a:srgbClr val="4D0808"/>
                    </a:gs>
                  </a:gsLst>
                  <a:lin ang="5400000" scaled="0"/>
                </a:gradFill>
                <a:latin typeface="Calibri" panose="020F0502020204030204" pitchFamily="34" charset="0"/>
              </a:rPr>
              <a:t> </a:t>
            </a:r>
            <a:r>
              <a:rPr lang="en-US" b="1" kern="0" dirty="0" smtClean="0">
                <a:gradFill>
                  <a:gsLst>
                    <a:gs pos="0">
                      <a:srgbClr val="FFF200"/>
                    </a:gs>
                    <a:gs pos="45000">
                      <a:srgbClr val="FF7A00"/>
                    </a:gs>
                    <a:gs pos="70000">
                      <a:srgbClr val="FF0300"/>
                    </a:gs>
                    <a:gs pos="100000">
                      <a:srgbClr val="4D0808"/>
                    </a:gs>
                  </a:gsLst>
                  <a:lin ang="5400000" scaled="0"/>
                </a:gradFill>
                <a:latin typeface="Calibri" panose="020F0502020204030204" pitchFamily="34" charset="0"/>
              </a:rPr>
              <a:t>perish</a:t>
            </a:r>
          </a:p>
        </p:txBody>
      </p:sp>
      <p:sp>
        <p:nvSpPr>
          <p:cNvPr id="20" name="Title 1"/>
          <p:cNvSpPr txBox="1">
            <a:spLocks/>
          </p:cNvSpPr>
          <p:nvPr/>
        </p:nvSpPr>
        <p:spPr>
          <a:xfrm>
            <a:off x="1143000" y="1752600"/>
            <a:ext cx="5715000" cy="1133354"/>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rPr>
              <a:t>THERMODYNAMICS</a:t>
            </a:r>
            <a:endParaRPr lang="en-US" b="1" i="1"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endParaRPr>
          </a:p>
        </p:txBody>
      </p:sp>
      <p:sp>
        <p:nvSpPr>
          <p:cNvPr id="26" name="Rectangle 2"/>
          <p:cNvSpPr txBox="1">
            <a:spLocks noChangeArrowheads="1"/>
          </p:cNvSpPr>
          <p:nvPr/>
        </p:nvSpPr>
        <p:spPr bwMode="auto">
          <a:xfrm>
            <a:off x="4322668" y="2590800"/>
            <a:ext cx="238293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gradFill>
                  <a:gsLst>
                    <a:gs pos="0">
                      <a:srgbClr val="D6B19C"/>
                    </a:gs>
                    <a:gs pos="30000">
                      <a:srgbClr val="D49E6C"/>
                    </a:gs>
                    <a:gs pos="70000">
                      <a:srgbClr val="A65528"/>
                    </a:gs>
                    <a:gs pos="100000">
                      <a:srgbClr val="663012"/>
                    </a:gs>
                  </a:gsLst>
                  <a:lin ang="5400000" scaled="0"/>
                </a:gradFill>
                <a:latin typeface="Calibri" panose="020F0502020204030204" pitchFamily="34" charset="0"/>
              </a:rPr>
              <a:t> </a:t>
            </a:r>
            <a:r>
              <a:rPr lang="en-US" sz="4800" b="1" kern="0" dirty="0" smtClean="0">
                <a:gradFill>
                  <a:gsLst>
                    <a:gs pos="0">
                      <a:srgbClr val="D6B19C"/>
                    </a:gs>
                    <a:gs pos="30000">
                      <a:srgbClr val="D49E6C"/>
                    </a:gs>
                    <a:gs pos="70000">
                      <a:srgbClr val="A65528"/>
                    </a:gs>
                    <a:gs pos="100000">
                      <a:srgbClr val="663012"/>
                    </a:gs>
                  </a:gsLst>
                  <a:lin ang="5400000" scaled="0"/>
                </a:gradFill>
                <a:latin typeface="Calibri" panose="020F0502020204030204" pitchFamily="34" charset="0"/>
              </a:rPr>
              <a:t> </a:t>
            </a:r>
            <a:r>
              <a:rPr lang="en-US" b="1" kern="0" dirty="0" smtClean="0">
                <a:gradFill>
                  <a:gsLst>
                    <a:gs pos="0">
                      <a:srgbClr val="D6B19C"/>
                    </a:gs>
                    <a:gs pos="30000">
                      <a:srgbClr val="D49E6C"/>
                    </a:gs>
                    <a:gs pos="70000">
                      <a:srgbClr val="A65528"/>
                    </a:gs>
                    <a:gs pos="100000">
                      <a:srgbClr val="663012"/>
                    </a:gs>
                  </a:gsLst>
                  <a:lin ang="5400000" scaled="0"/>
                </a:gradFill>
                <a:latin typeface="Calibri" panose="020F0502020204030204" pitchFamily="34" charset="0"/>
              </a:rPr>
              <a:t>change</a:t>
            </a:r>
          </a:p>
        </p:txBody>
      </p:sp>
      <p:sp>
        <p:nvSpPr>
          <p:cNvPr id="27" name="Rectangle 2"/>
          <p:cNvSpPr txBox="1">
            <a:spLocks noChangeArrowheads="1"/>
          </p:cNvSpPr>
          <p:nvPr/>
        </p:nvSpPr>
        <p:spPr bwMode="auto">
          <a:xfrm>
            <a:off x="685800" y="1905000"/>
            <a:ext cx="2819400" cy="116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0" dirty="0" smtClean="0">
                <a:gradFill>
                  <a:gsLst>
                    <a:gs pos="0">
                      <a:srgbClr val="D6B19C"/>
                    </a:gs>
                    <a:gs pos="30000">
                      <a:srgbClr val="D49E6C"/>
                    </a:gs>
                    <a:gs pos="70000">
                      <a:srgbClr val="A65528"/>
                    </a:gs>
                    <a:gs pos="100000">
                      <a:srgbClr val="663012"/>
                    </a:gs>
                  </a:gsLst>
                  <a:lin ang="5400000" scaled="0"/>
                </a:gradFill>
                <a:latin typeface="Calibri" panose="020F0502020204030204" pitchFamily="34" charset="0"/>
              </a:rPr>
              <a:t> </a:t>
            </a:r>
            <a:r>
              <a:rPr lang="en-US" sz="4800" b="1" kern="0" dirty="0" smtClean="0">
                <a:gradFill>
                  <a:gsLst>
                    <a:gs pos="0">
                      <a:srgbClr val="D6B19C"/>
                    </a:gs>
                    <a:gs pos="30000">
                      <a:srgbClr val="D49E6C"/>
                    </a:gs>
                    <a:gs pos="70000">
                      <a:srgbClr val="A65528"/>
                    </a:gs>
                    <a:gs pos="100000">
                      <a:srgbClr val="663012"/>
                    </a:gs>
                  </a:gsLst>
                  <a:lin ang="5400000" scaled="0"/>
                </a:gradFill>
                <a:latin typeface="Calibri" panose="020F0502020204030204" pitchFamily="34" charset="0"/>
              </a:rPr>
              <a:t> </a:t>
            </a:r>
            <a:r>
              <a:rPr lang="en-US" b="1" kern="0" dirty="0" smtClean="0">
                <a:gradFill>
                  <a:gsLst>
                    <a:gs pos="0">
                      <a:srgbClr val="D6B19C"/>
                    </a:gs>
                    <a:gs pos="30000">
                      <a:srgbClr val="D49E6C"/>
                    </a:gs>
                    <a:gs pos="70000">
                      <a:srgbClr val="A65528"/>
                    </a:gs>
                    <a:gs pos="100000">
                      <a:srgbClr val="663012"/>
                    </a:gs>
                  </a:gsLst>
                  <a:lin ang="5400000" scaled="0"/>
                </a:gradFill>
                <a:latin typeface="Calibri" panose="020F0502020204030204" pitchFamily="34" charset="0"/>
              </a:rPr>
              <a:t>grow old</a:t>
            </a:r>
          </a:p>
        </p:txBody>
      </p:sp>
      <p:sp>
        <p:nvSpPr>
          <p:cNvPr id="28" name="Rectangle 2"/>
          <p:cNvSpPr txBox="1">
            <a:spLocks noChangeArrowheads="1"/>
          </p:cNvSpPr>
          <p:nvPr/>
        </p:nvSpPr>
        <p:spPr bwMode="auto">
          <a:xfrm>
            <a:off x="3352800" y="609600"/>
            <a:ext cx="225799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smtClean="0">
                <a:gradFill>
                  <a:gsLst>
                    <a:gs pos="0">
                      <a:srgbClr val="D6B19C"/>
                    </a:gs>
                    <a:gs pos="30000">
                      <a:srgbClr val="D49E6C"/>
                    </a:gs>
                    <a:gs pos="70000">
                      <a:srgbClr val="A65528"/>
                    </a:gs>
                    <a:gs pos="100000">
                      <a:srgbClr val="663012"/>
                    </a:gs>
                  </a:gsLst>
                  <a:lin ang="5400000" scaled="0"/>
                </a:gradFill>
                <a:latin typeface="Calibri" panose="020F0502020204030204" pitchFamily="34" charset="0"/>
              </a:rPr>
              <a:t> </a:t>
            </a:r>
            <a:r>
              <a:rPr lang="en-US" sz="5000" b="1" kern="0" dirty="0" smtClean="0">
                <a:gradFill>
                  <a:gsLst>
                    <a:gs pos="0">
                      <a:srgbClr val="D6B19C"/>
                    </a:gs>
                    <a:gs pos="30000">
                      <a:srgbClr val="D49E6C"/>
                    </a:gs>
                    <a:gs pos="70000">
                      <a:srgbClr val="A65528"/>
                    </a:gs>
                    <a:gs pos="100000">
                      <a:srgbClr val="663012"/>
                    </a:gs>
                  </a:gsLst>
                  <a:lin ang="5400000" scaled="0"/>
                </a:gradFill>
                <a:latin typeface="Calibri" panose="020F0502020204030204" pitchFamily="34" charset="0"/>
              </a:rPr>
              <a:t> </a:t>
            </a:r>
            <a:r>
              <a:rPr lang="en-US" b="1" kern="0" dirty="0" smtClean="0">
                <a:gradFill>
                  <a:gsLst>
                    <a:gs pos="0">
                      <a:srgbClr val="D6B19C"/>
                    </a:gs>
                    <a:gs pos="30000">
                      <a:srgbClr val="D49E6C"/>
                    </a:gs>
                    <a:gs pos="70000">
                      <a:srgbClr val="A65528"/>
                    </a:gs>
                    <a:gs pos="100000">
                      <a:srgbClr val="663012"/>
                    </a:gs>
                  </a:gsLst>
                  <a:lin ang="5400000" scaled="0"/>
                </a:gradFill>
                <a:latin typeface="Calibri" panose="020F0502020204030204" pitchFamily="34" charset="0"/>
              </a:rPr>
              <a:t>perish</a:t>
            </a:r>
          </a:p>
        </p:txBody>
      </p:sp>
      <p:sp>
        <p:nvSpPr>
          <p:cNvPr id="29" name="Title 1"/>
          <p:cNvSpPr txBox="1">
            <a:spLocks/>
          </p:cNvSpPr>
          <p:nvPr/>
        </p:nvSpPr>
        <p:spPr>
          <a:xfrm>
            <a:off x="1143000" y="1752600"/>
            <a:ext cx="5715000" cy="1133354"/>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D6B19C"/>
                    </a:gs>
                    <a:gs pos="30000">
                      <a:srgbClr val="D49E6C"/>
                    </a:gs>
                    <a:gs pos="70000">
                      <a:srgbClr val="A65528"/>
                    </a:gs>
                    <a:gs pos="100000">
                      <a:srgbClr val="663012"/>
                    </a:gs>
                  </a:gsLst>
                  <a:lin ang="5400000" scaled="0"/>
                </a:gradFill>
                <a:effectLst>
                  <a:glow rad="63500">
                    <a:schemeClr val="tx1"/>
                  </a:glow>
                  <a:outerShdw blurRad="80000" dist="40000" dir="5040000" algn="tl">
                    <a:srgbClr val="000000">
                      <a:alpha val="30000"/>
                    </a:srgbClr>
                  </a:outerShdw>
                </a:effectLst>
              </a:rPr>
              <a:t>TIME</a:t>
            </a:r>
            <a:endParaRPr lang="en-US" b="1" i="1" dirty="0">
              <a:ln w="11430"/>
              <a:gradFill>
                <a:gsLst>
                  <a:gs pos="0">
                    <a:srgbClr val="D6B19C"/>
                  </a:gs>
                  <a:gs pos="30000">
                    <a:srgbClr val="D49E6C"/>
                  </a:gs>
                  <a:gs pos="70000">
                    <a:srgbClr val="A65528"/>
                  </a:gs>
                  <a:gs pos="100000">
                    <a:srgbClr val="663012"/>
                  </a:gs>
                </a:gsLst>
                <a:lin ang="5400000" scaled="0"/>
              </a:gradFill>
              <a:effectLst>
                <a:glow rad="63500">
                  <a:schemeClr val="tx1"/>
                </a:glow>
                <a:outerShdw blurRad="80000" dist="40000" dir="5040000" algn="tl">
                  <a:srgbClr val="000000">
                    <a:alpha val="30000"/>
                  </a:srgbClr>
                </a:outerShdw>
              </a:effectLst>
            </a:endParaRPr>
          </a:p>
        </p:txBody>
      </p:sp>
      <p:sp>
        <p:nvSpPr>
          <p:cNvPr id="33" name="Rectangle 4"/>
          <p:cNvSpPr>
            <a:spLocks noChangeArrowheads="1"/>
          </p:cNvSpPr>
          <p:nvPr/>
        </p:nvSpPr>
        <p:spPr bwMode="auto">
          <a:xfrm>
            <a:off x="7391400" y="152400"/>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200" b="1" kern="0" dirty="0" smtClean="0">
                <a:ln w="11430"/>
                <a:solidFill>
                  <a:schemeClr val="bg1"/>
                </a:solidFill>
                <a:effectLst>
                  <a:glow rad="38100">
                    <a:schemeClr val="tx1"/>
                  </a:glow>
                </a:effectLst>
                <a:latin typeface="Calibri" panose="020F0502020204030204" pitchFamily="34" charset="0"/>
                <a:ea typeface="+mj-ea"/>
                <a:cs typeface="+mj-cs"/>
              </a:rPr>
              <a:t>You</a:t>
            </a:r>
            <a:endParaRPr lang="en-US" sz="2200" b="1" kern="0" dirty="0">
              <a:ln w="11430"/>
              <a:solidFill>
                <a:schemeClr val="bg1"/>
              </a:solidFill>
              <a:effectLst>
                <a:glow rad="38100">
                  <a:schemeClr val="tx1"/>
                </a:glow>
              </a:effectLst>
              <a:latin typeface="Calibri" panose="020F0502020204030204" pitchFamily="34" charset="0"/>
              <a:ea typeface="+mj-ea"/>
              <a:cs typeface="+mj-cs"/>
            </a:endParaRPr>
          </a:p>
        </p:txBody>
      </p:sp>
      <p:sp>
        <p:nvSpPr>
          <p:cNvPr id="34" name="Rectangle 4"/>
          <p:cNvSpPr>
            <a:spLocks noChangeArrowheads="1"/>
          </p:cNvSpPr>
          <p:nvPr/>
        </p:nvSpPr>
        <p:spPr bwMode="auto">
          <a:xfrm>
            <a:off x="4953000" y="539496"/>
            <a:ext cx="1648390" cy="70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200" b="1" kern="0" dirty="0" smtClean="0">
                <a:ln w="11430"/>
                <a:solidFill>
                  <a:schemeClr val="bg1"/>
                </a:solidFill>
                <a:effectLst>
                  <a:glow rad="38100">
                    <a:schemeClr val="tx1"/>
                  </a:glow>
                </a:effectLst>
                <a:latin typeface="Calibri" panose="020F0502020204030204" pitchFamily="34" charset="0"/>
                <a:ea typeface="+mj-ea"/>
                <a:cs typeface="+mj-cs"/>
              </a:rPr>
              <a:t>will endure</a:t>
            </a:r>
            <a:endParaRPr lang="en-US" sz="2200" b="1" kern="0" dirty="0">
              <a:ln w="11430"/>
              <a:solidFill>
                <a:schemeClr val="bg1"/>
              </a:solidFill>
              <a:effectLst>
                <a:glow rad="38100">
                  <a:schemeClr val="tx1"/>
                </a:glow>
              </a:effectLst>
              <a:latin typeface="Calibri" panose="020F0502020204030204" pitchFamily="34" charset="0"/>
              <a:ea typeface="+mj-ea"/>
              <a:cs typeface="+mj-cs"/>
            </a:endParaRPr>
          </a:p>
        </p:txBody>
      </p:sp>
      <p:sp>
        <p:nvSpPr>
          <p:cNvPr id="39" name="Text Box 6"/>
          <p:cNvSpPr txBox="1">
            <a:spLocks noChangeArrowheads="1"/>
          </p:cNvSpPr>
          <p:nvPr/>
        </p:nvSpPr>
        <p:spPr bwMode="auto">
          <a:xfrm>
            <a:off x="1295400" y="2328208"/>
            <a:ext cx="5410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glow" dir="t"/>
            </a:scene3d>
            <a:sp3d contourW="12700">
              <a:bevelT w="25400" h="25400"/>
              <a:contourClr>
                <a:srgbClr val="262677"/>
              </a:contourClr>
            </a:sp3d>
          </a:bodyPr>
          <a:lstStyle/>
          <a:p>
            <a:pPr lvl="0" algn="ctr"/>
            <a:r>
              <a:rPr lang="en-US" sz="4000" b="1" kern="0" dirty="0">
                <a:solidFill>
                  <a:schemeClr val="bg1"/>
                </a:solidFill>
                <a:effectLst>
                  <a:glow rad="63500">
                    <a:schemeClr val="tx1"/>
                  </a:glow>
                </a:effectLst>
                <a:latin typeface="Calibri" panose="020F0502020204030204" pitchFamily="34" charset="0"/>
                <a:ea typeface="+mj-ea"/>
                <a:cs typeface="+mj-cs"/>
              </a:rPr>
              <a:t>But You are the same, And Your years will have no end. </a:t>
            </a:r>
            <a:r>
              <a:rPr lang="en-US" sz="3200" b="1" i="1" kern="0" dirty="0">
                <a:solidFill>
                  <a:schemeClr val="bg1"/>
                </a:solidFill>
                <a:effectLst>
                  <a:glow rad="63500">
                    <a:schemeClr val="tx1"/>
                  </a:glow>
                </a:effectLst>
                <a:latin typeface="Calibri" panose="020F0502020204030204" pitchFamily="34" charset="0"/>
                <a:ea typeface="+mj-ea"/>
                <a:cs typeface="+mj-cs"/>
              </a:rPr>
              <a:t>— Psalms 102:27 </a:t>
            </a:r>
          </a:p>
        </p:txBody>
      </p:sp>
      <p:sp>
        <p:nvSpPr>
          <p:cNvPr id="40" name="Oval 39"/>
          <p:cNvSpPr/>
          <p:nvPr/>
        </p:nvSpPr>
        <p:spPr>
          <a:xfrm>
            <a:off x="1981200" y="914400"/>
            <a:ext cx="4953000" cy="495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p:cNvSpPr>
            <a:spLocks noGrp="1"/>
          </p:cNvSpPr>
          <p:nvPr>
            <p:ph type="title"/>
          </p:nvPr>
        </p:nvSpPr>
        <p:spPr>
          <a:xfrm>
            <a:off x="2743200" y="3390900"/>
            <a:ext cx="3505200" cy="1562100"/>
          </a:xfrm>
        </p:spPr>
        <p:txBody>
          <a:bodyPr>
            <a:prstTxWarp prst="textDeflateTop">
              <a:avLst>
                <a:gd name="adj" fmla="val 48480"/>
              </a:avLst>
            </a:prstTxWarp>
          </a:bodyPr>
          <a:lstStyle/>
          <a:p>
            <a:r>
              <a:rPr lang="en-US" sz="6000" b="1" dirty="0" smtClean="0">
                <a:solidFill>
                  <a:srgbClr val="FFC000"/>
                </a:solidFill>
                <a:effectLst>
                  <a:glow rad="63500">
                    <a:schemeClr val="tx1"/>
                  </a:glow>
                </a:effectLst>
                <a:latin typeface="Aharoni" panose="02010803020104030203" pitchFamily="2" charset="-79"/>
                <a:cs typeface="Aharoni" panose="02010803020104030203" pitchFamily="2" charset="-79"/>
              </a:rPr>
              <a:t>OF GOD</a:t>
            </a:r>
            <a:endParaRPr lang="en-US" sz="6000" b="1" dirty="0">
              <a:solidFill>
                <a:srgbClr val="FFC000"/>
              </a:solidFill>
              <a:effectLst>
                <a:glow rad="63500">
                  <a:schemeClr val="tx1"/>
                </a:glow>
              </a:effectLst>
              <a:latin typeface="Aharoni" panose="02010803020104030203" pitchFamily="2" charset="-79"/>
              <a:cs typeface="Aharoni" panose="02010803020104030203" pitchFamily="2" charset="-79"/>
            </a:endParaRPr>
          </a:p>
        </p:txBody>
      </p:sp>
      <p:sp>
        <p:nvSpPr>
          <p:cNvPr id="43" name="Title 1"/>
          <p:cNvSpPr txBox="1">
            <a:spLocks/>
          </p:cNvSpPr>
          <p:nvPr/>
        </p:nvSpPr>
        <p:spPr bwMode="auto">
          <a:xfrm>
            <a:off x="2743200" y="1866900"/>
            <a:ext cx="35052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6000" b="1" kern="0" dirty="0" smtClean="0">
                <a:solidFill>
                  <a:srgbClr val="FFC000"/>
                </a:solidFill>
                <a:effectLst>
                  <a:glow rad="63500">
                    <a:schemeClr val="tx1"/>
                  </a:glow>
                </a:effectLst>
                <a:latin typeface="Aharoni" panose="02010803020104030203" pitchFamily="2" charset="-79"/>
                <a:cs typeface="Aharoni" panose="02010803020104030203" pitchFamily="2" charset="-79"/>
              </a:rPr>
              <a:t>SPIRIT</a:t>
            </a:r>
            <a:endParaRPr lang="en-US" sz="6000" b="1" kern="0" dirty="0">
              <a:solidFill>
                <a:srgbClr val="FFC000"/>
              </a:solidFill>
              <a:effectLst>
                <a:glow rad="63500">
                  <a:schemeClr val="tx1"/>
                </a:glo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2431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par>
                                <p:cTn id="52" presetID="1" presetClass="exit" presetSubtype="0" fill="hold" grpId="2" nodeType="withEffect">
                                  <p:stCondLst>
                                    <p:cond delay="0"/>
                                  </p:stCondLst>
                                  <p:childTnLst>
                                    <p:set>
                                      <p:cBhvr>
                                        <p:cTn id="53" dur="1" fill="hold">
                                          <p:stCondLst>
                                            <p:cond delay="0"/>
                                          </p:stCondLst>
                                        </p:cTn>
                                        <p:tgtEl>
                                          <p:spTgt spid="5"/>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36"/>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37"/>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38"/>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41"/>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61"/>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62"/>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63"/>
                                        </p:tgtEl>
                                        <p:attrNameLst>
                                          <p:attrName>style.visibility</p:attrName>
                                        </p:attrNameLst>
                                      </p:cBhvr>
                                      <p:to>
                                        <p:strVal val="hidden"/>
                                      </p:to>
                                    </p:set>
                                  </p:childTnLst>
                                </p:cTn>
                              </p:par>
                              <p:par>
                                <p:cTn id="68" presetID="1" presetClass="exit" presetSubtype="0" fill="hold" grpId="2" nodeType="withEffect">
                                  <p:stCondLst>
                                    <p:cond delay="0"/>
                                  </p:stCondLst>
                                  <p:childTnLst>
                                    <p:set>
                                      <p:cBhvr>
                                        <p:cTn id="69" dur="1" fill="hold">
                                          <p:stCondLst>
                                            <p:cond delay="0"/>
                                          </p:stCondLst>
                                        </p:cTn>
                                        <p:tgtEl>
                                          <p:spTgt spid="11"/>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22"/>
                                        </p:tgtEl>
                                        <p:attrNameLst>
                                          <p:attrName>style.visibility</p:attrName>
                                        </p:attrNameLst>
                                      </p:cBhvr>
                                      <p:to>
                                        <p:strVal val="hidden"/>
                                      </p:to>
                                    </p:set>
                                  </p:childTnLst>
                                </p:cTn>
                              </p:par>
                              <p:par>
                                <p:cTn id="74" presetID="6" presetClass="emph" presetSubtype="0" fill="hold" nodeType="withEffect">
                                  <p:stCondLst>
                                    <p:cond delay="0"/>
                                  </p:stCondLst>
                                  <p:childTnLst>
                                    <p:animScale>
                                      <p:cBhvr>
                                        <p:cTn id="75" dur="2000" fill="hold"/>
                                        <p:tgtEl>
                                          <p:spTgt spid="14"/>
                                        </p:tgtEl>
                                      </p:cBhvr>
                                      <p:by x="40000" y="40000"/>
                                    </p:animScale>
                                  </p:childTnLst>
                                </p:cTn>
                              </p:par>
                              <p:par>
                                <p:cTn id="76" presetID="0" presetClass="path" presetSubtype="0" accel="50000" decel="50000" fill="hold" nodeType="withEffect">
                                  <p:stCondLst>
                                    <p:cond delay="0"/>
                                  </p:stCondLst>
                                  <p:childTnLst>
                                    <p:animMotion origin="layout" path="M -8.33333E-7 -3.43201E-6 L -0.17552 0.23127 " pathEditMode="relative" rAng="0" ptsTypes="AA">
                                      <p:cBhvr>
                                        <p:cTn id="77" dur="2000" fill="hold"/>
                                        <p:tgtEl>
                                          <p:spTgt spid="14"/>
                                        </p:tgtEl>
                                        <p:attrNameLst>
                                          <p:attrName>ppt_x</p:attrName>
                                          <p:attrName>ppt_y</p:attrName>
                                        </p:attrNameLst>
                                      </p:cBhvr>
                                      <p:rCtr x="-8785" y="11563"/>
                                    </p:animMotion>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75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mph" presetSubtype="0" fill="hold" grpId="2" nodeType="clickEffect">
                                  <p:stCondLst>
                                    <p:cond delay="0"/>
                                  </p:stCondLst>
                                  <p:childTnLst>
                                    <p:animScale>
                                      <p:cBhvr>
                                        <p:cTn id="86" dur="2000" fill="hold"/>
                                        <p:tgtEl>
                                          <p:spTgt spid="17"/>
                                        </p:tgtEl>
                                      </p:cBhvr>
                                      <p:by x="50000" y="50000"/>
                                    </p:animScale>
                                  </p:childTnLst>
                                </p:cTn>
                              </p:par>
                              <p:par>
                                <p:cTn id="87" presetID="0" presetClass="path" presetSubtype="0" accel="50000" decel="50000" fill="hold" grpId="3" nodeType="withEffect">
                                  <p:stCondLst>
                                    <p:cond delay="0"/>
                                  </p:stCondLst>
                                  <p:childTnLst>
                                    <p:animMotion origin="layout" path="M 0 4.19981E-6 L 0.26667 0.33302 " pathEditMode="relative" rAng="0" ptsTypes="AA">
                                      <p:cBhvr>
                                        <p:cTn id="88" dur="2000" fill="hold"/>
                                        <p:tgtEl>
                                          <p:spTgt spid="17"/>
                                        </p:tgtEl>
                                        <p:attrNameLst>
                                          <p:attrName>ppt_x</p:attrName>
                                          <p:attrName>ppt_y</p:attrName>
                                        </p:attrNameLst>
                                      </p:cBhvr>
                                      <p:rCtr x="13333" y="16651"/>
                                    </p:animMotion>
                                  </p:childTnLst>
                                </p:cTn>
                              </p:par>
                              <p:par>
                                <p:cTn id="89" presetID="21" presetClass="entr" presetSubtype="1" fill="hold" nodeType="withEffect">
                                  <p:stCondLst>
                                    <p:cond delay="1000"/>
                                  </p:stCondLst>
                                  <p:childTnLst>
                                    <p:set>
                                      <p:cBhvr>
                                        <p:cTn id="90" dur="1" fill="hold">
                                          <p:stCondLst>
                                            <p:cond delay="0"/>
                                          </p:stCondLst>
                                        </p:cTn>
                                        <p:tgtEl>
                                          <p:spTgt spid="18"/>
                                        </p:tgtEl>
                                        <p:attrNameLst>
                                          <p:attrName>style.visibility</p:attrName>
                                        </p:attrNameLst>
                                      </p:cBhvr>
                                      <p:to>
                                        <p:strVal val="visible"/>
                                      </p:to>
                                    </p:set>
                                    <p:animEffect transition="in" filter="wheel(1)">
                                      <p:cBhvr>
                                        <p:cTn id="91" dur="2000"/>
                                        <p:tgtEl>
                                          <p:spTgt spid="18"/>
                                        </p:tgtEl>
                                      </p:cBhvr>
                                    </p:animEffect>
                                  </p:childTnLst>
                                </p:cTn>
                              </p:par>
                            </p:childTnLst>
                          </p:cTn>
                        </p:par>
                        <p:par>
                          <p:cTn id="92" fill="hold">
                            <p:stCondLst>
                              <p:cond delay="3000"/>
                            </p:stCondLst>
                            <p:childTnLst>
                              <p:par>
                                <p:cTn id="93" presetID="1" presetClass="exit" presetSubtype="0" fill="hold" nodeType="afterEffect">
                                  <p:stCondLst>
                                    <p:cond delay="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000"/>
                            </p:stCondLst>
                            <p:childTnLst>
                              <p:par>
                                <p:cTn id="96" presetID="22" presetClass="entr" presetSubtype="8" fill="hold" grpId="0" nodeType="after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wipe(left)">
                                      <p:cBhvr>
                                        <p:cTn id="98" dur="75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wipe(down)">
                                      <p:cBhvr>
                                        <p:cTn id="103" dur="500"/>
                                        <p:tgtEl>
                                          <p:spTgt spid="2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wipe(down)">
                                      <p:cBhvr>
                                        <p:cTn id="108" dur="500"/>
                                        <p:tgtEl>
                                          <p:spTgt spid="2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23" presetClass="entr" presetSubtype="16" fill="hold" grpId="0" nodeType="clickEffect">
                                  <p:stCondLst>
                                    <p:cond delay="0"/>
                                  </p:stCondLst>
                                  <p:childTnLst>
                                    <p:set>
                                      <p:cBhvr>
                                        <p:cTn id="117" dur="1" fill="hold">
                                          <p:stCondLst>
                                            <p:cond delay="0"/>
                                          </p:stCondLst>
                                        </p:cTn>
                                        <p:tgtEl>
                                          <p:spTgt spid="20"/>
                                        </p:tgtEl>
                                        <p:attrNameLst>
                                          <p:attrName>style.visibility</p:attrName>
                                        </p:attrNameLst>
                                      </p:cBhvr>
                                      <p:to>
                                        <p:strVal val="visible"/>
                                      </p:to>
                                    </p:set>
                                    <p:anim calcmode="lin" valueType="num">
                                      <p:cBhvr>
                                        <p:cTn id="118" dur="500" fill="hold"/>
                                        <p:tgtEl>
                                          <p:spTgt spid="20"/>
                                        </p:tgtEl>
                                        <p:attrNameLst>
                                          <p:attrName>ppt_w</p:attrName>
                                        </p:attrNameLst>
                                      </p:cBhvr>
                                      <p:tavLst>
                                        <p:tav tm="0">
                                          <p:val>
                                            <p:fltVal val="0"/>
                                          </p:val>
                                        </p:tav>
                                        <p:tav tm="100000">
                                          <p:val>
                                            <p:strVal val="#ppt_w"/>
                                          </p:val>
                                        </p:tav>
                                      </p:tavLst>
                                    </p:anim>
                                    <p:anim calcmode="lin" valueType="num">
                                      <p:cBhvr>
                                        <p:cTn id="119"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500"/>
                                        <p:tgtEl>
                                          <p:spTgt spid="2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fade">
                                      <p:cBhvr>
                                        <p:cTn id="130" dur="500"/>
                                        <p:tgtEl>
                                          <p:spTgt spid="28"/>
                                        </p:tgtEl>
                                      </p:cBhvr>
                                    </p:animEffect>
                                  </p:childTnLst>
                                </p:cTn>
                              </p:par>
                              <p:par>
                                <p:cTn id="131" presetID="10" presetClass="exit" presetSubtype="0" fill="hold" grpId="1" nodeType="withEffect">
                                  <p:stCondLst>
                                    <p:cond delay="0"/>
                                  </p:stCondLst>
                                  <p:childTnLst>
                                    <p:animEffect transition="out" filter="fade">
                                      <p:cBhvr>
                                        <p:cTn id="132" dur="500"/>
                                        <p:tgtEl>
                                          <p:spTgt spid="21"/>
                                        </p:tgtEl>
                                      </p:cBhvr>
                                    </p:animEffect>
                                    <p:set>
                                      <p:cBhvr>
                                        <p:cTn id="133" dur="1" fill="hold">
                                          <p:stCondLst>
                                            <p:cond delay="499"/>
                                          </p:stCondLst>
                                        </p:cTn>
                                        <p:tgtEl>
                                          <p:spTgt spid="2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4"/>
                                        </p:tgtEl>
                                      </p:cBhvr>
                                    </p:animEffect>
                                    <p:set>
                                      <p:cBhvr>
                                        <p:cTn id="136" dur="1" fill="hold">
                                          <p:stCondLst>
                                            <p:cond delay="499"/>
                                          </p:stCondLst>
                                        </p:cTn>
                                        <p:tgtEl>
                                          <p:spTgt spid="24"/>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23" presetClass="entr" presetSubtype="16" fill="hold" grpId="0" nodeType="withEffect">
                                  <p:stCondLst>
                                    <p:cond delay="0"/>
                                  </p:stCondLst>
                                  <p:childTnLst>
                                    <p:set>
                                      <p:cBhvr>
                                        <p:cTn id="141" dur="1" fill="hold">
                                          <p:stCondLst>
                                            <p:cond delay="0"/>
                                          </p:stCondLst>
                                        </p:cTn>
                                        <p:tgtEl>
                                          <p:spTgt spid="29"/>
                                        </p:tgtEl>
                                        <p:attrNameLst>
                                          <p:attrName>style.visibility</p:attrName>
                                        </p:attrNameLst>
                                      </p:cBhvr>
                                      <p:to>
                                        <p:strVal val="visible"/>
                                      </p:to>
                                    </p:set>
                                    <p:anim calcmode="lin" valueType="num">
                                      <p:cBhvr>
                                        <p:cTn id="142" dur="500" fill="hold"/>
                                        <p:tgtEl>
                                          <p:spTgt spid="29"/>
                                        </p:tgtEl>
                                        <p:attrNameLst>
                                          <p:attrName>ppt_w</p:attrName>
                                        </p:attrNameLst>
                                      </p:cBhvr>
                                      <p:tavLst>
                                        <p:tav tm="0">
                                          <p:val>
                                            <p:fltVal val="0"/>
                                          </p:val>
                                        </p:tav>
                                        <p:tav tm="100000">
                                          <p:val>
                                            <p:strVal val="#ppt_w"/>
                                          </p:val>
                                        </p:tav>
                                      </p:tavLst>
                                    </p:anim>
                                    <p:anim calcmode="lin" valueType="num">
                                      <p:cBhvr>
                                        <p:cTn id="143" dur="500" fill="hold"/>
                                        <p:tgtEl>
                                          <p:spTgt spid="29"/>
                                        </p:tgtEl>
                                        <p:attrNameLst>
                                          <p:attrName>ppt_h</p:attrName>
                                        </p:attrNameLst>
                                      </p:cBhvr>
                                      <p:tavLst>
                                        <p:tav tm="0">
                                          <p:val>
                                            <p:fltVal val="0"/>
                                          </p:val>
                                        </p:tav>
                                        <p:tav tm="100000">
                                          <p:val>
                                            <p:strVal val="#ppt_h"/>
                                          </p:val>
                                        </p:tav>
                                      </p:tavLst>
                                    </p:anim>
                                  </p:childTnLst>
                                </p:cTn>
                              </p:par>
                              <p:par>
                                <p:cTn id="144" presetID="23" presetClass="exit" presetSubtype="32" fill="hold" grpId="1" nodeType="withEffect">
                                  <p:stCondLst>
                                    <p:cond delay="0"/>
                                  </p:stCondLst>
                                  <p:childTnLst>
                                    <p:anim calcmode="lin" valueType="num">
                                      <p:cBhvr>
                                        <p:cTn id="145" dur="500"/>
                                        <p:tgtEl>
                                          <p:spTgt spid="20"/>
                                        </p:tgtEl>
                                        <p:attrNameLst>
                                          <p:attrName>ppt_w</p:attrName>
                                        </p:attrNameLst>
                                      </p:cBhvr>
                                      <p:tavLst>
                                        <p:tav tm="0">
                                          <p:val>
                                            <p:strVal val="ppt_w"/>
                                          </p:val>
                                        </p:tav>
                                        <p:tav tm="100000">
                                          <p:val>
                                            <p:fltVal val="0"/>
                                          </p:val>
                                        </p:tav>
                                      </p:tavLst>
                                    </p:anim>
                                    <p:anim calcmode="lin" valueType="num">
                                      <p:cBhvr>
                                        <p:cTn id="146" dur="500"/>
                                        <p:tgtEl>
                                          <p:spTgt spid="20"/>
                                        </p:tgtEl>
                                        <p:attrNameLst>
                                          <p:attrName>ppt_h</p:attrName>
                                        </p:attrNameLst>
                                      </p:cBhvr>
                                      <p:tavLst>
                                        <p:tav tm="0">
                                          <p:val>
                                            <p:strVal val="ppt_h"/>
                                          </p:val>
                                        </p:tav>
                                        <p:tav tm="100000">
                                          <p:val>
                                            <p:fltVal val="0"/>
                                          </p:val>
                                        </p:tav>
                                      </p:tavLst>
                                    </p:anim>
                                    <p:set>
                                      <p:cBhvr>
                                        <p:cTn id="147" dur="1" fill="hold">
                                          <p:stCondLst>
                                            <p:cond delay="499"/>
                                          </p:stCondLst>
                                        </p:cTn>
                                        <p:tgtEl>
                                          <p:spTgt spid="20"/>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6" presetClass="emph" presetSubtype="0" fill="hold" grpId="2" nodeType="clickEffect">
                                  <p:stCondLst>
                                    <p:cond delay="0"/>
                                  </p:stCondLst>
                                  <p:childTnLst>
                                    <p:animScale>
                                      <p:cBhvr>
                                        <p:cTn id="151" dur="1250" fill="hold"/>
                                        <p:tgtEl>
                                          <p:spTgt spid="19"/>
                                        </p:tgtEl>
                                      </p:cBhvr>
                                      <p:by x="50000" y="50000"/>
                                    </p:animScale>
                                  </p:childTnLst>
                                </p:cTn>
                              </p:par>
                              <p:par>
                                <p:cTn id="152" presetID="0" presetClass="path" presetSubtype="0" accel="50000" decel="50000" fill="hold" grpId="3" nodeType="withEffect">
                                  <p:stCondLst>
                                    <p:cond delay="0"/>
                                  </p:stCondLst>
                                  <p:childTnLst>
                                    <p:animMotion origin="layout" path="M -3.33333E-6 -3.88529E-7 L 0.24584 -0.20537 " pathEditMode="relative" rAng="0" ptsTypes="AA">
                                      <p:cBhvr>
                                        <p:cTn id="153" dur="1250" fill="hold"/>
                                        <p:tgtEl>
                                          <p:spTgt spid="19"/>
                                        </p:tgtEl>
                                        <p:attrNameLst>
                                          <p:attrName>ppt_x</p:attrName>
                                          <p:attrName>ppt_y</p:attrName>
                                        </p:attrNameLst>
                                      </p:cBhvr>
                                      <p:rCtr x="12292" y="-10268"/>
                                    </p:animMotion>
                                  </p:childTnLst>
                                </p:cTn>
                              </p:par>
                              <p:par>
                                <p:cTn id="154" presetID="10" presetClass="exit" presetSubtype="0" fill="hold" grpId="1" nodeType="withEffect">
                                  <p:stCondLst>
                                    <p:cond delay="0"/>
                                  </p:stCondLst>
                                  <p:childTnLst>
                                    <p:animEffect transition="out" filter="fade">
                                      <p:cBhvr>
                                        <p:cTn id="155" dur="500"/>
                                        <p:tgtEl>
                                          <p:spTgt spid="26"/>
                                        </p:tgtEl>
                                      </p:cBhvr>
                                    </p:animEffect>
                                    <p:set>
                                      <p:cBhvr>
                                        <p:cTn id="156" dur="1" fill="hold">
                                          <p:stCondLst>
                                            <p:cond delay="499"/>
                                          </p:stCondLst>
                                        </p:cTn>
                                        <p:tgtEl>
                                          <p:spTgt spid="26"/>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7"/>
                                        </p:tgtEl>
                                      </p:cBhvr>
                                    </p:animEffect>
                                    <p:set>
                                      <p:cBhvr>
                                        <p:cTn id="159" dur="1" fill="hold">
                                          <p:stCondLst>
                                            <p:cond delay="499"/>
                                          </p:stCondLst>
                                        </p:cTn>
                                        <p:tgtEl>
                                          <p:spTgt spid="27"/>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8"/>
                                        </p:tgtEl>
                                      </p:cBhvr>
                                    </p:animEffect>
                                    <p:set>
                                      <p:cBhvr>
                                        <p:cTn id="162" dur="1" fill="hold">
                                          <p:stCondLst>
                                            <p:cond delay="499"/>
                                          </p:stCondLst>
                                        </p:cTn>
                                        <p:tgtEl>
                                          <p:spTgt spid="28"/>
                                        </p:tgtEl>
                                        <p:attrNameLst>
                                          <p:attrName>style.visibility</p:attrName>
                                        </p:attrNameLst>
                                      </p:cBhvr>
                                      <p:to>
                                        <p:strVal val="hidden"/>
                                      </p:to>
                                    </p:set>
                                  </p:childTnLst>
                                </p:cTn>
                              </p:par>
                              <p:par>
                                <p:cTn id="163" presetID="23" presetClass="exit" presetSubtype="32" fill="hold" grpId="1" nodeType="withEffect">
                                  <p:stCondLst>
                                    <p:cond delay="0"/>
                                  </p:stCondLst>
                                  <p:childTnLst>
                                    <p:anim calcmode="lin" valueType="num">
                                      <p:cBhvr>
                                        <p:cTn id="164" dur="1000"/>
                                        <p:tgtEl>
                                          <p:spTgt spid="29"/>
                                        </p:tgtEl>
                                        <p:attrNameLst>
                                          <p:attrName>ppt_w</p:attrName>
                                        </p:attrNameLst>
                                      </p:cBhvr>
                                      <p:tavLst>
                                        <p:tav tm="0">
                                          <p:val>
                                            <p:strVal val="ppt_w"/>
                                          </p:val>
                                        </p:tav>
                                        <p:tav tm="100000">
                                          <p:val>
                                            <p:fltVal val="0"/>
                                          </p:val>
                                        </p:tav>
                                      </p:tavLst>
                                    </p:anim>
                                    <p:anim calcmode="lin" valueType="num">
                                      <p:cBhvr>
                                        <p:cTn id="165" dur="1000"/>
                                        <p:tgtEl>
                                          <p:spTgt spid="29"/>
                                        </p:tgtEl>
                                        <p:attrNameLst>
                                          <p:attrName>ppt_h</p:attrName>
                                        </p:attrNameLst>
                                      </p:cBhvr>
                                      <p:tavLst>
                                        <p:tav tm="0">
                                          <p:val>
                                            <p:strVal val="ppt_h"/>
                                          </p:val>
                                        </p:tav>
                                        <p:tav tm="100000">
                                          <p:val>
                                            <p:fltVal val="0"/>
                                          </p:val>
                                        </p:tav>
                                      </p:tavLst>
                                    </p:anim>
                                    <p:set>
                                      <p:cBhvr>
                                        <p:cTn id="166" dur="1" fill="hold">
                                          <p:stCondLst>
                                            <p:cond delay="999"/>
                                          </p:stCondLst>
                                        </p:cTn>
                                        <p:tgtEl>
                                          <p:spTgt spid="29"/>
                                        </p:tgtEl>
                                        <p:attrNameLst>
                                          <p:attrName>style.visibility</p:attrName>
                                        </p:attrNameLst>
                                      </p:cBhvr>
                                      <p:to>
                                        <p:strVal val="hidden"/>
                                      </p:to>
                                    </p:set>
                                  </p:childTnLst>
                                </p:cTn>
                              </p:par>
                              <p:par>
                                <p:cTn id="167" presetID="0" presetClass="path" presetSubtype="0" accel="50000" decel="50000" fill="hold" grpId="2" nodeType="withEffect">
                                  <p:stCondLst>
                                    <p:cond delay="0"/>
                                  </p:stCondLst>
                                  <p:childTnLst>
                                    <p:animMotion origin="layout" path="M 5.55112E-17 -4.44444E-6 L -0.00538 -0.06828 " pathEditMode="relative" rAng="0" ptsTypes="AA">
                                      <p:cBhvr>
                                        <p:cTn id="168" dur="1000" fill="hold"/>
                                        <p:tgtEl>
                                          <p:spTgt spid="29"/>
                                        </p:tgtEl>
                                        <p:attrNameLst>
                                          <p:attrName>ppt_x</p:attrName>
                                          <p:attrName>ppt_y</p:attrName>
                                        </p:attrNameLst>
                                      </p:cBhvr>
                                      <p:rCtr x="-278" y="-3426"/>
                                    </p:animMotion>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fade">
                                      <p:cBhvr>
                                        <p:cTn id="173" dur="100"/>
                                        <p:tgtEl>
                                          <p:spTgt spid="33"/>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34"/>
                                        </p:tgtEl>
                                        <p:attrNameLst>
                                          <p:attrName>style.visibility</p:attrName>
                                        </p:attrNameLst>
                                      </p:cBhvr>
                                      <p:to>
                                        <p:strVal val="visible"/>
                                      </p:to>
                                    </p:set>
                                    <p:animEffect transition="in" filter="fade">
                                      <p:cBhvr>
                                        <p:cTn id="176" dur="100"/>
                                        <p:tgtEl>
                                          <p:spTgt spid="34"/>
                                        </p:tgtEl>
                                      </p:cBhvr>
                                    </p:animEffect>
                                  </p:childTnLst>
                                </p:cTn>
                              </p:par>
                              <p:par>
                                <p:cTn id="177" presetID="0" presetClass="path" presetSubtype="0" accel="50000" decel="50000" fill="hold" grpId="2" nodeType="withEffect">
                                  <p:stCondLst>
                                    <p:cond delay="0"/>
                                  </p:stCondLst>
                                  <p:childTnLst>
                                    <p:animMotion origin="layout" path="M 1.11022E-16 -3.33333E-6 C -0.0592 0.00834 -0.12691 0.02107 -0.17899 0.03195 C -0.2309 0.04213 -0.27465 0.04931 -0.31267 0.06181 C -0.35226 0.07315 -0.38611 0.09653 -0.40434 0.10834 C -0.42222 0.12385 -0.43646 0.15023 -0.43976 0.16343 " pathEditMode="relative" rAng="0" ptsTypes="AAAAA">
                                      <p:cBhvr>
                                        <p:cTn id="178" dur="1500" fill="hold"/>
                                        <p:tgtEl>
                                          <p:spTgt spid="33"/>
                                        </p:tgtEl>
                                        <p:attrNameLst>
                                          <p:attrName>ppt_x</p:attrName>
                                          <p:attrName>ppt_y</p:attrName>
                                        </p:attrNameLst>
                                      </p:cBhvr>
                                      <p:rCtr x="-21997" y="8171"/>
                                    </p:animMotion>
                                  </p:childTnLst>
                                </p:cTn>
                              </p:par>
                              <p:par>
                                <p:cTn id="179" presetID="0" presetClass="path" presetSubtype="0" accel="50000" decel="50000" fill="hold" grpId="2" nodeType="withEffect">
                                  <p:stCondLst>
                                    <p:cond delay="0"/>
                                  </p:stCondLst>
                                  <p:childTnLst>
                                    <p:animMotion origin="layout" path="M -8.33333E-7 -4.07407E-6 C -0.00364 0.01436 -0.00712 0.03172 -0.01545 0.05787 C -0.02448 0.0838 -0.03819 0.1301 -0.05278 0.15487 C -0.06771 0.17963 -0.08785 0.19769 -0.10608 0.20602 C -0.12465 0.21459 -0.14566 0.20741 -0.16441 0.20556 C -0.17864 0.19422 -0.19288 0.16806 -0.19583 0.15625 " pathEditMode="relative" rAng="0" ptsTypes="AAAAAA">
                                      <p:cBhvr>
                                        <p:cTn id="180" dur="1500" fill="hold"/>
                                        <p:tgtEl>
                                          <p:spTgt spid="34"/>
                                        </p:tgtEl>
                                        <p:attrNameLst>
                                          <p:attrName>ppt_x</p:attrName>
                                          <p:attrName>ppt_y</p:attrName>
                                        </p:attrNameLst>
                                      </p:cBhvr>
                                      <p:rCtr x="-9792" y="10509"/>
                                    </p:animMotion>
                                  </p:childTnLst>
                                </p:cTn>
                              </p:par>
                            </p:childTnLst>
                          </p:cTn>
                        </p:par>
                      </p:childTnLst>
                    </p:cTn>
                  </p:par>
                  <p:par>
                    <p:cTn id="181" fill="hold">
                      <p:stCondLst>
                        <p:cond delay="indefinite"/>
                      </p:stCondLst>
                      <p:childTnLst>
                        <p:par>
                          <p:cTn id="182" fill="hold">
                            <p:stCondLst>
                              <p:cond delay="0"/>
                            </p:stCondLst>
                            <p:childTnLst>
                              <p:par>
                                <p:cTn id="183" presetID="17" presetClass="entr" presetSubtype="10" fill="hold" grpId="0" nodeType="clickEffect">
                                  <p:stCondLst>
                                    <p:cond delay="0"/>
                                  </p:stCondLst>
                                  <p:childTnLst>
                                    <p:set>
                                      <p:cBhvr>
                                        <p:cTn id="184" dur="1" fill="hold">
                                          <p:stCondLst>
                                            <p:cond delay="0"/>
                                          </p:stCondLst>
                                        </p:cTn>
                                        <p:tgtEl>
                                          <p:spTgt spid="39"/>
                                        </p:tgtEl>
                                        <p:attrNameLst>
                                          <p:attrName>style.visibility</p:attrName>
                                        </p:attrNameLst>
                                      </p:cBhvr>
                                      <p:to>
                                        <p:strVal val="visible"/>
                                      </p:to>
                                    </p:set>
                                    <p:anim calcmode="lin" valueType="num">
                                      <p:cBhvr>
                                        <p:cTn id="185" dur="500" fill="hold"/>
                                        <p:tgtEl>
                                          <p:spTgt spid="39"/>
                                        </p:tgtEl>
                                        <p:attrNameLst>
                                          <p:attrName>ppt_w</p:attrName>
                                        </p:attrNameLst>
                                      </p:cBhvr>
                                      <p:tavLst>
                                        <p:tav tm="0">
                                          <p:val>
                                            <p:fltVal val="0"/>
                                          </p:val>
                                        </p:tav>
                                        <p:tav tm="100000">
                                          <p:val>
                                            <p:strVal val="#ppt_w"/>
                                          </p:val>
                                        </p:tav>
                                      </p:tavLst>
                                    </p:anim>
                                    <p:anim calcmode="lin" valueType="num">
                                      <p:cBhvr>
                                        <p:cTn id="186" dur="500" fill="hold"/>
                                        <p:tgtEl>
                                          <p:spTgt spid="39"/>
                                        </p:tgtEl>
                                        <p:attrNameLst>
                                          <p:attrName>ppt_h</p:attrName>
                                        </p:attrNameLst>
                                      </p:cBhvr>
                                      <p:tavLst>
                                        <p:tav tm="0">
                                          <p:val>
                                            <p:strVal val="#ppt_h"/>
                                          </p:val>
                                        </p:tav>
                                        <p:tav tm="100000">
                                          <p:val>
                                            <p:strVal val="#ppt_h"/>
                                          </p:val>
                                        </p:tav>
                                      </p:tavLst>
                                    </p:anim>
                                  </p:childTnLst>
                                </p:cTn>
                              </p:par>
                              <p:par>
                                <p:cTn id="187" presetID="0" presetClass="exit" presetSubtype="0" fill="hold" grpId="1" nodeType="withEffect">
                                  <p:stCondLst>
                                    <p:cond delay="0"/>
                                  </p:stCondLst>
                                  <p:childTnLst>
                                    <p:set>
                                      <p:cBhvr>
                                        <p:cTn id="188" dur="1" fill="hold">
                                          <p:stCondLst>
                                            <p:cond delay="999"/>
                                          </p:stCondLst>
                                        </p:cTn>
                                        <p:tgtEl>
                                          <p:spTgt spid="33"/>
                                        </p:tgtEl>
                                        <p:attrNameLst>
                                          <p:attrName>style.visibility</p:attrName>
                                        </p:attrNameLst>
                                      </p:cBhvr>
                                      <p:to>
                                        <p:strVal val="hidden"/>
                                      </p:to>
                                    </p:set>
                                    <p:animEffect transition="out" filter="dissolve">
                                      <p:cBhvr>
                                        <p:cTn id="189" dur="1000">
                                          <p:stCondLst>
                                            <p:cond delay="0"/>
                                          </p:stCondLst>
                                        </p:cTn>
                                        <p:tgtEl>
                                          <p:spTgt spid="33"/>
                                        </p:tgtEl>
                                      </p:cBhvr>
                                    </p:animEffect>
                                    <p:anim to="" calcmode="lin" valueType="num">
                                      <p:cBhvr>
                                        <p:cTn id="190" dur="1000" fill="hold">
                                          <p:stCondLst>
                                            <p:cond delay="0"/>
                                          </p:stCondLst>
                                        </p:cTn>
                                        <p:tgtEl>
                                          <p:spTgt spid="33"/>
                                        </p:tgtEl>
                                        <p:attrNameLst>
                                          <p:attrName>ppt_w</p:attrName>
                                        </p:attrNameLst>
                                      </p:cBhvr>
                                      <p:tavLst>
                                        <p:tav tm="0">
                                          <p:val>
                                            <p:strVal val="#ppt_w"/>
                                          </p:val>
                                        </p:tav>
                                        <p:tav tm="100000">
                                          <p:val>
                                            <p:strVal val="#ppt_w*4"/>
                                          </p:val>
                                        </p:tav>
                                      </p:tavLst>
                                    </p:anim>
                                    <p:anim to="" calcmode="lin" valueType="num">
                                      <p:cBhvr>
                                        <p:cTn id="191" dur="1000" fill="hold">
                                          <p:stCondLst>
                                            <p:cond delay="0"/>
                                          </p:stCondLst>
                                        </p:cTn>
                                        <p:tgtEl>
                                          <p:spTgt spid="33"/>
                                        </p:tgtEl>
                                        <p:attrNameLst>
                                          <p:attrName>ppt_h</p:attrName>
                                        </p:attrNameLst>
                                      </p:cBhvr>
                                      <p:tavLst>
                                        <p:tav tm="0">
                                          <p:val>
                                            <p:strVal val="#ppt_h"/>
                                          </p:val>
                                        </p:tav>
                                        <p:tav tm="100000">
                                          <p:val>
                                            <p:strVal val="#ppt_h*4"/>
                                          </p:val>
                                        </p:tav>
                                      </p:tavLst>
                                    </p:anim>
                                  </p:childTnLst>
                                </p:cTn>
                              </p:par>
                              <p:par>
                                <p:cTn id="192" presetID="0" presetClass="exit" presetSubtype="0" fill="hold" grpId="1" nodeType="withEffect">
                                  <p:stCondLst>
                                    <p:cond delay="0"/>
                                  </p:stCondLst>
                                  <p:childTnLst>
                                    <p:set>
                                      <p:cBhvr>
                                        <p:cTn id="193" dur="1" fill="hold">
                                          <p:stCondLst>
                                            <p:cond delay="999"/>
                                          </p:stCondLst>
                                        </p:cTn>
                                        <p:tgtEl>
                                          <p:spTgt spid="34"/>
                                        </p:tgtEl>
                                        <p:attrNameLst>
                                          <p:attrName>style.visibility</p:attrName>
                                        </p:attrNameLst>
                                      </p:cBhvr>
                                      <p:to>
                                        <p:strVal val="hidden"/>
                                      </p:to>
                                    </p:set>
                                    <p:animEffect transition="out" filter="dissolve">
                                      <p:cBhvr>
                                        <p:cTn id="194" dur="1000">
                                          <p:stCondLst>
                                            <p:cond delay="0"/>
                                          </p:stCondLst>
                                        </p:cTn>
                                        <p:tgtEl>
                                          <p:spTgt spid="34"/>
                                        </p:tgtEl>
                                      </p:cBhvr>
                                    </p:animEffect>
                                    <p:anim to="" calcmode="lin" valueType="num">
                                      <p:cBhvr>
                                        <p:cTn id="195" dur="1000" fill="hold">
                                          <p:stCondLst>
                                            <p:cond delay="0"/>
                                          </p:stCondLst>
                                        </p:cTn>
                                        <p:tgtEl>
                                          <p:spTgt spid="34"/>
                                        </p:tgtEl>
                                        <p:attrNameLst>
                                          <p:attrName>ppt_w</p:attrName>
                                        </p:attrNameLst>
                                      </p:cBhvr>
                                      <p:tavLst>
                                        <p:tav tm="0">
                                          <p:val>
                                            <p:strVal val="#ppt_w"/>
                                          </p:val>
                                        </p:tav>
                                        <p:tav tm="100000">
                                          <p:val>
                                            <p:strVal val="#ppt_w*4"/>
                                          </p:val>
                                        </p:tav>
                                      </p:tavLst>
                                    </p:anim>
                                    <p:anim to="" calcmode="lin" valueType="num">
                                      <p:cBhvr>
                                        <p:cTn id="196" dur="1000" fill="hold">
                                          <p:stCondLst>
                                            <p:cond delay="0"/>
                                          </p:stCondLst>
                                        </p:cTn>
                                        <p:tgtEl>
                                          <p:spTgt spid="34"/>
                                        </p:tgtEl>
                                        <p:attrNameLst>
                                          <p:attrName>ppt_h</p:attrName>
                                        </p:attrNameLst>
                                      </p:cBhvr>
                                      <p:tavLst>
                                        <p:tav tm="0">
                                          <p:val>
                                            <p:strVal val="#ppt_h"/>
                                          </p:val>
                                        </p:tav>
                                        <p:tav tm="100000">
                                          <p:val>
                                            <p:strVal val="#ppt_h*4"/>
                                          </p:val>
                                        </p:tav>
                                      </p:tavLst>
                                    </p:anim>
                                  </p:childTnLst>
                                </p:cTn>
                              </p:par>
                            </p:childTnLst>
                          </p:cTn>
                        </p:par>
                      </p:childTnLst>
                    </p:cTn>
                  </p:par>
                  <p:par>
                    <p:cTn id="197" fill="hold">
                      <p:stCondLst>
                        <p:cond delay="indefinite"/>
                      </p:stCondLst>
                      <p:childTnLst>
                        <p:par>
                          <p:cTn id="198" fill="hold">
                            <p:stCondLst>
                              <p:cond delay="0"/>
                            </p:stCondLst>
                            <p:childTnLst>
                              <p:par>
                                <p:cTn id="199" presetID="23" presetClass="exit" presetSubtype="32" fill="hold" grpId="1" nodeType="clickEffect">
                                  <p:stCondLst>
                                    <p:cond delay="0"/>
                                  </p:stCondLst>
                                  <p:childTnLst>
                                    <p:anim calcmode="lin" valueType="num">
                                      <p:cBhvr>
                                        <p:cTn id="200" dur="1250"/>
                                        <p:tgtEl>
                                          <p:spTgt spid="17"/>
                                        </p:tgtEl>
                                        <p:attrNameLst>
                                          <p:attrName>ppt_w</p:attrName>
                                        </p:attrNameLst>
                                      </p:cBhvr>
                                      <p:tavLst>
                                        <p:tav tm="0">
                                          <p:val>
                                            <p:strVal val="ppt_w"/>
                                          </p:val>
                                        </p:tav>
                                        <p:tav tm="100000">
                                          <p:val>
                                            <p:fltVal val="0"/>
                                          </p:val>
                                        </p:tav>
                                      </p:tavLst>
                                    </p:anim>
                                    <p:anim calcmode="lin" valueType="num">
                                      <p:cBhvr>
                                        <p:cTn id="201" dur="1250"/>
                                        <p:tgtEl>
                                          <p:spTgt spid="17"/>
                                        </p:tgtEl>
                                        <p:attrNameLst>
                                          <p:attrName>ppt_h</p:attrName>
                                        </p:attrNameLst>
                                      </p:cBhvr>
                                      <p:tavLst>
                                        <p:tav tm="0">
                                          <p:val>
                                            <p:strVal val="ppt_h"/>
                                          </p:val>
                                        </p:tav>
                                        <p:tav tm="100000">
                                          <p:val>
                                            <p:fltVal val="0"/>
                                          </p:val>
                                        </p:tav>
                                      </p:tavLst>
                                    </p:anim>
                                    <p:set>
                                      <p:cBhvr>
                                        <p:cTn id="202" dur="1" fill="hold">
                                          <p:stCondLst>
                                            <p:cond delay="1249"/>
                                          </p:stCondLst>
                                        </p:cTn>
                                        <p:tgtEl>
                                          <p:spTgt spid="17"/>
                                        </p:tgtEl>
                                        <p:attrNameLst>
                                          <p:attrName>style.visibility</p:attrName>
                                        </p:attrNameLst>
                                      </p:cBhvr>
                                      <p:to>
                                        <p:strVal val="hidden"/>
                                      </p:to>
                                    </p:set>
                                  </p:childTnLst>
                                </p:cTn>
                              </p:par>
                              <p:par>
                                <p:cTn id="203" presetID="23" presetClass="exit" presetSubtype="32" fill="hold" grpId="1" nodeType="withEffect">
                                  <p:stCondLst>
                                    <p:cond delay="0"/>
                                  </p:stCondLst>
                                  <p:childTnLst>
                                    <p:anim calcmode="lin" valueType="num">
                                      <p:cBhvr>
                                        <p:cTn id="204" dur="1250"/>
                                        <p:tgtEl>
                                          <p:spTgt spid="19"/>
                                        </p:tgtEl>
                                        <p:attrNameLst>
                                          <p:attrName>ppt_w</p:attrName>
                                        </p:attrNameLst>
                                      </p:cBhvr>
                                      <p:tavLst>
                                        <p:tav tm="0">
                                          <p:val>
                                            <p:strVal val="ppt_w"/>
                                          </p:val>
                                        </p:tav>
                                        <p:tav tm="100000">
                                          <p:val>
                                            <p:fltVal val="0"/>
                                          </p:val>
                                        </p:tav>
                                      </p:tavLst>
                                    </p:anim>
                                    <p:anim calcmode="lin" valueType="num">
                                      <p:cBhvr>
                                        <p:cTn id="205" dur="1250"/>
                                        <p:tgtEl>
                                          <p:spTgt spid="19"/>
                                        </p:tgtEl>
                                        <p:attrNameLst>
                                          <p:attrName>ppt_h</p:attrName>
                                        </p:attrNameLst>
                                      </p:cBhvr>
                                      <p:tavLst>
                                        <p:tav tm="0">
                                          <p:val>
                                            <p:strVal val="ppt_h"/>
                                          </p:val>
                                        </p:tav>
                                        <p:tav tm="100000">
                                          <p:val>
                                            <p:fltVal val="0"/>
                                          </p:val>
                                        </p:tav>
                                      </p:tavLst>
                                    </p:anim>
                                    <p:set>
                                      <p:cBhvr>
                                        <p:cTn id="206" dur="1" fill="hold">
                                          <p:stCondLst>
                                            <p:cond delay="1249"/>
                                          </p:stCondLst>
                                        </p:cTn>
                                        <p:tgtEl>
                                          <p:spTgt spid="19"/>
                                        </p:tgtEl>
                                        <p:attrNameLst>
                                          <p:attrName>style.visibility</p:attrName>
                                        </p:attrNameLst>
                                      </p:cBhvr>
                                      <p:to>
                                        <p:strVal val="hidden"/>
                                      </p:to>
                                    </p:set>
                                  </p:childTnLst>
                                </p:cTn>
                              </p:par>
                              <p:par>
                                <p:cTn id="207" presetID="23" presetClass="exit" presetSubtype="32" fill="hold" grpId="1" nodeType="withEffect">
                                  <p:stCondLst>
                                    <p:cond delay="0"/>
                                  </p:stCondLst>
                                  <p:childTnLst>
                                    <p:anim calcmode="lin" valueType="num">
                                      <p:cBhvr>
                                        <p:cTn id="208" dur="1250"/>
                                        <p:tgtEl>
                                          <p:spTgt spid="39"/>
                                        </p:tgtEl>
                                        <p:attrNameLst>
                                          <p:attrName>ppt_w</p:attrName>
                                        </p:attrNameLst>
                                      </p:cBhvr>
                                      <p:tavLst>
                                        <p:tav tm="0">
                                          <p:val>
                                            <p:strVal val="ppt_w"/>
                                          </p:val>
                                        </p:tav>
                                        <p:tav tm="100000">
                                          <p:val>
                                            <p:fltVal val="0"/>
                                          </p:val>
                                        </p:tav>
                                      </p:tavLst>
                                    </p:anim>
                                    <p:anim calcmode="lin" valueType="num">
                                      <p:cBhvr>
                                        <p:cTn id="209" dur="1250"/>
                                        <p:tgtEl>
                                          <p:spTgt spid="39"/>
                                        </p:tgtEl>
                                        <p:attrNameLst>
                                          <p:attrName>ppt_h</p:attrName>
                                        </p:attrNameLst>
                                      </p:cBhvr>
                                      <p:tavLst>
                                        <p:tav tm="0">
                                          <p:val>
                                            <p:strVal val="ppt_h"/>
                                          </p:val>
                                        </p:tav>
                                        <p:tav tm="100000">
                                          <p:val>
                                            <p:fltVal val="0"/>
                                          </p:val>
                                        </p:tav>
                                      </p:tavLst>
                                    </p:anim>
                                    <p:set>
                                      <p:cBhvr>
                                        <p:cTn id="210" dur="1" fill="hold">
                                          <p:stCondLst>
                                            <p:cond delay="1249"/>
                                          </p:stCondLst>
                                        </p:cTn>
                                        <p:tgtEl>
                                          <p:spTgt spid="39"/>
                                        </p:tgtEl>
                                        <p:attrNameLst>
                                          <p:attrName>style.visibility</p:attrName>
                                        </p:attrNameLst>
                                      </p:cBhvr>
                                      <p:to>
                                        <p:strVal val="hidden"/>
                                      </p:to>
                                    </p:set>
                                  </p:childTnLst>
                                </p:cTn>
                              </p:par>
                              <p:par>
                                <p:cTn id="211" presetID="0" presetClass="path" presetSubtype="0" accel="50000" decel="50000" fill="hold" grpId="4" nodeType="withEffect">
                                  <p:stCondLst>
                                    <p:cond delay="0"/>
                                  </p:stCondLst>
                                  <p:childTnLst>
                                    <p:animMotion origin="layout" path="M 0.26667 0.33333 L -0.09462 -0.2044 " pathEditMode="relative" rAng="0" ptsTypes="AA">
                                      <p:cBhvr>
                                        <p:cTn id="212" dur="1250" fill="hold"/>
                                        <p:tgtEl>
                                          <p:spTgt spid="17"/>
                                        </p:tgtEl>
                                        <p:attrNameLst>
                                          <p:attrName>ppt_x</p:attrName>
                                          <p:attrName>ppt_y</p:attrName>
                                        </p:attrNameLst>
                                      </p:cBhvr>
                                      <p:rCtr x="-18073" y="-26898"/>
                                    </p:animMotion>
                                  </p:childTnLst>
                                </p:cTn>
                              </p:par>
                              <p:par>
                                <p:cTn id="213" presetID="0" presetClass="path" presetSubtype="0" accel="50000" decel="50000" fill="hold" grpId="2" nodeType="withEffect">
                                  <p:stCondLst>
                                    <p:cond delay="0"/>
                                  </p:stCondLst>
                                  <p:childTnLst>
                                    <p:animMotion origin="layout" path="M 5.55112E-17 2.96296E-6 L -0.00729 -0.20718 " pathEditMode="relative" rAng="0" ptsTypes="AA">
                                      <p:cBhvr>
                                        <p:cTn id="214" dur="1250" fill="hold"/>
                                        <p:tgtEl>
                                          <p:spTgt spid="39"/>
                                        </p:tgtEl>
                                        <p:attrNameLst>
                                          <p:attrName>ppt_x</p:attrName>
                                          <p:attrName>ppt_y</p:attrName>
                                        </p:attrNameLst>
                                      </p:cBhvr>
                                      <p:rCtr x="-365" y="-10370"/>
                                    </p:animMotion>
                                  </p:childTnLst>
                                </p:cTn>
                              </p:par>
                              <p:par>
                                <p:cTn id="215" presetID="0" presetClass="path" presetSubtype="0" accel="50000" decel="50000" fill="hold" grpId="4" nodeType="withEffect">
                                  <p:stCondLst>
                                    <p:cond delay="0"/>
                                  </p:stCondLst>
                                  <p:childTnLst>
                                    <p:animMotion origin="layout" path="M 0.24584 -0.20533 L -0.0625 -0.13218 " pathEditMode="relative" rAng="0" ptsTypes="AA">
                                      <p:cBhvr>
                                        <p:cTn id="216" dur="1250" fill="hold"/>
                                        <p:tgtEl>
                                          <p:spTgt spid="19"/>
                                        </p:tgtEl>
                                        <p:attrNameLst>
                                          <p:attrName>ppt_x</p:attrName>
                                          <p:attrName>ppt_y</p:attrName>
                                        </p:attrNameLst>
                                      </p:cBhvr>
                                      <p:rCtr x="-15417" y="3657"/>
                                    </p:animMotion>
                                  </p:childTnLst>
                                </p:cTn>
                              </p:par>
                            </p:childTnLst>
                          </p:cTn>
                        </p:par>
                      </p:childTnLst>
                    </p:cTn>
                  </p:par>
                  <p:par>
                    <p:cTn id="217" fill="hold">
                      <p:stCondLst>
                        <p:cond delay="indefinite"/>
                      </p:stCondLst>
                      <p:childTnLst>
                        <p:par>
                          <p:cTn id="218" fill="hold">
                            <p:stCondLst>
                              <p:cond delay="0"/>
                            </p:stCondLst>
                            <p:childTnLst>
                              <p:par>
                                <p:cTn id="219" presetID="23" presetClass="entr" presetSubtype="16" fill="hold" grpId="0" nodeType="clickEffect">
                                  <p:stCondLst>
                                    <p:cond delay="0"/>
                                  </p:stCondLst>
                                  <p:childTnLst>
                                    <p:set>
                                      <p:cBhvr>
                                        <p:cTn id="220" dur="1" fill="hold">
                                          <p:stCondLst>
                                            <p:cond delay="0"/>
                                          </p:stCondLst>
                                        </p:cTn>
                                        <p:tgtEl>
                                          <p:spTgt spid="40"/>
                                        </p:tgtEl>
                                        <p:attrNameLst>
                                          <p:attrName>style.visibility</p:attrName>
                                        </p:attrNameLst>
                                      </p:cBhvr>
                                      <p:to>
                                        <p:strVal val="visible"/>
                                      </p:to>
                                    </p:set>
                                    <p:anim calcmode="lin" valueType="num">
                                      <p:cBhvr>
                                        <p:cTn id="221" dur="1500" fill="hold"/>
                                        <p:tgtEl>
                                          <p:spTgt spid="40"/>
                                        </p:tgtEl>
                                        <p:attrNameLst>
                                          <p:attrName>ppt_w</p:attrName>
                                        </p:attrNameLst>
                                      </p:cBhvr>
                                      <p:tavLst>
                                        <p:tav tm="0">
                                          <p:val>
                                            <p:fltVal val="0"/>
                                          </p:val>
                                        </p:tav>
                                        <p:tav tm="100000">
                                          <p:val>
                                            <p:strVal val="#ppt_w"/>
                                          </p:val>
                                        </p:tav>
                                      </p:tavLst>
                                    </p:anim>
                                    <p:anim calcmode="lin" valueType="num">
                                      <p:cBhvr>
                                        <p:cTn id="222" dur="1500" fill="hold"/>
                                        <p:tgtEl>
                                          <p:spTgt spid="40"/>
                                        </p:tgtEl>
                                        <p:attrNameLst>
                                          <p:attrName>ppt_h</p:attrName>
                                        </p:attrNameLst>
                                      </p:cBhvr>
                                      <p:tavLst>
                                        <p:tav tm="0">
                                          <p:val>
                                            <p:fltVal val="0"/>
                                          </p:val>
                                        </p:tav>
                                        <p:tav tm="100000">
                                          <p:val>
                                            <p:strVal val="#ppt_h"/>
                                          </p:val>
                                        </p:tav>
                                      </p:tavLst>
                                    </p:anim>
                                  </p:childTnLst>
                                </p:cTn>
                              </p:par>
                              <p:par>
                                <p:cTn id="223" presetID="0" presetClass="path" presetSubtype="0" accel="50000" decel="50000" fill="hold" grpId="3" nodeType="withEffect">
                                  <p:stCondLst>
                                    <p:cond delay="0"/>
                                  </p:stCondLst>
                                  <p:childTnLst>
                                    <p:animMotion origin="layout" path="M 0 -4.44444E-6 L -0.04948 -0.22592 " pathEditMode="relative" rAng="0" ptsTypes="AA">
                                      <p:cBhvr>
                                        <p:cTn id="224" dur="1500" spd="-100000" fill="hold"/>
                                        <p:tgtEl>
                                          <p:spTgt spid="40"/>
                                        </p:tgtEl>
                                        <p:attrNameLst>
                                          <p:attrName>ppt_x</p:attrName>
                                          <p:attrName>ppt_y</p:attrName>
                                        </p:attrNameLst>
                                      </p:cBhvr>
                                      <p:rCtr x="-2483" y="-11296"/>
                                    </p:animMotion>
                                  </p:childTnLst>
                                </p:cTn>
                              </p:par>
                              <p:par>
                                <p:cTn id="225" presetID="23" presetClass="entr" presetSubtype="16" fill="hold" grpId="0" nodeType="withEffect">
                                  <p:stCondLst>
                                    <p:cond delay="750"/>
                                  </p:stCondLst>
                                  <p:childTnLst>
                                    <p:set>
                                      <p:cBhvr>
                                        <p:cTn id="226" dur="1" fill="hold">
                                          <p:stCondLst>
                                            <p:cond delay="0"/>
                                          </p:stCondLst>
                                        </p:cTn>
                                        <p:tgtEl>
                                          <p:spTgt spid="43"/>
                                        </p:tgtEl>
                                        <p:attrNameLst>
                                          <p:attrName>style.visibility</p:attrName>
                                        </p:attrNameLst>
                                      </p:cBhvr>
                                      <p:to>
                                        <p:strVal val="visible"/>
                                      </p:to>
                                    </p:set>
                                    <p:anim calcmode="lin" valueType="num">
                                      <p:cBhvr>
                                        <p:cTn id="227" dur="500" fill="hold"/>
                                        <p:tgtEl>
                                          <p:spTgt spid="43"/>
                                        </p:tgtEl>
                                        <p:attrNameLst>
                                          <p:attrName>ppt_w</p:attrName>
                                        </p:attrNameLst>
                                      </p:cBhvr>
                                      <p:tavLst>
                                        <p:tav tm="0">
                                          <p:val>
                                            <p:fltVal val="0"/>
                                          </p:val>
                                        </p:tav>
                                        <p:tav tm="100000">
                                          <p:val>
                                            <p:strVal val="#ppt_w"/>
                                          </p:val>
                                        </p:tav>
                                      </p:tavLst>
                                    </p:anim>
                                    <p:anim calcmode="lin" valueType="num">
                                      <p:cBhvr>
                                        <p:cTn id="228" dur="500" fill="hold"/>
                                        <p:tgtEl>
                                          <p:spTgt spid="43"/>
                                        </p:tgtEl>
                                        <p:attrNameLst>
                                          <p:attrName>ppt_h</p:attrName>
                                        </p:attrNameLst>
                                      </p:cBhvr>
                                      <p:tavLst>
                                        <p:tav tm="0">
                                          <p:val>
                                            <p:fltVal val="0"/>
                                          </p:val>
                                        </p:tav>
                                        <p:tav tm="100000">
                                          <p:val>
                                            <p:strVal val="#ppt_h"/>
                                          </p:val>
                                        </p:tav>
                                      </p:tavLst>
                                    </p:anim>
                                  </p:childTnLst>
                                </p:cTn>
                              </p:par>
                              <p:par>
                                <p:cTn id="229" presetID="23" presetClass="entr" presetSubtype="16" fill="hold" grpId="0" nodeType="withEffect">
                                  <p:stCondLst>
                                    <p:cond delay="750"/>
                                  </p:stCondLst>
                                  <p:childTnLst>
                                    <p:set>
                                      <p:cBhvr>
                                        <p:cTn id="230" dur="1" fill="hold">
                                          <p:stCondLst>
                                            <p:cond delay="0"/>
                                          </p:stCondLst>
                                        </p:cTn>
                                        <p:tgtEl>
                                          <p:spTgt spid="42"/>
                                        </p:tgtEl>
                                        <p:attrNameLst>
                                          <p:attrName>style.visibility</p:attrName>
                                        </p:attrNameLst>
                                      </p:cBhvr>
                                      <p:to>
                                        <p:strVal val="visible"/>
                                      </p:to>
                                    </p:set>
                                    <p:anim calcmode="lin" valueType="num">
                                      <p:cBhvr>
                                        <p:cTn id="231" dur="500" fill="hold"/>
                                        <p:tgtEl>
                                          <p:spTgt spid="42"/>
                                        </p:tgtEl>
                                        <p:attrNameLst>
                                          <p:attrName>ppt_w</p:attrName>
                                        </p:attrNameLst>
                                      </p:cBhvr>
                                      <p:tavLst>
                                        <p:tav tm="0">
                                          <p:val>
                                            <p:fltVal val="0"/>
                                          </p:val>
                                        </p:tav>
                                        <p:tav tm="100000">
                                          <p:val>
                                            <p:strVal val="#ppt_w"/>
                                          </p:val>
                                        </p:tav>
                                      </p:tavLst>
                                    </p:anim>
                                    <p:anim calcmode="lin" valueType="num">
                                      <p:cBhvr>
                                        <p:cTn id="232" dur="500" fill="hold"/>
                                        <p:tgtEl>
                                          <p:spTgt spid="42"/>
                                        </p:tgtEl>
                                        <p:attrNameLst>
                                          <p:attrName>ppt_h</p:attrName>
                                        </p:attrNameLst>
                                      </p:cBhvr>
                                      <p:tavLst>
                                        <p:tav tm="0">
                                          <p:val>
                                            <p:fltVal val="0"/>
                                          </p:val>
                                        </p:tav>
                                        <p:tav tm="100000">
                                          <p:val>
                                            <p:strVal val="#ppt_h"/>
                                          </p:val>
                                        </p:tav>
                                      </p:tavLst>
                                    </p:anim>
                                  </p:childTnLst>
                                </p:cTn>
                              </p:par>
                            </p:childTnLst>
                          </p:cTn>
                        </p:par>
                        <p:par>
                          <p:cTn id="233" fill="hold">
                            <p:stCondLst>
                              <p:cond delay="1500"/>
                            </p:stCondLst>
                            <p:childTnLst>
                              <p:par>
                                <p:cTn id="234" presetID="1" presetClass="entr" presetSubtype="0" fill="hold" nodeType="afterEffect">
                                  <p:stCondLst>
                                    <p:cond delay="0"/>
                                  </p:stCondLst>
                                  <p:childTnLst>
                                    <p:set>
                                      <p:cBhvr>
                                        <p:cTn id="235" dur="1" fill="hold">
                                          <p:stCondLst>
                                            <p:cond delay="0"/>
                                          </p:stCondLst>
                                        </p:cTn>
                                        <p:tgtEl>
                                          <p:spTgt spid="35"/>
                                        </p:tgtEl>
                                        <p:attrNameLst>
                                          <p:attrName>style.visibility</p:attrName>
                                        </p:attrNameLst>
                                      </p:cBhvr>
                                      <p:to>
                                        <p:strVal val="visible"/>
                                      </p:to>
                                    </p:set>
                                  </p:childTnLst>
                                </p:cTn>
                              </p:par>
                              <p:par>
                                <p:cTn id="236" presetID="1" presetClass="exit" presetSubtype="0" fill="hold" nodeType="withEffect">
                                  <p:stCondLst>
                                    <p:cond delay="0"/>
                                  </p:stCondLst>
                                  <p:childTnLst>
                                    <p:set>
                                      <p:cBhvr>
                                        <p:cTn id="237" dur="1" fill="hold">
                                          <p:stCondLst>
                                            <p:cond delay="0"/>
                                          </p:stCondLst>
                                        </p:cTn>
                                        <p:tgtEl>
                                          <p:spTgt spid="18"/>
                                        </p:tgtEl>
                                        <p:attrNameLst>
                                          <p:attrName>style.visibility</p:attrName>
                                        </p:attrNameLst>
                                      </p:cBhvr>
                                      <p:to>
                                        <p:strVal val="hidden"/>
                                      </p:to>
                                    </p:set>
                                  </p:childTnLst>
                                </p:cTn>
                              </p:par>
                              <p:par>
                                <p:cTn id="238" presetID="10" presetClass="exit" presetSubtype="0" fill="hold" grpId="4" nodeType="withEffect">
                                  <p:stCondLst>
                                    <p:cond delay="0"/>
                                  </p:stCondLst>
                                  <p:childTnLst>
                                    <p:animEffect transition="out" filter="fade">
                                      <p:cBhvr>
                                        <p:cTn id="239" dur="1500"/>
                                        <p:tgtEl>
                                          <p:spTgt spid="40"/>
                                        </p:tgtEl>
                                      </p:cBhvr>
                                    </p:animEffect>
                                    <p:set>
                                      <p:cBhvr>
                                        <p:cTn id="240" dur="1" fill="hold">
                                          <p:stCondLst>
                                            <p:cond delay="1499"/>
                                          </p:stCondLst>
                                        </p:cTn>
                                        <p:tgtEl>
                                          <p:spTgt spid="40"/>
                                        </p:tgtEl>
                                        <p:attrNameLst>
                                          <p:attrName>style.visibility</p:attrName>
                                        </p:attrNameLst>
                                      </p:cBhvr>
                                      <p:to>
                                        <p:strVal val="hidden"/>
                                      </p:to>
                                    </p:set>
                                  </p:childTnLst>
                                </p:cTn>
                              </p:par>
                              <p:par>
                                <p:cTn id="241" presetID="10" presetClass="entr" presetSubtype="0" fill="hold" nodeType="withEffect">
                                  <p:stCondLst>
                                    <p:cond delay="0"/>
                                  </p:stCondLst>
                                  <p:childTnLst>
                                    <p:set>
                                      <p:cBhvr>
                                        <p:cTn id="242" dur="1" fill="hold">
                                          <p:stCondLst>
                                            <p:cond delay="0"/>
                                          </p:stCondLst>
                                        </p:cTn>
                                        <p:tgtEl>
                                          <p:spTgt spid="44"/>
                                        </p:tgtEl>
                                        <p:attrNameLst>
                                          <p:attrName>style.visibility</p:attrName>
                                        </p:attrNameLst>
                                      </p:cBhvr>
                                      <p:to>
                                        <p:strVal val="visible"/>
                                      </p:to>
                                    </p:set>
                                    <p:animEffect transition="in" filter="fade">
                                      <p:cBhvr>
                                        <p:cTn id="243" dur="2000"/>
                                        <p:tgtEl>
                                          <p:spTgt spid="44"/>
                                        </p:tgtEl>
                                      </p:cBhvr>
                                    </p:animEffect>
                                  </p:childTnLst>
                                </p:cTn>
                              </p:par>
                              <p:par>
                                <p:cTn id="244" presetID="2" presetClass="mediacall" presetSubtype="0" fill="hold" nodeType="withEffect">
                                  <p:stCondLst>
                                    <p:cond delay="0"/>
                                  </p:stCondLst>
                                  <p:childTnLst>
                                    <p:cmd type="call" cmd="togglePause">
                                      <p:cBhvr>
                                        <p:cTn id="245"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6" repeatCount="indefinite" fill="hold" display="0">
                  <p:stCondLst>
                    <p:cond delay="indefinite"/>
                  </p:stCondLst>
                </p:cTn>
                <p:tgtEl>
                  <p:spTgt spid="44"/>
                </p:tgtEl>
              </p:cMediaNode>
            </p:video>
          </p:childTnLst>
        </p:cTn>
      </p:par>
    </p:tnLst>
    <p:bldLst>
      <p:bldP spid="5" grpId="0" animBg="1"/>
      <p:bldP spid="5" grpId="1" animBg="1"/>
      <p:bldP spid="5" grpId="2" animBg="1"/>
      <p:bldP spid="36" grpId="0"/>
      <p:bldP spid="36" grpId="1"/>
      <p:bldP spid="36" grpId="2"/>
      <p:bldP spid="37" grpId="0" animBg="1"/>
      <p:bldP spid="37" grpId="1" animBg="1"/>
      <p:bldP spid="37" grpId="2" animBg="1"/>
      <p:bldP spid="38" grpId="0"/>
      <p:bldP spid="38" grpId="1"/>
      <p:bldP spid="38" grpId="2"/>
      <p:bldP spid="41" grpId="0" animBg="1"/>
      <p:bldP spid="41" grpId="1" animBg="1"/>
      <p:bldP spid="41" grpId="2" animBg="1"/>
      <p:bldP spid="61" grpId="0"/>
      <p:bldP spid="61" grpId="1"/>
      <p:bldP spid="61" grpId="2"/>
      <p:bldP spid="62" grpId="0" animBg="1"/>
      <p:bldP spid="62" grpId="1" animBg="1"/>
      <p:bldP spid="62" grpId="2" animBg="1"/>
      <p:bldP spid="63" grpId="0"/>
      <p:bldP spid="63" grpId="1"/>
      <p:bldP spid="63" grpId="2"/>
      <p:bldP spid="11" grpId="0"/>
      <p:bldP spid="11" grpId="1"/>
      <p:bldP spid="11" grpId="2"/>
      <p:bldP spid="12" grpId="0"/>
      <p:bldP spid="12" grpId="1"/>
      <p:bldP spid="12" grpId="2"/>
      <p:bldP spid="17" grpId="0"/>
      <p:bldP spid="17" grpId="1"/>
      <p:bldP spid="17" grpId="2"/>
      <p:bldP spid="17" grpId="3"/>
      <p:bldP spid="17" grpId="4"/>
      <p:bldP spid="19" grpId="0"/>
      <p:bldP spid="19" grpId="1"/>
      <p:bldP spid="19" grpId="2"/>
      <p:bldP spid="19" grpId="3"/>
      <p:bldP spid="19" grpId="4"/>
      <p:bldP spid="21" grpId="0"/>
      <p:bldP spid="21" grpId="1"/>
      <p:bldP spid="24" grpId="0"/>
      <p:bldP spid="24" grpId="1"/>
      <p:bldP spid="25" grpId="0"/>
      <p:bldP spid="25" grpId="1"/>
      <p:bldP spid="20" grpId="0"/>
      <p:bldP spid="20" grpId="1"/>
      <p:bldP spid="26" grpId="0"/>
      <p:bldP spid="26" grpId="1"/>
      <p:bldP spid="27" grpId="0"/>
      <p:bldP spid="27" grpId="1"/>
      <p:bldP spid="28" grpId="0"/>
      <p:bldP spid="28" grpId="1"/>
      <p:bldP spid="29" grpId="0"/>
      <p:bldP spid="29" grpId="1"/>
      <p:bldP spid="29" grpId="2"/>
      <p:bldP spid="33" grpId="0"/>
      <p:bldP spid="33" grpId="1"/>
      <p:bldP spid="33" grpId="2"/>
      <p:bldP spid="34" grpId="0"/>
      <p:bldP spid="34" grpId="1"/>
      <p:bldP spid="34" grpId="2"/>
      <p:bldP spid="39" grpId="0"/>
      <p:bldP spid="39" grpId="1"/>
      <p:bldP spid="39" grpId="2"/>
      <p:bldP spid="40" grpId="0" animBg="1"/>
      <p:bldP spid="40" grpId="3" animBg="1"/>
      <p:bldP spid="40" grpId="4" animBg="1"/>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PowerPoint Slide Show - [SermonLayoutWork]"/>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l="14201" t="20084" r="40419" b="3966"/>
          <a:stretch/>
        </p:blipFill>
        <p:spPr>
          <a:xfrm>
            <a:off x="274320" y="4526280"/>
            <a:ext cx="2213284" cy="2083641"/>
          </a:xfrm>
          <a:prstGeom prst="rect">
            <a:avLst/>
          </a:prstGeom>
        </p:spPr>
      </p:pic>
      <p:sp>
        <p:nvSpPr>
          <p:cNvPr id="18" name="Oval 17"/>
          <p:cNvSpPr/>
          <p:nvPr/>
        </p:nvSpPr>
        <p:spPr>
          <a:xfrm>
            <a:off x="1981200" y="914400"/>
            <a:ext cx="4953000" cy="495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2743200" y="3390900"/>
            <a:ext cx="3505200" cy="1562100"/>
          </a:xfrm>
        </p:spPr>
        <p:txBody>
          <a:bodyPr>
            <a:prstTxWarp prst="textDeflateTop">
              <a:avLst>
                <a:gd name="adj" fmla="val 48480"/>
              </a:avLst>
            </a:prstTxWarp>
          </a:bodyPr>
          <a:lstStyle/>
          <a:p>
            <a:r>
              <a:rPr lang="en-US" sz="6000" b="1" dirty="0" smtClean="0">
                <a:solidFill>
                  <a:srgbClr val="FFC000"/>
                </a:solidFill>
                <a:effectLst>
                  <a:glow rad="63500">
                    <a:schemeClr val="tx1"/>
                  </a:glow>
                </a:effectLst>
                <a:latin typeface="Aharoni" panose="02010803020104030203" pitchFamily="2" charset="-79"/>
                <a:cs typeface="Aharoni" panose="02010803020104030203" pitchFamily="2" charset="-79"/>
              </a:rPr>
              <a:t>OF GOD</a:t>
            </a:r>
            <a:endParaRPr lang="en-US" sz="6000" b="1" dirty="0">
              <a:solidFill>
                <a:srgbClr val="FFC000"/>
              </a:solidFill>
              <a:effectLst>
                <a:glow rad="63500">
                  <a:schemeClr val="tx1"/>
                </a:glow>
              </a:effectLst>
              <a:latin typeface="Aharoni" panose="02010803020104030203" pitchFamily="2" charset="-79"/>
              <a:cs typeface="Aharoni" panose="02010803020104030203" pitchFamily="2" charset="-79"/>
            </a:endParaRPr>
          </a:p>
        </p:txBody>
      </p:sp>
      <p:sp>
        <p:nvSpPr>
          <p:cNvPr id="20" name="Title 1"/>
          <p:cNvSpPr txBox="1">
            <a:spLocks/>
          </p:cNvSpPr>
          <p:nvPr/>
        </p:nvSpPr>
        <p:spPr bwMode="auto">
          <a:xfrm>
            <a:off x="2743200" y="1866900"/>
            <a:ext cx="35052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6000" b="1" kern="0" dirty="0" smtClean="0">
                <a:solidFill>
                  <a:srgbClr val="FFC000"/>
                </a:solidFill>
                <a:effectLst>
                  <a:glow rad="63500">
                    <a:schemeClr val="tx1"/>
                  </a:glow>
                </a:effectLst>
                <a:latin typeface="Aharoni" panose="02010803020104030203" pitchFamily="2" charset="-79"/>
                <a:cs typeface="Aharoni" panose="02010803020104030203" pitchFamily="2" charset="-79"/>
              </a:rPr>
              <a:t>SPIRIT</a:t>
            </a:r>
            <a:endParaRPr lang="en-US" sz="6000" b="1" kern="0" dirty="0">
              <a:solidFill>
                <a:srgbClr val="FFC000"/>
              </a:solidFill>
              <a:effectLst>
                <a:glow rad="63500">
                  <a:schemeClr val="tx1"/>
                </a:glow>
              </a:effectLst>
              <a:latin typeface="Aharoni" panose="02010803020104030203" pitchFamily="2" charset="-79"/>
              <a:cs typeface="Aharoni" panose="02010803020104030203" pitchFamily="2" charset="-79"/>
            </a:endParaRPr>
          </a:p>
        </p:txBody>
      </p:sp>
      <p:sp>
        <p:nvSpPr>
          <p:cNvPr id="22" name="Title 1"/>
          <p:cNvSpPr txBox="1">
            <a:spLocks/>
          </p:cNvSpPr>
          <p:nvPr/>
        </p:nvSpPr>
        <p:spPr>
          <a:xfrm>
            <a:off x="1014984" y="906860"/>
            <a:ext cx="4495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endParaRPr lang="en-US" sz="1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23" name="Title 1"/>
          <p:cNvSpPr txBox="1">
            <a:spLocks/>
          </p:cNvSpPr>
          <p:nvPr/>
        </p:nvSpPr>
        <p:spPr>
          <a:xfrm>
            <a:off x="539496" y="2964260"/>
            <a:ext cx="4940808"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endParaRPr lang="en-US" sz="1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21" name="Rectangle 2"/>
          <p:cNvSpPr txBox="1">
            <a:spLocks noChangeArrowheads="1"/>
          </p:cNvSpPr>
          <p:nvPr/>
        </p:nvSpPr>
        <p:spPr bwMode="auto">
          <a:xfrm>
            <a:off x="381000" y="152400"/>
            <a:ext cx="8382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a:t>
            </a:r>
            <a:r>
              <a:rPr lang="en-US" b="1" kern="0" dirty="0">
                <a:solidFill>
                  <a:schemeClr val="bg1"/>
                </a:solidFill>
                <a:effectLst>
                  <a:glow rad="63500">
                    <a:schemeClr val="tx1"/>
                  </a:glow>
                </a:effectLst>
                <a:latin typeface="Calibri" panose="020F0502020204030204" pitchFamily="34" charset="0"/>
              </a:rPr>
              <a:t>The LORD possessed </a:t>
            </a:r>
            <a:r>
              <a:rPr lang="en-US" b="1" kern="0" dirty="0" smtClean="0">
                <a:solidFill>
                  <a:schemeClr val="bg1"/>
                </a:solidFill>
                <a:effectLst>
                  <a:glow rad="63500">
                    <a:schemeClr val="tx1"/>
                  </a:glow>
                </a:effectLst>
                <a:latin typeface="Calibri" panose="020F0502020204030204" pitchFamily="34" charset="0"/>
              </a:rPr>
              <a:t>me               at the </a:t>
            </a:r>
            <a:r>
              <a:rPr lang="en-US" b="1" kern="0" dirty="0">
                <a:solidFill>
                  <a:schemeClr val="bg1"/>
                </a:solidFill>
                <a:effectLst>
                  <a:glow rad="63500">
                    <a:schemeClr val="tx1"/>
                  </a:glow>
                </a:effectLst>
                <a:latin typeface="Calibri" panose="020F0502020204030204" pitchFamily="34" charset="0"/>
              </a:rPr>
              <a:t>beginning </a:t>
            </a:r>
            <a:r>
              <a:rPr lang="en-US" b="1" kern="0" dirty="0" smtClean="0">
                <a:solidFill>
                  <a:schemeClr val="bg1"/>
                </a:solidFill>
                <a:effectLst>
                  <a:glow rad="63500">
                    <a:schemeClr val="tx1"/>
                  </a:glow>
                </a:effectLst>
                <a:latin typeface="Calibri" panose="020F0502020204030204" pitchFamily="34" charset="0"/>
              </a:rPr>
              <a:t>of His </a:t>
            </a:r>
            <a:r>
              <a:rPr lang="en-US" b="1" kern="0" dirty="0">
                <a:solidFill>
                  <a:schemeClr val="bg1"/>
                </a:solidFill>
                <a:effectLst>
                  <a:glow rad="63500">
                    <a:schemeClr val="tx1"/>
                  </a:glow>
                </a:effectLst>
                <a:latin typeface="Calibri" panose="020F0502020204030204" pitchFamily="34" charset="0"/>
              </a:rPr>
              <a:t>way, </a:t>
            </a:r>
            <a:r>
              <a:rPr lang="en-US" b="1" kern="0" dirty="0" smtClean="0">
                <a:solidFill>
                  <a:schemeClr val="bg1"/>
                </a:solidFill>
                <a:effectLst>
                  <a:glow rad="63500">
                    <a:schemeClr val="tx1"/>
                  </a:glow>
                </a:effectLst>
                <a:latin typeface="Calibri" panose="020F0502020204030204" pitchFamily="34" charset="0"/>
              </a:rPr>
              <a:t> Before </a:t>
            </a:r>
            <a:r>
              <a:rPr lang="en-US" b="1" kern="0" dirty="0">
                <a:solidFill>
                  <a:schemeClr val="bg1"/>
                </a:solidFill>
                <a:effectLst>
                  <a:glow rad="63500">
                    <a:schemeClr val="tx1"/>
                  </a:glow>
                </a:effectLst>
                <a:latin typeface="Calibri" panose="020F0502020204030204" pitchFamily="34" charset="0"/>
              </a:rPr>
              <a:t>His works of old. </a:t>
            </a:r>
            <a:r>
              <a:rPr lang="en-US" b="1" kern="0" dirty="0" smtClean="0">
                <a:solidFill>
                  <a:schemeClr val="bg1"/>
                </a:solidFill>
                <a:effectLst>
                  <a:glow rad="63500">
                    <a:schemeClr val="tx1"/>
                  </a:glow>
                </a:effectLst>
                <a:latin typeface="Calibri" panose="020F0502020204030204" pitchFamily="34" charset="0"/>
              </a:rPr>
              <a:t>I </a:t>
            </a:r>
            <a:r>
              <a:rPr lang="en-US" b="1" kern="0" dirty="0">
                <a:solidFill>
                  <a:schemeClr val="bg1"/>
                </a:solidFill>
                <a:effectLst>
                  <a:glow rad="63500">
                    <a:schemeClr val="tx1"/>
                  </a:glow>
                </a:effectLst>
                <a:latin typeface="Calibri" panose="020F0502020204030204" pitchFamily="34" charset="0"/>
              </a:rPr>
              <a:t>have been established from everlasting, From the beginning, before there was ever an earth</a:t>
            </a:r>
            <a:r>
              <a:rPr lang="en-US" b="1" kern="0" dirty="0" smtClean="0">
                <a:solidFill>
                  <a:schemeClr val="bg1"/>
                </a:solidFill>
                <a:effectLst>
                  <a:glow rad="63500">
                    <a:schemeClr val="tx1"/>
                  </a:glow>
                </a:effectLst>
                <a:latin typeface="Calibri" panose="020F0502020204030204" pitchFamily="34" charset="0"/>
              </a:rPr>
              <a:t>."                          </a:t>
            </a:r>
            <a:r>
              <a:rPr lang="en-US" sz="3600" b="1" i="1" kern="0" dirty="0" smtClean="0">
                <a:solidFill>
                  <a:schemeClr val="bg1"/>
                </a:solidFill>
                <a:effectLst>
                  <a:glow rad="63500">
                    <a:schemeClr val="tx1"/>
                  </a:glow>
                </a:effectLst>
                <a:latin typeface="Calibri" panose="020F0502020204030204" pitchFamily="34" charset="0"/>
              </a:rPr>
              <a:t>— </a:t>
            </a:r>
            <a:r>
              <a:rPr lang="en-US" sz="3600" b="1" i="1" kern="0" dirty="0">
                <a:solidFill>
                  <a:schemeClr val="bg1"/>
                </a:solidFill>
                <a:effectLst>
                  <a:glow rad="63500">
                    <a:schemeClr val="tx1"/>
                  </a:glow>
                </a:effectLst>
                <a:latin typeface="Calibri" panose="020F0502020204030204" pitchFamily="34" charset="0"/>
              </a:rPr>
              <a:t>Proverbs 8:22-23 </a:t>
            </a:r>
          </a:p>
        </p:txBody>
      </p:sp>
      <p:sp>
        <p:nvSpPr>
          <p:cNvPr id="25" name="Rectangle 2"/>
          <p:cNvSpPr txBox="1">
            <a:spLocks noChangeArrowheads="1"/>
          </p:cNvSpPr>
          <p:nvPr/>
        </p:nvSpPr>
        <p:spPr bwMode="auto">
          <a:xfrm>
            <a:off x="228600" y="2895600"/>
            <a:ext cx="525170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 From</a:t>
            </a:r>
            <a:r>
              <a:rPr lang="en-US" sz="46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the beginning</a:t>
            </a:r>
          </a:p>
        </p:txBody>
      </p:sp>
      <p:sp>
        <p:nvSpPr>
          <p:cNvPr id="26" name="Title 1"/>
          <p:cNvSpPr txBox="1">
            <a:spLocks/>
          </p:cNvSpPr>
          <p:nvPr/>
        </p:nvSpPr>
        <p:spPr>
          <a:xfrm>
            <a:off x="457200" y="1143000"/>
            <a:ext cx="7010400" cy="2209800"/>
          </a:xfrm>
          <a:prstGeom prst="rect">
            <a:avLst/>
          </a:prstGeom>
        </p:spPr>
        <p:txBody>
          <a:bodyPr vert="horz" lIns="91440" tIns="45720" rIns="91440" bIns="45720" rtlCol="0" anchor="ctr">
            <a:prstTxWarp prst="textButtonPour">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flip="none" rotWithShape="1">
                  <a:gsLst>
                    <a:gs pos="0">
                      <a:srgbClr val="A603AB"/>
                    </a:gs>
                    <a:gs pos="21001">
                      <a:srgbClr val="00B0F0"/>
                    </a:gs>
                    <a:gs pos="35001">
                      <a:srgbClr val="1A8D48"/>
                    </a:gs>
                    <a:gs pos="52000">
                      <a:srgbClr val="FFFF00"/>
                    </a:gs>
                    <a:gs pos="73000">
                      <a:srgbClr val="EE3F17"/>
                    </a:gs>
                    <a:gs pos="88000">
                      <a:srgbClr val="E81766"/>
                    </a:gs>
                    <a:gs pos="100000">
                      <a:srgbClr val="A603AB"/>
                    </a:gs>
                  </a:gsLst>
                  <a:path path="circle">
                    <a:fillToRect r="100000" b="100000"/>
                  </a:path>
                  <a:tileRect l="-100000" t="-100000"/>
                </a:gradFill>
                <a:effectLst>
                  <a:glow rad="63500">
                    <a:schemeClr val="tx1"/>
                  </a:glow>
                  <a:outerShdw blurRad="80000" dist="40000" dir="5040000" algn="tl">
                    <a:srgbClr val="000000">
                      <a:alpha val="30000"/>
                    </a:srgbClr>
                  </a:outerShdw>
                </a:effectLst>
              </a:rPr>
              <a:t>Intelligent</a:t>
            </a:r>
          </a:p>
          <a:p>
            <a:r>
              <a:rPr lang="en-US" b="1" i="1" dirty="0" smtClean="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r="100000" b="100000"/>
                  </a:path>
                  <a:tileRect l="-100000" t="-100000"/>
                </a:gradFill>
                <a:effectLst>
                  <a:glow rad="63500">
                    <a:schemeClr val="tx1"/>
                  </a:glow>
                  <a:outerShdw blurRad="80000" dist="40000" dir="5040000" algn="tl">
                    <a:srgbClr val="000000">
                      <a:alpha val="30000"/>
                    </a:srgbClr>
                  </a:outerShdw>
                </a:effectLst>
              </a:rPr>
              <a:t>Design</a:t>
            </a:r>
            <a:endParaRPr lang="en-US" b="1" i="1"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r="100000" b="100000"/>
                </a:path>
                <a:tileRect l="-100000" t="-100000"/>
              </a:gradFill>
              <a:effectLst>
                <a:glow rad="63500">
                  <a:schemeClr val="tx1"/>
                </a:glow>
                <a:outerShdw blurRad="80000" dist="40000" dir="5040000" algn="tl">
                  <a:srgbClr val="000000">
                    <a:alpha val="30000"/>
                  </a:srgbClr>
                </a:outerShdw>
              </a:effectLst>
            </a:endParaRPr>
          </a:p>
        </p:txBody>
      </p:sp>
      <p:sp>
        <p:nvSpPr>
          <p:cNvPr id="12" name="Rectangle 2"/>
          <p:cNvSpPr txBox="1">
            <a:spLocks noChangeArrowheads="1"/>
          </p:cNvSpPr>
          <p:nvPr/>
        </p:nvSpPr>
        <p:spPr bwMode="auto">
          <a:xfrm>
            <a:off x="3048000" y="-114300"/>
            <a:ext cx="193589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Power</a:t>
            </a:r>
            <a:endParaRPr lang="en-US" altLang="en-US" sz="3200" b="1" kern="0" dirty="0" smtClean="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3512460" y="4526280"/>
            <a:ext cx="3429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Understanding</a:t>
            </a:r>
            <a:endParaRPr lang="en-US" altLang="en-US" sz="3200" b="1" kern="0" dirty="0" smtClean="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p:cNvSpPr txBox="1">
            <a:spLocks noChangeArrowheads="1"/>
          </p:cNvSpPr>
          <p:nvPr/>
        </p:nvSpPr>
        <p:spPr bwMode="auto">
          <a:xfrm>
            <a:off x="6400800" y="2209800"/>
            <a:ext cx="193589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Wisdom</a:t>
            </a:r>
            <a:endParaRPr lang="en-US" altLang="en-US" sz="3200" b="1" kern="0" dirty="0" smtClean="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67254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4"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3"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3"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5"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4"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4"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23" presetClass="exit" presetSubtype="16" fill="hold" grpId="1" nodeType="withEffect">
                                  <p:stCondLst>
                                    <p:cond delay="0"/>
                                  </p:stCondLst>
                                  <p:childTnLst>
                                    <p:anim calcmode="lin" valueType="num">
                                      <p:cBhvr>
                                        <p:cTn id="22" dur="750"/>
                                        <p:tgtEl>
                                          <p:spTgt spid="20"/>
                                        </p:tgtEl>
                                        <p:attrNameLst>
                                          <p:attrName>ppt_w</p:attrName>
                                        </p:attrNameLst>
                                      </p:cBhvr>
                                      <p:tavLst>
                                        <p:tav tm="0">
                                          <p:val>
                                            <p:strVal val="ppt_w"/>
                                          </p:val>
                                        </p:tav>
                                        <p:tav tm="100000">
                                          <p:val>
                                            <p:strVal val="4*ppt_w"/>
                                          </p:val>
                                        </p:tav>
                                      </p:tavLst>
                                    </p:anim>
                                    <p:anim calcmode="lin" valueType="num">
                                      <p:cBhvr>
                                        <p:cTn id="23" dur="750"/>
                                        <p:tgtEl>
                                          <p:spTgt spid="20"/>
                                        </p:tgtEl>
                                        <p:attrNameLst>
                                          <p:attrName>ppt_h</p:attrName>
                                        </p:attrNameLst>
                                      </p:cBhvr>
                                      <p:tavLst>
                                        <p:tav tm="0">
                                          <p:val>
                                            <p:strVal val="ppt_h"/>
                                          </p:val>
                                        </p:tav>
                                        <p:tav tm="100000">
                                          <p:val>
                                            <p:strVal val="4*ppt_h"/>
                                          </p:val>
                                        </p:tav>
                                      </p:tavLst>
                                    </p:anim>
                                    <p:set>
                                      <p:cBhvr>
                                        <p:cTn id="24" dur="1" fill="hold">
                                          <p:stCondLst>
                                            <p:cond delay="749"/>
                                          </p:stCondLst>
                                        </p:cTn>
                                        <p:tgtEl>
                                          <p:spTgt spid="20"/>
                                        </p:tgtEl>
                                        <p:attrNameLst>
                                          <p:attrName>style.visibility</p:attrName>
                                        </p:attrNameLst>
                                      </p:cBhvr>
                                      <p:to>
                                        <p:strVal val="hidden"/>
                                      </p:to>
                                    </p:set>
                                  </p:childTnLst>
                                </p:cTn>
                              </p:par>
                              <p:par>
                                <p:cTn id="25" presetID="23" presetClass="exit" presetSubtype="16" fill="hold" grpId="1" nodeType="withEffect">
                                  <p:stCondLst>
                                    <p:cond delay="0"/>
                                  </p:stCondLst>
                                  <p:childTnLst>
                                    <p:anim calcmode="lin" valueType="num">
                                      <p:cBhvr>
                                        <p:cTn id="26" dur="750"/>
                                        <p:tgtEl>
                                          <p:spTgt spid="19"/>
                                        </p:tgtEl>
                                        <p:attrNameLst>
                                          <p:attrName>ppt_w</p:attrName>
                                        </p:attrNameLst>
                                      </p:cBhvr>
                                      <p:tavLst>
                                        <p:tav tm="0">
                                          <p:val>
                                            <p:strVal val="ppt_w"/>
                                          </p:val>
                                        </p:tav>
                                        <p:tav tm="100000">
                                          <p:val>
                                            <p:strVal val="4*ppt_w"/>
                                          </p:val>
                                        </p:tav>
                                      </p:tavLst>
                                    </p:anim>
                                    <p:anim calcmode="lin" valueType="num">
                                      <p:cBhvr>
                                        <p:cTn id="27" dur="750"/>
                                        <p:tgtEl>
                                          <p:spTgt spid="19"/>
                                        </p:tgtEl>
                                        <p:attrNameLst>
                                          <p:attrName>ppt_h</p:attrName>
                                        </p:attrNameLst>
                                      </p:cBhvr>
                                      <p:tavLst>
                                        <p:tav tm="0">
                                          <p:val>
                                            <p:strVal val="ppt_h"/>
                                          </p:val>
                                        </p:tav>
                                        <p:tav tm="100000">
                                          <p:val>
                                            <p:strVal val="4*ppt_h"/>
                                          </p:val>
                                        </p:tav>
                                      </p:tavLst>
                                    </p:anim>
                                    <p:set>
                                      <p:cBhvr>
                                        <p:cTn id="28" dur="1" fill="hold">
                                          <p:stCondLst>
                                            <p:cond delay="749"/>
                                          </p:stCondLst>
                                        </p:cTn>
                                        <p:tgtEl>
                                          <p:spTgt spid="19"/>
                                        </p:tgtEl>
                                        <p:attrNameLst>
                                          <p:attrName>style.visibility</p:attrName>
                                        </p:attrNameLst>
                                      </p:cBhvr>
                                      <p:to>
                                        <p:strVal val="hidden"/>
                                      </p:to>
                                    </p:set>
                                  </p:childTnLst>
                                </p:cTn>
                              </p:par>
                              <p:par>
                                <p:cTn id="29" presetID="23" presetClass="exit" presetSubtype="16" fill="hold" grpId="1" nodeType="withEffect">
                                  <p:stCondLst>
                                    <p:cond delay="0"/>
                                  </p:stCondLst>
                                  <p:childTnLst>
                                    <p:anim calcmode="lin" valueType="num">
                                      <p:cBhvr>
                                        <p:cTn id="30" dur="750"/>
                                        <p:tgtEl>
                                          <p:spTgt spid="18"/>
                                        </p:tgtEl>
                                        <p:attrNameLst>
                                          <p:attrName>ppt_w</p:attrName>
                                        </p:attrNameLst>
                                      </p:cBhvr>
                                      <p:tavLst>
                                        <p:tav tm="0">
                                          <p:val>
                                            <p:strVal val="ppt_w"/>
                                          </p:val>
                                        </p:tav>
                                        <p:tav tm="100000">
                                          <p:val>
                                            <p:strVal val="4*ppt_w"/>
                                          </p:val>
                                        </p:tav>
                                      </p:tavLst>
                                    </p:anim>
                                    <p:anim calcmode="lin" valueType="num">
                                      <p:cBhvr>
                                        <p:cTn id="31" dur="750"/>
                                        <p:tgtEl>
                                          <p:spTgt spid="18"/>
                                        </p:tgtEl>
                                        <p:attrNameLst>
                                          <p:attrName>ppt_h</p:attrName>
                                        </p:attrNameLst>
                                      </p:cBhvr>
                                      <p:tavLst>
                                        <p:tav tm="0">
                                          <p:val>
                                            <p:strVal val="ppt_h"/>
                                          </p:val>
                                        </p:tav>
                                        <p:tav tm="100000">
                                          <p:val>
                                            <p:strVal val="4*ppt_h"/>
                                          </p:val>
                                        </p:tav>
                                      </p:tavLst>
                                    </p:anim>
                                    <p:set>
                                      <p:cBhvr>
                                        <p:cTn id="32" dur="1" fill="hold">
                                          <p:stCondLst>
                                            <p:cond delay="749"/>
                                          </p:stCondLst>
                                        </p:cTn>
                                        <p:tgtEl>
                                          <p:spTgt spid="18"/>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750"/>
                                        <p:tgtEl>
                                          <p:spTgt spid="20"/>
                                        </p:tgtEl>
                                      </p:cBhvr>
                                    </p:animEffect>
                                    <p:set>
                                      <p:cBhvr>
                                        <p:cTn id="35" dur="1" fill="hold">
                                          <p:stCondLst>
                                            <p:cond delay="749"/>
                                          </p:stCondLst>
                                        </p:cTn>
                                        <p:tgtEl>
                                          <p:spTgt spid="20"/>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750"/>
                                        <p:tgtEl>
                                          <p:spTgt spid="19"/>
                                        </p:tgtEl>
                                      </p:cBhvr>
                                    </p:animEffect>
                                    <p:set>
                                      <p:cBhvr>
                                        <p:cTn id="38" dur="1" fill="hold">
                                          <p:stCondLst>
                                            <p:cond delay="749"/>
                                          </p:stCondLst>
                                        </p:cTn>
                                        <p:tgtEl>
                                          <p:spTgt spid="19"/>
                                        </p:tgtEl>
                                        <p:attrNameLst>
                                          <p:attrName>style.visibility</p:attrName>
                                        </p:attrNameLst>
                                      </p:cBhvr>
                                      <p:to>
                                        <p:strVal val="hidden"/>
                                      </p:to>
                                    </p:set>
                                  </p:childTnLst>
                                </p:cTn>
                              </p:par>
                              <p:par>
                                <p:cTn id="39" presetID="9" presetClass="exit" presetSubtype="0" fill="hold" grpId="2" nodeType="withEffect">
                                  <p:stCondLst>
                                    <p:cond delay="0"/>
                                  </p:stCondLst>
                                  <p:childTnLst>
                                    <p:animEffect transition="out" filter="dissolve">
                                      <p:cBhvr>
                                        <p:cTn id="40" dur="750"/>
                                        <p:tgtEl>
                                          <p:spTgt spid="18"/>
                                        </p:tgtEl>
                                      </p:cBhvr>
                                    </p:animEffect>
                                    <p:set>
                                      <p:cBhvr>
                                        <p:cTn id="41" dur="1" fill="hold">
                                          <p:stCondLst>
                                            <p:cond delay="749"/>
                                          </p:stCondLst>
                                        </p:cTn>
                                        <p:tgtEl>
                                          <p:spTgt spid="18"/>
                                        </p:tgtEl>
                                        <p:attrNameLst>
                                          <p:attrName>style.visibility</p:attrName>
                                        </p:attrNameLst>
                                      </p:cBhvr>
                                      <p:to>
                                        <p:strVal val="hidden"/>
                                      </p:to>
                                    </p:se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75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par>
                                <p:cTn id="51" presetID="18" presetClass="emph" presetSubtype="0" fill="hold" grpId="1" nodeType="withEffect">
                                  <p:stCondLst>
                                    <p:cond delay="0"/>
                                  </p:stCondLst>
                                  <p:childTnLst>
                                    <p:set>
                                      <p:cBhvr override="childStyle">
                                        <p:cTn id="52" dur="500" fill="hold"/>
                                        <p:tgtEl>
                                          <p:spTgt spid="22"/>
                                        </p:tgtEl>
                                        <p:attrNameLst>
                                          <p:attrName>style.textDecorationUnderline</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par>
                                <p:cTn id="58" presetID="18" presetClass="emph" presetSubtype="0" fill="hold" grpId="1" nodeType="withEffect">
                                  <p:stCondLst>
                                    <p:cond delay="0"/>
                                  </p:stCondLst>
                                  <p:childTnLst>
                                    <p:set>
                                      <p:cBhvr override="childStyle">
                                        <p:cTn id="59" dur="500" fill="hold"/>
                                        <p:tgtEl>
                                          <p:spTgt spid="23"/>
                                        </p:tgtEl>
                                        <p:attrNameLst>
                                          <p:attrName>style.textDecorationUnderline</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
                                        <p:tgtEl>
                                          <p:spTgt spid="25"/>
                                        </p:tgtEl>
                                      </p:cBhvr>
                                    </p:animEffect>
                                  </p:childTnLst>
                                </p:cTn>
                              </p:par>
                              <p:par>
                                <p:cTn id="65" presetID="26" presetClass="emph" presetSubtype="0" fill="hold" grpId="1" nodeType="withEffect">
                                  <p:stCondLst>
                                    <p:cond delay="0"/>
                                  </p:stCondLst>
                                  <p:childTnLst>
                                    <p:animEffect transition="out" filter="fade">
                                      <p:cBhvr>
                                        <p:cTn id="66" dur="500" tmFilter="0, 0; .2, .5; .8, .5; 1, 0"/>
                                        <p:tgtEl>
                                          <p:spTgt spid="25"/>
                                        </p:tgtEl>
                                      </p:cBhvr>
                                    </p:animEffect>
                                    <p:animScale>
                                      <p:cBhvr>
                                        <p:cTn id="67" dur="250" autoRev="1" fill="hold"/>
                                        <p:tgtEl>
                                          <p:spTgt spid="25"/>
                                        </p:tgtEl>
                                      </p:cBhvr>
                                      <p:by x="105000" y="105000"/>
                                    </p:animScale>
                                  </p:childTnLst>
                                </p:cTn>
                              </p:par>
                            </p:childTnLst>
                          </p:cTn>
                        </p:par>
                        <p:par>
                          <p:cTn id="68" fill="hold">
                            <p:stCondLst>
                              <p:cond delay="500"/>
                            </p:stCondLst>
                            <p:childTnLst>
                              <p:par>
                                <p:cTn id="69" presetID="31" presetClass="exit" presetSubtype="0" fill="hold" grpId="1" nodeType="afterEffect">
                                  <p:stCondLst>
                                    <p:cond delay="0"/>
                                  </p:stCondLst>
                                  <p:childTnLst>
                                    <p:anim calcmode="lin" valueType="num">
                                      <p:cBhvr>
                                        <p:cTn id="70" dur="1000"/>
                                        <p:tgtEl>
                                          <p:spTgt spid="21"/>
                                        </p:tgtEl>
                                        <p:attrNameLst>
                                          <p:attrName>ppt_w</p:attrName>
                                        </p:attrNameLst>
                                      </p:cBhvr>
                                      <p:tavLst>
                                        <p:tav tm="0">
                                          <p:val>
                                            <p:strVal val="ppt_w"/>
                                          </p:val>
                                        </p:tav>
                                        <p:tav tm="100000">
                                          <p:val>
                                            <p:fltVal val="0"/>
                                          </p:val>
                                        </p:tav>
                                      </p:tavLst>
                                    </p:anim>
                                    <p:anim calcmode="lin" valueType="num">
                                      <p:cBhvr>
                                        <p:cTn id="71" dur="1000"/>
                                        <p:tgtEl>
                                          <p:spTgt spid="21"/>
                                        </p:tgtEl>
                                        <p:attrNameLst>
                                          <p:attrName>ppt_h</p:attrName>
                                        </p:attrNameLst>
                                      </p:cBhvr>
                                      <p:tavLst>
                                        <p:tav tm="0">
                                          <p:val>
                                            <p:strVal val="ppt_h"/>
                                          </p:val>
                                        </p:tav>
                                        <p:tav tm="100000">
                                          <p:val>
                                            <p:fltVal val="0"/>
                                          </p:val>
                                        </p:tav>
                                      </p:tavLst>
                                    </p:anim>
                                    <p:anim calcmode="lin" valueType="num">
                                      <p:cBhvr>
                                        <p:cTn id="72" dur="1000"/>
                                        <p:tgtEl>
                                          <p:spTgt spid="21"/>
                                        </p:tgtEl>
                                        <p:attrNameLst>
                                          <p:attrName>style.rotation</p:attrName>
                                        </p:attrNameLst>
                                      </p:cBhvr>
                                      <p:tavLst>
                                        <p:tav tm="0">
                                          <p:val>
                                            <p:fltVal val="0"/>
                                          </p:val>
                                        </p:tav>
                                        <p:tav tm="100000">
                                          <p:val>
                                            <p:fltVal val="90"/>
                                          </p:val>
                                        </p:tav>
                                      </p:tavLst>
                                    </p:anim>
                                    <p:animEffect transition="out" filter="fade">
                                      <p:cBhvr>
                                        <p:cTn id="73" dur="1000"/>
                                        <p:tgtEl>
                                          <p:spTgt spid="21"/>
                                        </p:tgtEl>
                                      </p:cBhvr>
                                    </p:animEffect>
                                    <p:set>
                                      <p:cBhvr>
                                        <p:cTn id="74" dur="1" fill="hold">
                                          <p:stCondLst>
                                            <p:cond delay="999"/>
                                          </p:stCondLst>
                                        </p:cTn>
                                        <p:tgtEl>
                                          <p:spTgt spid="21"/>
                                        </p:tgtEl>
                                        <p:attrNameLst>
                                          <p:attrName>style.visibility</p:attrName>
                                        </p:attrNameLst>
                                      </p:cBhvr>
                                      <p:to>
                                        <p:strVal val="hidden"/>
                                      </p:to>
                                    </p:set>
                                  </p:childTnLst>
                                </p:cTn>
                              </p:par>
                              <p:par>
                                <p:cTn id="75" presetID="31" presetClass="exit" presetSubtype="0" fill="hold" grpId="2"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 calcmode="lin" valueType="num">
                                      <p:cBhvr>
                                        <p:cTn id="78" dur="500"/>
                                        <p:tgtEl>
                                          <p:spTgt spid="22"/>
                                        </p:tgtEl>
                                        <p:attrNameLst>
                                          <p:attrName>style.rotation</p:attrName>
                                        </p:attrNameLst>
                                      </p:cBhvr>
                                      <p:tavLst>
                                        <p:tav tm="0">
                                          <p:val>
                                            <p:fltVal val="0"/>
                                          </p:val>
                                        </p:tav>
                                        <p:tav tm="100000">
                                          <p:val>
                                            <p:fltVal val="9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31" presetClass="exit" presetSubtype="0" fill="hold" grpId="2" nodeType="withEffect">
                                  <p:stCondLst>
                                    <p:cond delay="0"/>
                                  </p:stCondLst>
                                  <p:childTnLst>
                                    <p:anim calcmode="lin" valueType="num">
                                      <p:cBhvr>
                                        <p:cTn id="82" dur="500"/>
                                        <p:tgtEl>
                                          <p:spTgt spid="23"/>
                                        </p:tgtEl>
                                        <p:attrNameLst>
                                          <p:attrName>ppt_w</p:attrName>
                                        </p:attrNameLst>
                                      </p:cBhvr>
                                      <p:tavLst>
                                        <p:tav tm="0">
                                          <p:val>
                                            <p:strVal val="ppt_w"/>
                                          </p:val>
                                        </p:tav>
                                        <p:tav tm="100000">
                                          <p:val>
                                            <p:fltVal val="0"/>
                                          </p:val>
                                        </p:tav>
                                      </p:tavLst>
                                    </p:anim>
                                    <p:anim calcmode="lin" valueType="num">
                                      <p:cBhvr>
                                        <p:cTn id="83" dur="500"/>
                                        <p:tgtEl>
                                          <p:spTgt spid="23"/>
                                        </p:tgtEl>
                                        <p:attrNameLst>
                                          <p:attrName>ppt_h</p:attrName>
                                        </p:attrNameLst>
                                      </p:cBhvr>
                                      <p:tavLst>
                                        <p:tav tm="0">
                                          <p:val>
                                            <p:strVal val="ppt_h"/>
                                          </p:val>
                                        </p:tav>
                                        <p:tav tm="100000">
                                          <p:val>
                                            <p:fltVal val="0"/>
                                          </p:val>
                                        </p:tav>
                                      </p:tavLst>
                                    </p:anim>
                                    <p:anim calcmode="lin" valueType="num">
                                      <p:cBhvr>
                                        <p:cTn id="84" dur="500"/>
                                        <p:tgtEl>
                                          <p:spTgt spid="23"/>
                                        </p:tgtEl>
                                        <p:attrNameLst>
                                          <p:attrName>style.rotation</p:attrName>
                                        </p:attrNameLst>
                                      </p:cBhvr>
                                      <p:tavLst>
                                        <p:tav tm="0">
                                          <p:val>
                                            <p:fltVal val="0"/>
                                          </p:val>
                                        </p:tav>
                                        <p:tav tm="100000">
                                          <p:val>
                                            <p:fltVal val="90"/>
                                          </p:val>
                                        </p:tav>
                                      </p:tavLst>
                                    </p:anim>
                                    <p:animEffect transition="out" filter="fade">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par>
                                <p:cTn id="87" presetID="10" presetClass="exit" presetSubtype="0" fill="hold" grpId="3"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par>
                                <p:cTn id="90" presetID="10" presetClass="exit" presetSubtype="0" fill="hold" grpId="3" nodeType="withEffect">
                                  <p:stCondLst>
                                    <p:cond delay="0"/>
                                  </p:stCondLst>
                                  <p:childTnLst>
                                    <p:animEffect transition="out" filter="fade">
                                      <p:cBhvr>
                                        <p:cTn id="91" dur="250"/>
                                        <p:tgtEl>
                                          <p:spTgt spid="23"/>
                                        </p:tgtEl>
                                      </p:cBhvr>
                                    </p:animEffect>
                                    <p:set>
                                      <p:cBhvr>
                                        <p:cTn id="92" dur="1" fill="hold">
                                          <p:stCondLst>
                                            <p:cond delay="249"/>
                                          </p:stCondLst>
                                        </p:cTn>
                                        <p:tgtEl>
                                          <p:spTgt spid="23"/>
                                        </p:tgtEl>
                                        <p:attrNameLst>
                                          <p:attrName>style.visibility</p:attrName>
                                        </p:attrNameLst>
                                      </p:cBhvr>
                                      <p:to>
                                        <p:strVal val="hidden"/>
                                      </p:to>
                                    </p:set>
                                  </p:childTnLst>
                                </p:cTn>
                              </p:par>
                              <p:par>
                                <p:cTn id="93" presetID="23" presetClass="entr" presetSubtype="16" fill="hold" grpId="0" nodeType="withEffect">
                                  <p:stCondLst>
                                    <p:cond delay="75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fltVal val="0"/>
                                          </p:val>
                                        </p:tav>
                                        <p:tav tm="100000">
                                          <p:val>
                                            <p:strVal val="#ppt_w"/>
                                          </p:val>
                                        </p:tav>
                                      </p:tavLst>
                                    </p:anim>
                                    <p:anim calcmode="lin" valueType="num">
                                      <p:cBhvr>
                                        <p:cTn id="96"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p:cTn id="101" dur="500" fill="hold"/>
                                        <p:tgtEl>
                                          <p:spTgt spid="12"/>
                                        </p:tgtEl>
                                        <p:attrNameLst>
                                          <p:attrName>ppt_w</p:attrName>
                                        </p:attrNameLst>
                                      </p:cBhvr>
                                      <p:tavLst>
                                        <p:tav tm="0">
                                          <p:val>
                                            <p:fltVal val="0"/>
                                          </p:val>
                                        </p:tav>
                                        <p:tav tm="100000">
                                          <p:val>
                                            <p:strVal val="#ppt_w"/>
                                          </p:val>
                                        </p:tav>
                                      </p:tavLst>
                                    </p:anim>
                                    <p:anim calcmode="lin" valueType="num">
                                      <p:cBhvr>
                                        <p:cTn id="10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p:cTn id="107" dur="500" fill="hold"/>
                                        <p:tgtEl>
                                          <p:spTgt spid="14"/>
                                        </p:tgtEl>
                                        <p:attrNameLst>
                                          <p:attrName>ppt_w</p:attrName>
                                        </p:attrNameLst>
                                      </p:cBhvr>
                                      <p:tavLst>
                                        <p:tav tm="0">
                                          <p:val>
                                            <p:fltVal val="0"/>
                                          </p:val>
                                        </p:tav>
                                        <p:tav tm="100000">
                                          <p:val>
                                            <p:strVal val="#ppt_w"/>
                                          </p:val>
                                        </p:tav>
                                      </p:tavLst>
                                    </p:anim>
                                    <p:anim calcmode="lin" valueType="num">
                                      <p:cBhvr>
                                        <p:cTn id="10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p:cTn id="113" dur="500" fill="hold"/>
                                        <p:tgtEl>
                                          <p:spTgt spid="13"/>
                                        </p:tgtEl>
                                        <p:attrNameLst>
                                          <p:attrName>ppt_w</p:attrName>
                                        </p:attrNameLst>
                                      </p:cBhvr>
                                      <p:tavLst>
                                        <p:tav tm="0">
                                          <p:val>
                                            <p:fltVal val="0"/>
                                          </p:val>
                                        </p:tav>
                                        <p:tav tm="100000">
                                          <p:val>
                                            <p:strVal val="#ppt_w"/>
                                          </p:val>
                                        </p:tav>
                                      </p:tavLst>
                                    </p:anim>
                                    <p:anim calcmode="lin" valueType="num">
                                      <p:cBhvr>
                                        <p:cTn id="11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xit" presetSubtype="32" fill="hold" grpId="1" nodeType="clickEffect">
                                  <p:stCondLst>
                                    <p:cond delay="0"/>
                                  </p:stCondLst>
                                  <p:childTnLst>
                                    <p:anim calcmode="lin" valueType="num">
                                      <p:cBhvr>
                                        <p:cTn id="118" dur="1250"/>
                                        <p:tgtEl>
                                          <p:spTgt spid="12"/>
                                        </p:tgtEl>
                                        <p:attrNameLst>
                                          <p:attrName>ppt_w</p:attrName>
                                        </p:attrNameLst>
                                      </p:cBhvr>
                                      <p:tavLst>
                                        <p:tav tm="0">
                                          <p:val>
                                            <p:strVal val="ppt_w"/>
                                          </p:val>
                                        </p:tav>
                                        <p:tav tm="100000">
                                          <p:val>
                                            <p:fltVal val="0"/>
                                          </p:val>
                                        </p:tav>
                                      </p:tavLst>
                                    </p:anim>
                                    <p:anim calcmode="lin" valueType="num">
                                      <p:cBhvr>
                                        <p:cTn id="119" dur="1250"/>
                                        <p:tgtEl>
                                          <p:spTgt spid="12"/>
                                        </p:tgtEl>
                                        <p:attrNameLst>
                                          <p:attrName>ppt_h</p:attrName>
                                        </p:attrNameLst>
                                      </p:cBhvr>
                                      <p:tavLst>
                                        <p:tav tm="0">
                                          <p:val>
                                            <p:strVal val="ppt_h"/>
                                          </p:val>
                                        </p:tav>
                                        <p:tav tm="100000">
                                          <p:val>
                                            <p:fltVal val="0"/>
                                          </p:val>
                                        </p:tav>
                                      </p:tavLst>
                                    </p:anim>
                                    <p:set>
                                      <p:cBhvr>
                                        <p:cTn id="120" dur="1" fill="hold">
                                          <p:stCondLst>
                                            <p:cond delay="1249"/>
                                          </p:stCondLst>
                                        </p:cTn>
                                        <p:tgtEl>
                                          <p:spTgt spid="12"/>
                                        </p:tgtEl>
                                        <p:attrNameLst>
                                          <p:attrName>style.visibility</p:attrName>
                                        </p:attrNameLst>
                                      </p:cBhvr>
                                      <p:to>
                                        <p:strVal val="hidden"/>
                                      </p:to>
                                    </p:set>
                                  </p:childTnLst>
                                </p:cTn>
                              </p:par>
                              <p:par>
                                <p:cTn id="121" presetID="23" presetClass="exit" presetSubtype="32" fill="hold" grpId="1" nodeType="withEffect">
                                  <p:stCondLst>
                                    <p:cond delay="0"/>
                                  </p:stCondLst>
                                  <p:childTnLst>
                                    <p:anim calcmode="lin" valueType="num">
                                      <p:cBhvr>
                                        <p:cTn id="122" dur="1250"/>
                                        <p:tgtEl>
                                          <p:spTgt spid="13"/>
                                        </p:tgtEl>
                                        <p:attrNameLst>
                                          <p:attrName>ppt_w</p:attrName>
                                        </p:attrNameLst>
                                      </p:cBhvr>
                                      <p:tavLst>
                                        <p:tav tm="0">
                                          <p:val>
                                            <p:strVal val="ppt_w"/>
                                          </p:val>
                                        </p:tav>
                                        <p:tav tm="100000">
                                          <p:val>
                                            <p:fltVal val="0"/>
                                          </p:val>
                                        </p:tav>
                                      </p:tavLst>
                                    </p:anim>
                                    <p:anim calcmode="lin" valueType="num">
                                      <p:cBhvr>
                                        <p:cTn id="123" dur="1250"/>
                                        <p:tgtEl>
                                          <p:spTgt spid="13"/>
                                        </p:tgtEl>
                                        <p:attrNameLst>
                                          <p:attrName>ppt_h</p:attrName>
                                        </p:attrNameLst>
                                      </p:cBhvr>
                                      <p:tavLst>
                                        <p:tav tm="0">
                                          <p:val>
                                            <p:strVal val="ppt_h"/>
                                          </p:val>
                                        </p:tav>
                                        <p:tav tm="100000">
                                          <p:val>
                                            <p:fltVal val="0"/>
                                          </p:val>
                                        </p:tav>
                                      </p:tavLst>
                                    </p:anim>
                                    <p:set>
                                      <p:cBhvr>
                                        <p:cTn id="124" dur="1" fill="hold">
                                          <p:stCondLst>
                                            <p:cond delay="1249"/>
                                          </p:stCondLst>
                                        </p:cTn>
                                        <p:tgtEl>
                                          <p:spTgt spid="13"/>
                                        </p:tgtEl>
                                        <p:attrNameLst>
                                          <p:attrName>style.visibility</p:attrName>
                                        </p:attrNameLst>
                                      </p:cBhvr>
                                      <p:to>
                                        <p:strVal val="hidden"/>
                                      </p:to>
                                    </p:set>
                                  </p:childTnLst>
                                </p:cTn>
                              </p:par>
                              <p:par>
                                <p:cTn id="125" presetID="23" presetClass="exit" presetSubtype="32" fill="hold" grpId="1" nodeType="withEffect">
                                  <p:stCondLst>
                                    <p:cond delay="0"/>
                                  </p:stCondLst>
                                  <p:childTnLst>
                                    <p:anim calcmode="lin" valueType="num">
                                      <p:cBhvr>
                                        <p:cTn id="126" dur="1250"/>
                                        <p:tgtEl>
                                          <p:spTgt spid="14"/>
                                        </p:tgtEl>
                                        <p:attrNameLst>
                                          <p:attrName>ppt_w</p:attrName>
                                        </p:attrNameLst>
                                      </p:cBhvr>
                                      <p:tavLst>
                                        <p:tav tm="0">
                                          <p:val>
                                            <p:strVal val="ppt_w"/>
                                          </p:val>
                                        </p:tav>
                                        <p:tav tm="100000">
                                          <p:val>
                                            <p:fltVal val="0"/>
                                          </p:val>
                                        </p:tav>
                                      </p:tavLst>
                                    </p:anim>
                                    <p:anim calcmode="lin" valueType="num">
                                      <p:cBhvr>
                                        <p:cTn id="127" dur="1250"/>
                                        <p:tgtEl>
                                          <p:spTgt spid="14"/>
                                        </p:tgtEl>
                                        <p:attrNameLst>
                                          <p:attrName>ppt_h</p:attrName>
                                        </p:attrNameLst>
                                      </p:cBhvr>
                                      <p:tavLst>
                                        <p:tav tm="0">
                                          <p:val>
                                            <p:strVal val="ppt_h"/>
                                          </p:val>
                                        </p:tav>
                                        <p:tav tm="100000">
                                          <p:val>
                                            <p:fltVal val="0"/>
                                          </p:val>
                                        </p:tav>
                                      </p:tavLst>
                                    </p:anim>
                                    <p:set>
                                      <p:cBhvr>
                                        <p:cTn id="128" dur="1" fill="hold">
                                          <p:stCondLst>
                                            <p:cond delay="1249"/>
                                          </p:stCondLst>
                                        </p:cTn>
                                        <p:tgtEl>
                                          <p:spTgt spid="14"/>
                                        </p:tgtEl>
                                        <p:attrNameLst>
                                          <p:attrName>style.visibility</p:attrName>
                                        </p:attrNameLst>
                                      </p:cBhvr>
                                      <p:to>
                                        <p:strVal val="hidden"/>
                                      </p:to>
                                    </p:set>
                                  </p:childTnLst>
                                </p:cTn>
                              </p:par>
                              <p:par>
                                <p:cTn id="129" presetID="0" presetClass="path" presetSubtype="0" accel="50000" decel="50000" fill="hold" grpId="2" nodeType="withEffect">
                                  <p:stCondLst>
                                    <p:cond delay="0"/>
                                  </p:stCondLst>
                                  <p:childTnLst>
                                    <p:animMotion origin="layout" path="M 0.00018 4.44444E-6 L -0.00191 0.21226 " pathEditMode="relative" rAng="0" ptsTypes="AA">
                                      <p:cBhvr>
                                        <p:cTn id="130" dur="1250" fill="hold"/>
                                        <p:tgtEl>
                                          <p:spTgt spid="12"/>
                                        </p:tgtEl>
                                        <p:attrNameLst>
                                          <p:attrName>ppt_x</p:attrName>
                                          <p:attrName>ppt_y</p:attrName>
                                        </p:attrNameLst>
                                      </p:cBhvr>
                                      <p:rCtr x="-104" y="10602"/>
                                    </p:animMotion>
                                  </p:childTnLst>
                                </p:cTn>
                              </p:par>
                              <p:par>
                                <p:cTn id="131" presetID="0" presetClass="path" presetSubtype="0" accel="50000" decel="50000" fill="hold" grpId="2" nodeType="withEffect">
                                  <p:stCondLst>
                                    <p:cond delay="0"/>
                                  </p:stCondLst>
                                  <p:childTnLst>
                                    <p:animMotion origin="layout" path="M 0.00035 0.00047 L -0.36892 -0.12662 " pathEditMode="fixed" rAng="0" ptsTypes="AA">
                                      <p:cBhvr>
                                        <p:cTn id="132" dur="1250" fill="hold"/>
                                        <p:tgtEl>
                                          <p:spTgt spid="14"/>
                                        </p:tgtEl>
                                        <p:attrNameLst>
                                          <p:attrName>ppt_x</p:attrName>
                                          <p:attrName>ppt_y</p:attrName>
                                        </p:attrNameLst>
                                      </p:cBhvr>
                                      <p:rCtr x="-18472" y="-6366"/>
                                    </p:animMotion>
                                  </p:childTnLst>
                                </p:cTn>
                              </p:par>
                              <p:par>
                                <p:cTn id="133" presetID="0" presetClass="path" presetSubtype="0" accel="50000" decel="50000" fill="hold" grpId="2" nodeType="withEffect">
                                  <p:stCondLst>
                                    <p:cond delay="0"/>
                                  </p:stCondLst>
                                  <p:childTnLst>
                                    <p:animMotion origin="layout" path="M 0.00018 0.00023 L -0.13524 -0.46436 " pathEditMode="relative" rAng="0" ptsTypes="AA">
                                      <p:cBhvr>
                                        <p:cTn id="134" dur="1250" fill="hold"/>
                                        <p:tgtEl>
                                          <p:spTgt spid="13"/>
                                        </p:tgtEl>
                                        <p:attrNameLst>
                                          <p:attrName>ppt_x</p:attrName>
                                          <p:attrName>ppt_y</p:attrName>
                                        </p:attrNameLst>
                                      </p:cBhvr>
                                      <p:rCtr x="-6771" y="-2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8" grpId="2" animBg="1"/>
      <p:bldP spid="18" grpId="4" animBg="1"/>
      <p:bldP spid="18" grpId="5" animBg="1"/>
      <p:bldP spid="19" grpId="1"/>
      <p:bldP spid="19" grpId="2"/>
      <p:bldP spid="19" grpId="3"/>
      <p:bldP spid="19" grpId="4"/>
      <p:bldP spid="20" grpId="1"/>
      <p:bldP spid="20" grpId="2"/>
      <p:bldP spid="20" grpId="3"/>
      <p:bldP spid="20" grpId="4"/>
      <p:bldP spid="22" grpId="0"/>
      <p:bldP spid="22" grpId="1"/>
      <p:bldP spid="22" grpId="2"/>
      <p:bldP spid="22" grpId="3"/>
      <p:bldP spid="23" grpId="0"/>
      <p:bldP spid="23" grpId="1"/>
      <p:bldP spid="23" grpId="2"/>
      <p:bldP spid="23" grpId="3"/>
      <p:bldP spid="21" grpId="0"/>
      <p:bldP spid="21" grpId="1"/>
      <p:bldP spid="25" grpId="0"/>
      <p:bldP spid="25" grpId="1"/>
      <p:bldP spid="26" grpId="0"/>
      <p:bldP spid="12" grpId="0"/>
      <p:bldP spid="12" grpId="1"/>
      <p:bldP spid="12" grpId="2"/>
      <p:bldP spid="13" grpId="0"/>
      <p:bldP spid="13" grpId="1"/>
      <p:bldP spid="13" grpId="2"/>
      <p:bldP spid="14" grpId="0"/>
      <p:bldP spid="14" grpId="1"/>
      <p:bldP spid="1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609600"/>
            <a:ext cx="10286999" cy="7467600"/>
          </a:xfr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sosceles Triangle 6"/>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9"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381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effectLst/>
            </a:endParaRPr>
          </a:p>
        </p:txBody>
      </p:sp>
      <p:cxnSp>
        <p:nvCxnSpPr>
          <p:cNvPr id="12" name="Straight Connector 1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14"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6" name="Rectangle 2"/>
          <p:cNvSpPr txBox="1">
            <a:spLocks noChangeArrowheads="1"/>
          </p:cNvSpPr>
          <p:nvPr/>
        </p:nvSpPr>
        <p:spPr bwMode="auto">
          <a:xfrm rot="1661608">
            <a:off x="1261714" y="3867352"/>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Moments in Space</a:t>
            </a:r>
          </a:p>
        </p:txBody>
      </p:sp>
      <p:sp>
        <p:nvSpPr>
          <p:cNvPr id="17" name="Rectangle 2"/>
          <p:cNvSpPr txBox="1">
            <a:spLocks noChangeArrowheads="1"/>
          </p:cNvSpPr>
          <p:nvPr/>
        </p:nvSpPr>
        <p:spPr bwMode="auto">
          <a:xfrm rot="19748064">
            <a:off x="1115883" y="2292096"/>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At Light Speed</a:t>
            </a:r>
          </a:p>
        </p:txBody>
      </p:sp>
      <p:pic>
        <p:nvPicPr>
          <p:cNvPr id="5" name="Picture 4" descr="PowerPoint Slide Show - [SermonLayoutWork]"/>
          <p:cNvPicPr>
            <a:picLocks noChangeAspect="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l="14866" t="21751" r="40418" b="3966"/>
          <a:stretch/>
        </p:blipFill>
        <p:spPr>
          <a:xfrm>
            <a:off x="306704" y="4572000"/>
            <a:ext cx="2180899" cy="2037921"/>
          </a:xfrm>
          <a:prstGeom prst="rect">
            <a:avLst/>
          </a:prstGeom>
        </p:spPr>
      </p:pic>
      <p:sp>
        <p:nvSpPr>
          <p:cNvPr id="20" name="Rectangle 2"/>
          <p:cNvSpPr txBox="1">
            <a:spLocks noChangeArrowheads="1"/>
          </p:cNvSpPr>
          <p:nvPr/>
        </p:nvSpPr>
        <p:spPr bwMode="auto">
          <a:xfrm>
            <a:off x="228600" y="2895600"/>
            <a:ext cx="525170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 From</a:t>
            </a:r>
            <a:r>
              <a:rPr lang="en-US" sz="46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the beginning</a:t>
            </a:r>
          </a:p>
        </p:txBody>
      </p:sp>
      <p:sp>
        <p:nvSpPr>
          <p:cNvPr id="21" name="Title 1"/>
          <p:cNvSpPr txBox="1">
            <a:spLocks/>
          </p:cNvSpPr>
          <p:nvPr/>
        </p:nvSpPr>
        <p:spPr>
          <a:xfrm>
            <a:off x="457200" y="1143000"/>
            <a:ext cx="7010400" cy="2209800"/>
          </a:xfrm>
          <a:prstGeom prst="rect">
            <a:avLst/>
          </a:prstGeom>
        </p:spPr>
        <p:txBody>
          <a:bodyPr vert="horz" lIns="91440" tIns="45720" rIns="91440" bIns="45720" rtlCol="0" anchor="ctr">
            <a:prstTxWarp prst="textButtonPour">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flip="none" rotWithShape="1">
                  <a:gsLst>
                    <a:gs pos="0">
                      <a:srgbClr val="A603AB"/>
                    </a:gs>
                    <a:gs pos="21001">
                      <a:srgbClr val="00B0F0"/>
                    </a:gs>
                    <a:gs pos="35001">
                      <a:srgbClr val="1A8D48"/>
                    </a:gs>
                    <a:gs pos="52000">
                      <a:srgbClr val="FFFF00"/>
                    </a:gs>
                    <a:gs pos="73000">
                      <a:srgbClr val="EE3F17"/>
                    </a:gs>
                    <a:gs pos="88000">
                      <a:srgbClr val="E81766"/>
                    </a:gs>
                    <a:gs pos="100000">
                      <a:srgbClr val="A603AB"/>
                    </a:gs>
                  </a:gsLst>
                  <a:path path="circle">
                    <a:fillToRect r="100000" b="100000"/>
                  </a:path>
                  <a:tileRect l="-100000" t="-100000"/>
                </a:gradFill>
                <a:effectLst>
                  <a:glow rad="63500">
                    <a:schemeClr val="tx1"/>
                  </a:glow>
                  <a:outerShdw blurRad="80000" dist="40000" dir="5040000" algn="tl">
                    <a:srgbClr val="000000">
                      <a:alpha val="30000"/>
                    </a:srgbClr>
                  </a:outerShdw>
                </a:effectLst>
              </a:rPr>
              <a:t>Intelligent</a:t>
            </a:r>
          </a:p>
          <a:p>
            <a:r>
              <a:rPr lang="en-US" b="1" i="1" dirty="0" smtClean="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r="100000" b="100000"/>
                  </a:path>
                  <a:tileRect l="-100000" t="-100000"/>
                </a:gradFill>
                <a:effectLst>
                  <a:glow rad="63500">
                    <a:schemeClr val="tx1"/>
                  </a:glow>
                  <a:outerShdw blurRad="80000" dist="40000" dir="5040000" algn="tl">
                    <a:srgbClr val="000000">
                      <a:alpha val="30000"/>
                    </a:srgbClr>
                  </a:outerShdw>
                </a:effectLst>
              </a:rPr>
              <a:t>Design</a:t>
            </a:r>
            <a:endParaRPr lang="en-US" b="1" i="1"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r="100000" b="100000"/>
                </a:path>
                <a:tileRect l="-100000" t="-100000"/>
              </a:gradFill>
              <a:effectLst>
                <a:glow rad="63500">
                  <a:schemeClr val="tx1"/>
                </a:glow>
                <a:outerShdw blurRad="80000" dist="40000" dir="5040000" algn="tl">
                  <a:srgbClr val="000000">
                    <a:alpha val="30000"/>
                  </a:srgbClr>
                </a:outerShdw>
              </a:effectLst>
            </a:endParaRPr>
          </a:p>
        </p:txBody>
      </p:sp>
      <p:sp>
        <p:nvSpPr>
          <p:cNvPr id="23" name="Rectangle 2"/>
          <p:cNvSpPr txBox="1">
            <a:spLocks noChangeArrowheads="1"/>
          </p:cNvSpPr>
          <p:nvPr/>
        </p:nvSpPr>
        <p:spPr bwMode="auto">
          <a:xfrm>
            <a:off x="4876801" y="1143000"/>
            <a:ext cx="396239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Calibri" panose="020F0502020204030204" pitchFamily="34" charset="0"/>
              </a:rPr>
              <a:t>In the </a:t>
            </a:r>
            <a:r>
              <a:rPr lang="en-US" b="1" kern="0" dirty="0" smtClean="0">
                <a:solidFill>
                  <a:schemeClr val="bg1"/>
                </a:solidFill>
                <a:latin typeface="Calibri" panose="020F0502020204030204" pitchFamily="34" charset="0"/>
              </a:rPr>
              <a:t> beginning     God </a:t>
            </a:r>
            <a:r>
              <a:rPr lang="en-US" b="1" kern="0" dirty="0">
                <a:solidFill>
                  <a:schemeClr val="bg1"/>
                </a:solidFill>
                <a:latin typeface="Calibri" panose="020F0502020204030204" pitchFamily="34" charset="0"/>
              </a:rPr>
              <a:t>created </a:t>
            </a:r>
            <a:r>
              <a:rPr lang="en-US" b="1" kern="0" dirty="0" smtClean="0">
                <a:solidFill>
                  <a:schemeClr val="bg1"/>
                </a:solidFill>
                <a:latin typeface="Calibri" panose="020F0502020204030204" pitchFamily="34" charset="0"/>
              </a:rPr>
              <a:t> the </a:t>
            </a:r>
            <a:r>
              <a:rPr lang="en-US" b="1" kern="0" dirty="0">
                <a:solidFill>
                  <a:schemeClr val="bg1"/>
                </a:solidFill>
                <a:latin typeface="Calibri" panose="020F0502020204030204" pitchFamily="34" charset="0"/>
              </a:rPr>
              <a:t>heavens and the earth</a:t>
            </a:r>
            <a:r>
              <a:rPr lang="en-US" b="1" kern="0" dirty="0" smtClean="0">
                <a:solidFill>
                  <a:schemeClr val="bg1"/>
                </a:solidFill>
                <a:latin typeface="Calibri" panose="020F0502020204030204" pitchFamily="34" charset="0"/>
              </a:rPr>
              <a:t>. </a:t>
            </a:r>
            <a:r>
              <a:rPr lang="en-US" sz="3200" b="1" i="1" kern="0" dirty="0" smtClean="0">
                <a:solidFill>
                  <a:schemeClr val="bg1"/>
                </a:solidFill>
                <a:latin typeface="Calibri" panose="020F0502020204030204" pitchFamily="34" charset="0"/>
              </a:rPr>
              <a:t>— </a:t>
            </a:r>
            <a:r>
              <a:rPr lang="en-US" sz="3200" b="1" i="1" kern="0" dirty="0">
                <a:solidFill>
                  <a:schemeClr val="bg1"/>
                </a:solidFill>
                <a:latin typeface="Calibri" panose="020F0502020204030204" pitchFamily="34" charset="0"/>
              </a:rPr>
              <a:t>Genesis 1:1</a:t>
            </a:r>
          </a:p>
        </p:txBody>
      </p:sp>
    </p:spTree>
    <p:extLst>
      <p:ext uri="{BB962C8B-B14F-4D97-AF65-F5344CB8AC3E}">
        <p14:creationId xmlns:p14="http://schemas.microsoft.com/office/powerpoint/2010/main" val="280246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3"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23" presetClass="exit" presetSubtype="32" fill="hold" grpId="0" nodeType="with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set>
                                      <p:cBhvr>
                                        <p:cTn id="20" dur="1" fill="hold">
                                          <p:stCondLst>
                                            <p:cond delay="499"/>
                                          </p:stCondLst>
                                        </p:cTn>
                                        <p:tgtEl>
                                          <p:spTgt spid="21"/>
                                        </p:tgtEl>
                                        <p:attrNameLst>
                                          <p:attrName>style.visibility</p:attrName>
                                        </p:attrNameLst>
                                      </p:cBhvr>
                                      <p:to>
                                        <p:strVal val="hidden"/>
                                      </p:to>
                                    </p:set>
                                  </p:childTnLst>
                                </p:cTn>
                              </p:par>
                              <p:par>
                                <p:cTn id="21" presetID="0" presetClass="path" presetSubtype="0" accel="50000" decel="50000" fill="hold" grpId="3" nodeType="withEffect">
                                  <p:stCondLst>
                                    <p:cond delay="0"/>
                                  </p:stCondLst>
                                  <p:childTnLst>
                                    <p:animMotion origin="layout" path="M -3.33333E-6 2.22222E-6 L 0.00139 -0.04584 " pathEditMode="relative" rAng="0" ptsTypes="AA">
                                      <p:cBhvr>
                                        <p:cTn id="22" dur="500" fill="hold"/>
                                        <p:tgtEl>
                                          <p:spTgt spid="21"/>
                                        </p:tgtEl>
                                        <p:attrNameLst>
                                          <p:attrName>ppt_x</p:attrName>
                                          <p:attrName>ppt_y</p:attrName>
                                        </p:attrNameLst>
                                      </p:cBhvr>
                                      <p:rCtr x="69" y="-2292"/>
                                    </p:animMotion>
                                  </p:childTnLst>
                                </p:cTn>
                              </p:par>
                              <p:par>
                                <p:cTn id="23" presetID="55" presetClass="exit" presetSubtype="0" fill="hold" grpId="4" nodeType="withEffect">
                                  <p:stCondLst>
                                    <p:cond delay="0"/>
                                  </p:stCondLst>
                                  <p:childTnLst>
                                    <p:anim calcmode="lin" valueType="num">
                                      <p:cBhvr>
                                        <p:cTn id="24" dur="1000"/>
                                        <p:tgtEl>
                                          <p:spTgt spid="20"/>
                                        </p:tgtEl>
                                        <p:attrNameLst>
                                          <p:attrName>ppt_w</p:attrName>
                                        </p:attrNameLst>
                                      </p:cBhvr>
                                      <p:tavLst>
                                        <p:tav tm="0">
                                          <p:val>
                                            <p:strVal val="ppt_w"/>
                                          </p:val>
                                        </p:tav>
                                        <p:tav tm="100000">
                                          <p:val>
                                            <p:strVal val="ppt_w*0.70"/>
                                          </p:val>
                                        </p:tav>
                                      </p:tavLst>
                                    </p:anim>
                                    <p:anim calcmode="lin" valueType="num">
                                      <p:cBhvr>
                                        <p:cTn id="25" dur="1000"/>
                                        <p:tgtEl>
                                          <p:spTgt spid="20"/>
                                        </p:tgtEl>
                                        <p:attrNameLst>
                                          <p:attrName>ppt_h</p:attrName>
                                        </p:attrNameLst>
                                      </p:cBhvr>
                                      <p:tavLst>
                                        <p:tav tm="0">
                                          <p:val>
                                            <p:strVal val="ppt_h"/>
                                          </p:val>
                                        </p:tav>
                                        <p:tav tm="100000">
                                          <p:val>
                                            <p:strVal val="ppt_h"/>
                                          </p:val>
                                        </p:tav>
                                      </p:tavLst>
                                    </p:anim>
                                    <p:animEffect transition="out" filter="fade">
                                      <p:cBhvr>
                                        <p:cTn id="26" dur="1000"/>
                                        <p:tgtEl>
                                          <p:spTgt spid="20"/>
                                        </p:tgtEl>
                                      </p:cBhvr>
                                    </p:animEffect>
                                    <p:set>
                                      <p:cBhvr>
                                        <p:cTn id="27" dur="1" fill="hold">
                                          <p:stCondLst>
                                            <p:cond delay="999"/>
                                          </p:stCondLst>
                                        </p:cTn>
                                        <p:tgtEl>
                                          <p:spTgt spid="20"/>
                                        </p:tgtEl>
                                        <p:attrNameLst>
                                          <p:attrName>style.visibility</p:attrName>
                                        </p:attrNameLst>
                                      </p:cBhvr>
                                      <p:to>
                                        <p:strVal val="hidden"/>
                                      </p:to>
                                    </p:set>
                                  </p:childTnLst>
                                </p:cTn>
                              </p:par>
                            </p:childTnLst>
                          </p:cTn>
                        </p:par>
                        <p:par>
                          <p:cTn id="28" fill="hold">
                            <p:stCondLst>
                              <p:cond delay="1000"/>
                            </p:stCondLst>
                            <p:childTnLst>
                              <p:par>
                                <p:cTn id="29" presetID="6" presetClass="emph" presetSubtype="0" fill="hold" nodeType="afterEffect">
                                  <p:stCondLst>
                                    <p:cond delay="0"/>
                                  </p:stCondLst>
                                  <p:childTnLst>
                                    <p:animScale>
                                      <p:cBhvr>
                                        <p:cTn id="30" dur="2000" fill="hold"/>
                                        <p:tgtEl>
                                          <p:spTgt spid="5"/>
                                        </p:tgtEl>
                                      </p:cBhvr>
                                      <p:by x="251000" y="251000"/>
                                    </p:animScale>
                                  </p:childTnLst>
                                </p:cTn>
                              </p:par>
                              <p:par>
                                <p:cTn id="31" presetID="0" presetClass="path" presetSubtype="0" accel="50000" decel="50000" fill="hold" nodeType="withEffect">
                                  <p:stCondLst>
                                    <p:cond delay="0"/>
                                  </p:stCondLst>
                                  <p:childTnLst>
                                    <p:animMotion origin="layout" path="M -0.00104 -0.00023 L 0.17656 -0.22639 " pathEditMode="relative" rAng="0" ptsTypes="AA">
                                      <p:cBhvr>
                                        <p:cTn id="32" dur="2000" fill="hold"/>
                                        <p:tgtEl>
                                          <p:spTgt spid="5"/>
                                        </p:tgtEl>
                                        <p:attrNameLst>
                                          <p:attrName>ppt_x</p:attrName>
                                          <p:attrName>ppt_y</p:attrName>
                                        </p:attrNameLst>
                                      </p:cBhvr>
                                      <p:rCtr x="8872" y="-11319"/>
                                    </p:animMotion>
                                  </p:childTnLst>
                                </p:cTn>
                              </p:par>
                            </p:childTnLst>
                          </p:cTn>
                        </p:par>
                        <p:par>
                          <p:cTn id="33" fill="hold">
                            <p:stCondLst>
                              <p:cond delay="3000"/>
                            </p:stCondLst>
                            <p:childTnLst>
                              <p:par>
                                <p:cTn id="34" presetID="1" presetClass="entr" presetSubtype="0" fill="hold" grpId="1" nodeType="after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par>
                                <p:cTn id="50" presetID="1" presetClass="entr" presetSubtype="0" fill="hold" grpId="1"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par>
                                <p:cTn id="56" presetID="10" presetClass="exit" presetSubtype="0" fill="hold" nodeType="with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4"/>
                                        </p:tgtEl>
                                      </p:cBhvr>
                                    </p:animEffect>
                                    <p:set>
                                      <p:cBhvr>
                                        <p:cTn id="63" dur="1" fill="hold">
                                          <p:stCondLst>
                                            <p:cond delay="999"/>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1000"/>
                                        <p:tgtEl>
                                          <p:spTgt spid="22"/>
                                        </p:tgtEl>
                                        <p:attrNameLst>
                                          <p:attrName>ppt_w</p:attrName>
                                        </p:attrNameLst>
                                      </p:cBhvr>
                                      <p:tavLst>
                                        <p:tav tm="0">
                                          <p:val>
                                            <p:strVal val="ppt_w"/>
                                          </p:val>
                                        </p:tav>
                                        <p:tav tm="100000">
                                          <p:val>
                                            <p:fltVal val="0"/>
                                          </p:val>
                                        </p:tav>
                                      </p:tavLst>
                                    </p:anim>
                                    <p:anim calcmode="lin" valueType="num">
                                      <p:cBhvr>
                                        <p:cTn id="68" dur="1000"/>
                                        <p:tgtEl>
                                          <p:spTgt spid="22"/>
                                        </p:tgtEl>
                                        <p:attrNameLst>
                                          <p:attrName>ppt_h</p:attrName>
                                        </p:attrNameLst>
                                      </p:cBhvr>
                                      <p:tavLst>
                                        <p:tav tm="0">
                                          <p:val>
                                            <p:strVal val="ppt_h"/>
                                          </p:val>
                                        </p:tav>
                                        <p:tav tm="100000">
                                          <p:val>
                                            <p:fltVal val="0"/>
                                          </p:val>
                                        </p:tav>
                                      </p:tavLst>
                                    </p:anim>
                                    <p:set>
                                      <p:cBhvr>
                                        <p:cTn id="69" dur="1" fill="hold">
                                          <p:stCondLst>
                                            <p:cond delay="999"/>
                                          </p:stCondLst>
                                        </p:cTn>
                                        <p:tgtEl>
                                          <p:spTgt spid="22"/>
                                        </p:tgtEl>
                                        <p:attrNameLst>
                                          <p:attrName>style.visibility</p:attrName>
                                        </p:attrNameLst>
                                      </p:cBhvr>
                                      <p:to>
                                        <p:strVal val="hidden"/>
                                      </p:to>
                                    </p:set>
                                  </p:childTnLst>
                                </p:cTn>
                              </p:par>
                              <p:par>
                                <p:cTn id="70" presetID="0" presetClass="path" presetSubtype="0" accel="50000" decel="50000" fill="hold" nodeType="withEffect">
                                  <p:stCondLst>
                                    <p:cond delay="0"/>
                                  </p:stCondLst>
                                  <p:childTnLst>
                                    <p:animMotion origin="layout" path="M -3.33333E-6 4.44444E-6 L 0.00035 0.06273 " pathEditMode="relative" rAng="0" ptsTypes="AA">
                                      <p:cBhvr>
                                        <p:cTn id="71" dur="1000" fill="hold"/>
                                        <p:tgtEl>
                                          <p:spTgt spid="22"/>
                                        </p:tgtEl>
                                        <p:attrNameLst>
                                          <p:attrName>ppt_x</p:attrName>
                                          <p:attrName>ppt_y</p:attrName>
                                        </p:attrNameLst>
                                      </p:cBhvr>
                                      <p:rCtr x="17" y="3125"/>
                                    </p:animMotion>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8" grpId="1"/>
      <p:bldP spid="9" grpId="1" animBg="1"/>
      <p:bldP spid="10" grpId="1"/>
      <p:bldP spid="11" grpId="1" animBg="1"/>
      <p:bldP spid="13" grpId="1"/>
      <p:bldP spid="14" grpId="1" animBg="1"/>
      <p:bldP spid="15" grpId="1"/>
      <p:bldP spid="16" grpId="0"/>
      <p:bldP spid="17" grpId="0"/>
      <p:bldP spid="20" grpId="2"/>
      <p:bldP spid="20" grpId="3"/>
      <p:bldP spid="20" grpId="4"/>
      <p:bldP spid="21" grpId="0"/>
      <p:bldP spid="21" grpId="1"/>
      <p:bldP spid="21" grpId="2"/>
      <p:bldP spid="21" grpId="3"/>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Isosceles Triangle 4"/>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7"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381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2"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1" name="Rectangle 2"/>
          <p:cNvSpPr txBox="1">
            <a:spLocks noChangeArrowheads="1"/>
          </p:cNvSpPr>
          <p:nvPr/>
        </p:nvSpPr>
        <p:spPr bwMode="auto">
          <a:xfrm rot="1661608">
            <a:off x="1261714" y="3867352"/>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Moments in Space</a:t>
            </a:r>
          </a:p>
        </p:txBody>
      </p:sp>
      <p:sp>
        <p:nvSpPr>
          <p:cNvPr id="12" name="Rectangle 2"/>
          <p:cNvSpPr txBox="1">
            <a:spLocks noChangeArrowheads="1"/>
          </p:cNvSpPr>
          <p:nvPr/>
        </p:nvSpPr>
        <p:spPr bwMode="auto">
          <a:xfrm rot="19748064">
            <a:off x="1115883" y="2292096"/>
            <a:ext cx="32766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At Light Speed</a:t>
            </a:r>
          </a:p>
        </p:txBody>
      </p:sp>
      <p:sp>
        <p:nvSpPr>
          <p:cNvPr id="15" name="Rectangle 2"/>
          <p:cNvSpPr txBox="1">
            <a:spLocks noChangeArrowheads="1"/>
          </p:cNvSpPr>
          <p:nvPr/>
        </p:nvSpPr>
        <p:spPr bwMode="auto">
          <a:xfrm>
            <a:off x="4876801" y="1143000"/>
            <a:ext cx="396239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Calibri" panose="020F0502020204030204" pitchFamily="34" charset="0"/>
              </a:rPr>
              <a:t>In the </a:t>
            </a:r>
            <a:r>
              <a:rPr lang="en-US" b="1" kern="0" dirty="0" smtClean="0">
                <a:solidFill>
                  <a:schemeClr val="bg1"/>
                </a:solidFill>
                <a:latin typeface="Calibri" panose="020F0502020204030204" pitchFamily="34" charset="0"/>
              </a:rPr>
              <a:t> beginning     God </a:t>
            </a:r>
            <a:r>
              <a:rPr lang="en-US" b="1" kern="0" dirty="0">
                <a:solidFill>
                  <a:schemeClr val="bg1"/>
                </a:solidFill>
                <a:latin typeface="Calibri" panose="020F0502020204030204" pitchFamily="34" charset="0"/>
              </a:rPr>
              <a:t>created </a:t>
            </a:r>
            <a:r>
              <a:rPr lang="en-US" b="1" kern="0" dirty="0" smtClean="0">
                <a:solidFill>
                  <a:schemeClr val="bg1"/>
                </a:solidFill>
                <a:latin typeface="Calibri" panose="020F0502020204030204" pitchFamily="34" charset="0"/>
              </a:rPr>
              <a:t> the </a:t>
            </a:r>
            <a:r>
              <a:rPr lang="en-US" b="1" kern="0" dirty="0">
                <a:solidFill>
                  <a:schemeClr val="bg1"/>
                </a:solidFill>
                <a:latin typeface="Calibri" panose="020F0502020204030204" pitchFamily="34" charset="0"/>
              </a:rPr>
              <a:t>heavens and the earth</a:t>
            </a:r>
            <a:r>
              <a:rPr lang="en-US" b="1" kern="0" dirty="0" smtClean="0">
                <a:solidFill>
                  <a:schemeClr val="bg1"/>
                </a:solidFill>
                <a:latin typeface="Calibri" panose="020F0502020204030204" pitchFamily="34" charset="0"/>
              </a:rPr>
              <a:t>. </a:t>
            </a:r>
            <a:r>
              <a:rPr lang="en-US" sz="3200" b="1" i="1" kern="0" dirty="0" smtClean="0">
                <a:solidFill>
                  <a:schemeClr val="bg1"/>
                </a:solidFill>
                <a:latin typeface="Calibri" panose="020F0502020204030204" pitchFamily="34" charset="0"/>
              </a:rPr>
              <a:t>— </a:t>
            </a:r>
            <a:r>
              <a:rPr lang="en-US" sz="3200" b="1" i="1" kern="0" dirty="0">
                <a:solidFill>
                  <a:schemeClr val="bg1"/>
                </a:solidFill>
                <a:latin typeface="Calibri" panose="020F0502020204030204" pitchFamily="34" charset="0"/>
              </a:rPr>
              <a:t>Genesis 1:1</a:t>
            </a:r>
          </a:p>
        </p:txBody>
      </p:sp>
      <p:sp>
        <p:nvSpPr>
          <p:cNvPr id="14" name="Rectangle 2"/>
          <p:cNvSpPr txBox="1">
            <a:spLocks noChangeArrowheads="1"/>
          </p:cNvSpPr>
          <p:nvPr/>
        </p:nvSpPr>
        <p:spPr bwMode="auto">
          <a:xfrm>
            <a:off x="-228600" y="4572000"/>
            <a:ext cx="2576332" cy="115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a:t>
            </a:r>
          </a:p>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Beginning</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6" name="Freeform 14"/>
          <p:cNvSpPr>
            <a:spLocks/>
          </p:cNvSpPr>
          <p:nvPr/>
        </p:nvSpPr>
        <p:spPr bwMode="auto">
          <a:xfrm rot="7597396" flipH="1">
            <a:off x="703993" y="4004641"/>
            <a:ext cx="573214" cy="422580"/>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Title 1"/>
          <p:cNvSpPr txBox="1">
            <a:spLocks/>
          </p:cNvSpPr>
          <p:nvPr/>
        </p:nvSpPr>
        <p:spPr>
          <a:xfrm>
            <a:off x="7699248" y="3079433"/>
            <a:ext cx="1447800" cy="9024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a:t>
            </a:r>
            <a:endPar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18" name="Title 1"/>
          <p:cNvSpPr txBox="1">
            <a:spLocks/>
          </p:cNvSpPr>
          <p:nvPr/>
        </p:nvSpPr>
        <p:spPr>
          <a:xfrm>
            <a:off x="4709160" y="3648456"/>
            <a:ext cx="1981200" cy="9786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place</a:t>
            </a:r>
            <a:endPar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19" name="Freeform 18"/>
          <p:cNvSpPr/>
          <p:nvPr/>
        </p:nvSpPr>
        <p:spPr>
          <a:xfrm>
            <a:off x="4323939" y="335411"/>
            <a:ext cx="2703184" cy="1218250"/>
          </a:xfrm>
          <a:custGeom>
            <a:avLst/>
            <a:gdLst>
              <a:gd name="connsiteX0" fmla="*/ 2268638 w 2268638"/>
              <a:gd name="connsiteY0" fmla="*/ 371476 h 1123830"/>
              <a:gd name="connsiteX1" fmla="*/ 1932972 w 2268638"/>
              <a:gd name="connsiteY1" fmla="*/ 128407 h 1123830"/>
              <a:gd name="connsiteX2" fmla="*/ 1423686 w 2268638"/>
              <a:gd name="connsiteY2" fmla="*/ 1086 h 1123830"/>
              <a:gd name="connsiteX3" fmla="*/ 555585 w 2268638"/>
              <a:gd name="connsiteY3" fmla="*/ 93683 h 1123830"/>
              <a:gd name="connsiteX4" fmla="*/ 127322 w 2268638"/>
              <a:gd name="connsiteY4" fmla="*/ 498797 h 1123830"/>
              <a:gd name="connsiteX5" fmla="*/ 0 w 2268638"/>
              <a:gd name="connsiteY5" fmla="*/ 1123830 h 1123830"/>
              <a:gd name="connsiteX0" fmla="*/ 2299118 w 2299118"/>
              <a:gd name="connsiteY0" fmla="*/ 371476 h 1217175"/>
              <a:gd name="connsiteX1" fmla="*/ 1963452 w 2299118"/>
              <a:gd name="connsiteY1" fmla="*/ 128407 h 1217175"/>
              <a:gd name="connsiteX2" fmla="*/ 1454166 w 2299118"/>
              <a:gd name="connsiteY2" fmla="*/ 1086 h 1217175"/>
              <a:gd name="connsiteX3" fmla="*/ 586065 w 2299118"/>
              <a:gd name="connsiteY3" fmla="*/ 93683 h 1217175"/>
              <a:gd name="connsiteX4" fmla="*/ 157802 w 2299118"/>
              <a:gd name="connsiteY4" fmla="*/ 498797 h 1217175"/>
              <a:gd name="connsiteX5" fmla="*/ 0 w 2299118"/>
              <a:gd name="connsiteY5" fmla="*/ 1217175 h 1217175"/>
              <a:gd name="connsiteX0" fmla="*/ 2299118 w 2299118"/>
              <a:gd name="connsiteY0" fmla="*/ 371655 h 1217354"/>
              <a:gd name="connsiteX1" fmla="*/ 1963452 w 2299118"/>
              <a:gd name="connsiteY1" fmla="*/ 128586 h 1217354"/>
              <a:gd name="connsiteX2" fmla="*/ 1454166 w 2299118"/>
              <a:gd name="connsiteY2" fmla="*/ 1265 h 1217354"/>
              <a:gd name="connsiteX3" fmla="*/ 586065 w 2299118"/>
              <a:gd name="connsiteY3" fmla="*/ 93862 h 1217354"/>
              <a:gd name="connsiteX4" fmla="*/ 85412 w 2299118"/>
              <a:gd name="connsiteY4" fmla="*/ 523741 h 1217354"/>
              <a:gd name="connsiteX5" fmla="*/ 0 w 2299118"/>
              <a:gd name="connsiteY5" fmla="*/ 1217354 h 1217354"/>
              <a:gd name="connsiteX0" fmla="*/ 2670593 w 2670593"/>
              <a:gd name="connsiteY0" fmla="*/ 541200 h 1217354"/>
              <a:gd name="connsiteX1" fmla="*/ 1963452 w 2670593"/>
              <a:gd name="connsiteY1" fmla="*/ 128586 h 1217354"/>
              <a:gd name="connsiteX2" fmla="*/ 1454166 w 2670593"/>
              <a:gd name="connsiteY2" fmla="*/ 1265 h 1217354"/>
              <a:gd name="connsiteX3" fmla="*/ 586065 w 2670593"/>
              <a:gd name="connsiteY3" fmla="*/ 93862 h 1217354"/>
              <a:gd name="connsiteX4" fmla="*/ 85412 w 2670593"/>
              <a:gd name="connsiteY4" fmla="*/ 523741 h 1217354"/>
              <a:gd name="connsiteX5" fmla="*/ 0 w 2670593"/>
              <a:gd name="connsiteY5" fmla="*/ 1217354 h 1217354"/>
              <a:gd name="connsiteX0" fmla="*/ 2670593 w 2670593"/>
              <a:gd name="connsiteY0" fmla="*/ 541200 h 1217354"/>
              <a:gd name="connsiteX1" fmla="*/ 2566445 w 2670593"/>
              <a:gd name="connsiteY1" fmla="*/ 282819 h 1217354"/>
              <a:gd name="connsiteX2" fmla="*/ 1963452 w 2670593"/>
              <a:gd name="connsiteY2" fmla="*/ 128586 h 1217354"/>
              <a:gd name="connsiteX3" fmla="*/ 1454166 w 2670593"/>
              <a:gd name="connsiteY3" fmla="*/ 1265 h 1217354"/>
              <a:gd name="connsiteX4" fmla="*/ 586065 w 2670593"/>
              <a:gd name="connsiteY4" fmla="*/ 93862 h 1217354"/>
              <a:gd name="connsiteX5" fmla="*/ 85412 w 2670593"/>
              <a:gd name="connsiteY5" fmla="*/ 523741 h 1217354"/>
              <a:gd name="connsiteX6" fmla="*/ 0 w 2670593"/>
              <a:gd name="connsiteY6" fmla="*/ 1217354 h 1217354"/>
              <a:gd name="connsiteX0" fmla="*/ 2670593 w 2670593"/>
              <a:gd name="connsiteY0" fmla="*/ 541200 h 1217354"/>
              <a:gd name="connsiteX1" fmla="*/ 2566445 w 2670593"/>
              <a:gd name="connsiteY1" fmla="*/ 282819 h 1217354"/>
              <a:gd name="connsiteX2" fmla="*/ 1963452 w 2670593"/>
              <a:gd name="connsiteY2" fmla="*/ 128586 h 1217354"/>
              <a:gd name="connsiteX3" fmla="*/ 1454166 w 2670593"/>
              <a:gd name="connsiteY3" fmla="*/ 1265 h 1217354"/>
              <a:gd name="connsiteX4" fmla="*/ 586065 w 2670593"/>
              <a:gd name="connsiteY4" fmla="*/ 93862 h 1217354"/>
              <a:gd name="connsiteX5" fmla="*/ 85412 w 2670593"/>
              <a:gd name="connsiteY5" fmla="*/ 523741 h 1217354"/>
              <a:gd name="connsiteX6" fmla="*/ 0 w 2670593"/>
              <a:gd name="connsiteY6" fmla="*/ 1217354 h 1217354"/>
              <a:gd name="connsiteX0" fmla="*/ 2670593 w 2671639"/>
              <a:gd name="connsiteY0" fmla="*/ 541200 h 1217354"/>
              <a:gd name="connsiteX1" fmla="*/ 2566445 w 2671639"/>
              <a:gd name="connsiteY1" fmla="*/ 282819 h 1217354"/>
              <a:gd name="connsiteX2" fmla="*/ 1963452 w 2671639"/>
              <a:gd name="connsiteY2" fmla="*/ 128586 h 1217354"/>
              <a:gd name="connsiteX3" fmla="*/ 1454166 w 2671639"/>
              <a:gd name="connsiteY3" fmla="*/ 1265 h 1217354"/>
              <a:gd name="connsiteX4" fmla="*/ 586065 w 2671639"/>
              <a:gd name="connsiteY4" fmla="*/ 93862 h 1217354"/>
              <a:gd name="connsiteX5" fmla="*/ 85412 w 2671639"/>
              <a:gd name="connsiteY5" fmla="*/ 523741 h 1217354"/>
              <a:gd name="connsiteX6" fmla="*/ 0 w 2671639"/>
              <a:gd name="connsiteY6" fmla="*/ 1217354 h 1217354"/>
              <a:gd name="connsiteX0" fmla="*/ 2670593 w 2670876"/>
              <a:gd name="connsiteY0" fmla="*/ 541200 h 1217354"/>
              <a:gd name="connsiteX1" fmla="*/ 2566445 w 2670876"/>
              <a:gd name="connsiteY1" fmla="*/ 282819 h 1217354"/>
              <a:gd name="connsiteX2" fmla="*/ 1963452 w 2670876"/>
              <a:gd name="connsiteY2" fmla="*/ 128586 h 1217354"/>
              <a:gd name="connsiteX3" fmla="*/ 1454166 w 2670876"/>
              <a:gd name="connsiteY3" fmla="*/ 1265 h 1217354"/>
              <a:gd name="connsiteX4" fmla="*/ 586065 w 2670876"/>
              <a:gd name="connsiteY4" fmla="*/ 93862 h 1217354"/>
              <a:gd name="connsiteX5" fmla="*/ 85412 w 2670876"/>
              <a:gd name="connsiteY5" fmla="*/ 523741 h 1217354"/>
              <a:gd name="connsiteX6" fmla="*/ 0 w 2670876"/>
              <a:gd name="connsiteY6" fmla="*/ 1217354 h 1217354"/>
              <a:gd name="connsiteX0" fmla="*/ 2670593 w 2670593"/>
              <a:gd name="connsiteY0" fmla="*/ 541200 h 1217354"/>
              <a:gd name="connsiteX1" fmla="*/ 2423570 w 2670593"/>
              <a:gd name="connsiteY1" fmla="*/ 271389 h 1217354"/>
              <a:gd name="connsiteX2" fmla="*/ 1963452 w 2670593"/>
              <a:gd name="connsiteY2" fmla="*/ 128586 h 1217354"/>
              <a:gd name="connsiteX3" fmla="*/ 1454166 w 2670593"/>
              <a:gd name="connsiteY3" fmla="*/ 1265 h 1217354"/>
              <a:gd name="connsiteX4" fmla="*/ 586065 w 2670593"/>
              <a:gd name="connsiteY4" fmla="*/ 93862 h 1217354"/>
              <a:gd name="connsiteX5" fmla="*/ 85412 w 2670593"/>
              <a:gd name="connsiteY5" fmla="*/ 523741 h 1217354"/>
              <a:gd name="connsiteX6" fmla="*/ 0 w 2670593"/>
              <a:gd name="connsiteY6" fmla="*/ 1217354 h 1217354"/>
              <a:gd name="connsiteX0" fmla="*/ 2670593 w 2670593"/>
              <a:gd name="connsiteY0" fmla="*/ 541200 h 1217354"/>
              <a:gd name="connsiteX1" fmla="*/ 2423570 w 2670593"/>
              <a:gd name="connsiteY1" fmla="*/ 271389 h 1217354"/>
              <a:gd name="connsiteX2" fmla="*/ 1963452 w 2670593"/>
              <a:gd name="connsiteY2" fmla="*/ 128586 h 1217354"/>
              <a:gd name="connsiteX3" fmla="*/ 1454166 w 2670593"/>
              <a:gd name="connsiteY3" fmla="*/ 1265 h 1217354"/>
              <a:gd name="connsiteX4" fmla="*/ 586065 w 2670593"/>
              <a:gd name="connsiteY4" fmla="*/ 93862 h 1217354"/>
              <a:gd name="connsiteX5" fmla="*/ 85412 w 2670593"/>
              <a:gd name="connsiteY5" fmla="*/ 523741 h 1217354"/>
              <a:gd name="connsiteX6" fmla="*/ 0 w 2670593"/>
              <a:gd name="connsiteY6" fmla="*/ 1217354 h 1217354"/>
              <a:gd name="connsiteX0" fmla="*/ 2670593 w 2670593"/>
              <a:gd name="connsiteY0" fmla="*/ 540024 h 1216178"/>
              <a:gd name="connsiteX1" fmla="*/ 2423570 w 2670593"/>
              <a:gd name="connsiteY1" fmla="*/ 270213 h 1216178"/>
              <a:gd name="connsiteX2" fmla="*/ 1980597 w 2670593"/>
              <a:gd name="connsiteY2" fmla="*/ 98835 h 1216178"/>
              <a:gd name="connsiteX3" fmla="*/ 1454166 w 2670593"/>
              <a:gd name="connsiteY3" fmla="*/ 89 h 1216178"/>
              <a:gd name="connsiteX4" fmla="*/ 586065 w 2670593"/>
              <a:gd name="connsiteY4" fmla="*/ 92686 h 1216178"/>
              <a:gd name="connsiteX5" fmla="*/ 85412 w 2670593"/>
              <a:gd name="connsiteY5" fmla="*/ 522565 h 1216178"/>
              <a:gd name="connsiteX6" fmla="*/ 0 w 2670593"/>
              <a:gd name="connsiteY6" fmla="*/ 1216178 h 1216178"/>
              <a:gd name="connsiteX0" fmla="*/ 2670593 w 2670593"/>
              <a:gd name="connsiteY0" fmla="*/ 540196 h 1216350"/>
              <a:gd name="connsiteX1" fmla="*/ 2423570 w 2670593"/>
              <a:gd name="connsiteY1" fmla="*/ 270385 h 1216350"/>
              <a:gd name="connsiteX2" fmla="*/ 1997742 w 2670593"/>
              <a:gd name="connsiteY2" fmla="*/ 72337 h 1216350"/>
              <a:gd name="connsiteX3" fmla="*/ 1454166 w 2670593"/>
              <a:gd name="connsiteY3" fmla="*/ 261 h 1216350"/>
              <a:gd name="connsiteX4" fmla="*/ 586065 w 2670593"/>
              <a:gd name="connsiteY4" fmla="*/ 92858 h 1216350"/>
              <a:gd name="connsiteX5" fmla="*/ 85412 w 2670593"/>
              <a:gd name="connsiteY5" fmla="*/ 522737 h 1216350"/>
              <a:gd name="connsiteX6" fmla="*/ 0 w 2670593"/>
              <a:gd name="connsiteY6" fmla="*/ 1216350 h 1216350"/>
              <a:gd name="connsiteX0" fmla="*/ 2670593 w 2670593"/>
              <a:gd name="connsiteY0" fmla="*/ 540181 h 1216335"/>
              <a:gd name="connsiteX1" fmla="*/ 2429285 w 2670593"/>
              <a:gd name="connsiteY1" fmla="*/ 257035 h 1216335"/>
              <a:gd name="connsiteX2" fmla="*/ 1997742 w 2670593"/>
              <a:gd name="connsiteY2" fmla="*/ 72322 h 1216335"/>
              <a:gd name="connsiteX3" fmla="*/ 1454166 w 2670593"/>
              <a:gd name="connsiteY3" fmla="*/ 246 h 1216335"/>
              <a:gd name="connsiteX4" fmla="*/ 586065 w 2670593"/>
              <a:gd name="connsiteY4" fmla="*/ 92843 h 1216335"/>
              <a:gd name="connsiteX5" fmla="*/ 85412 w 2670593"/>
              <a:gd name="connsiteY5" fmla="*/ 522722 h 1216335"/>
              <a:gd name="connsiteX6" fmla="*/ 0 w 2670593"/>
              <a:gd name="connsiteY6" fmla="*/ 1216335 h 1216335"/>
              <a:gd name="connsiteX0" fmla="*/ 2670593 w 2670593"/>
              <a:gd name="connsiteY0" fmla="*/ 540181 h 1216335"/>
              <a:gd name="connsiteX1" fmla="*/ 2429285 w 2670593"/>
              <a:gd name="connsiteY1" fmla="*/ 257035 h 1216335"/>
              <a:gd name="connsiteX2" fmla="*/ 1997742 w 2670593"/>
              <a:gd name="connsiteY2" fmla="*/ 72322 h 1216335"/>
              <a:gd name="connsiteX3" fmla="*/ 1454166 w 2670593"/>
              <a:gd name="connsiteY3" fmla="*/ 246 h 1216335"/>
              <a:gd name="connsiteX4" fmla="*/ 586065 w 2670593"/>
              <a:gd name="connsiteY4" fmla="*/ 92843 h 1216335"/>
              <a:gd name="connsiteX5" fmla="*/ 85412 w 2670593"/>
              <a:gd name="connsiteY5" fmla="*/ 522722 h 1216335"/>
              <a:gd name="connsiteX6" fmla="*/ 0 w 2670593"/>
              <a:gd name="connsiteY6" fmla="*/ 1216335 h 1216335"/>
              <a:gd name="connsiteX0" fmla="*/ 2670593 w 2670593"/>
              <a:gd name="connsiteY0" fmla="*/ 540198 h 1216352"/>
              <a:gd name="connsiteX1" fmla="*/ 2429285 w 2670593"/>
              <a:gd name="connsiteY1" fmla="*/ 272292 h 1216352"/>
              <a:gd name="connsiteX2" fmla="*/ 1997742 w 2670593"/>
              <a:gd name="connsiteY2" fmla="*/ 72339 h 1216352"/>
              <a:gd name="connsiteX3" fmla="*/ 1454166 w 2670593"/>
              <a:gd name="connsiteY3" fmla="*/ 263 h 1216352"/>
              <a:gd name="connsiteX4" fmla="*/ 586065 w 2670593"/>
              <a:gd name="connsiteY4" fmla="*/ 92860 h 1216352"/>
              <a:gd name="connsiteX5" fmla="*/ 85412 w 2670593"/>
              <a:gd name="connsiteY5" fmla="*/ 522739 h 1216352"/>
              <a:gd name="connsiteX6" fmla="*/ 0 w 2670593"/>
              <a:gd name="connsiteY6" fmla="*/ 1216352 h 1216352"/>
              <a:gd name="connsiteX0" fmla="*/ 2670593 w 2670593"/>
              <a:gd name="connsiteY0" fmla="*/ 540185 h 1216339"/>
              <a:gd name="connsiteX1" fmla="*/ 2435000 w 2670593"/>
              <a:gd name="connsiteY1" fmla="*/ 260849 h 1216339"/>
              <a:gd name="connsiteX2" fmla="*/ 1997742 w 2670593"/>
              <a:gd name="connsiteY2" fmla="*/ 72326 h 1216339"/>
              <a:gd name="connsiteX3" fmla="*/ 1454166 w 2670593"/>
              <a:gd name="connsiteY3" fmla="*/ 250 h 1216339"/>
              <a:gd name="connsiteX4" fmla="*/ 586065 w 2670593"/>
              <a:gd name="connsiteY4" fmla="*/ 92847 h 1216339"/>
              <a:gd name="connsiteX5" fmla="*/ 85412 w 2670593"/>
              <a:gd name="connsiteY5" fmla="*/ 522726 h 1216339"/>
              <a:gd name="connsiteX6" fmla="*/ 0 w 2670593"/>
              <a:gd name="connsiteY6" fmla="*/ 1216339 h 1216339"/>
              <a:gd name="connsiteX0" fmla="*/ 2670593 w 2670593"/>
              <a:gd name="connsiteY0" fmla="*/ 540191 h 1216345"/>
              <a:gd name="connsiteX1" fmla="*/ 2427380 w 2670593"/>
              <a:gd name="connsiteY1" fmla="*/ 266570 h 1216345"/>
              <a:gd name="connsiteX2" fmla="*/ 1997742 w 2670593"/>
              <a:gd name="connsiteY2" fmla="*/ 72332 h 1216345"/>
              <a:gd name="connsiteX3" fmla="*/ 1454166 w 2670593"/>
              <a:gd name="connsiteY3" fmla="*/ 256 h 1216345"/>
              <a:gd name="connsiteX4" fmla="*/ 586065 w 2670593"/>
              <a:gd name="connsiteY4" fmla="*/ 92853 h 1216345"/>
              <a:gd name="connsiteX5" fmla="*/ 85412 w 2670593"/>
              <a:gd name="connsiteY5" fmla="*/ 522732 h 1216345"/>
              <a:gd name="connsiteX6" fmla="*/ 0 w 2670593"/>
              <a:gd name="connsiteY6" fmla="*/ 1216345 h 1216345"/>
              <a:gd name="connsiteX0" fmla="*/ 2670593 w 2670593"/>
              <a:gd name="connsiteY0" fmla="*/ 540191 h 1216345"/>
              <a:gd name="connsiteX1" fmla="*/ 2427380 w 2670593"/>
              <a:gd name="connsiteY1" fmla="*/ 266570 h 1216345"/>
              <a:gd name="connsiteX2" fmla="*/ 1997742 w 2670593"/>
              <a:gd name="connsiteY2" fmla="*/ 72332 h 1216345"/>
              <a:gd name="connsiteX3" fmla="*/ 1454166 w 2670593"/>
              <a:gd name="connsiteY3" fmla="*/ 256 h 1216345"/>
              <a:gd name="connsiteX4" fmla="*/ 586065 w 2670593"/>
              <a:gd name="connsiteY4" fmla="*/ 92853 h 1216345"/>
              <a:gd name="connsiteX5" fmla="*/ 85412 w 2670593"/>
              <a:gd name="connsiteY5" fmla="*/ 522732 h 1216345"/>
              <a:gd name="connsiteX6" fmla="*/ 0 w 2670593"/>
              <a:gd name="connsiteY6" fmla="*/ 1216345 h 1216345"/>
              <a:gd name="connsiteX0" fmla="*/ 2670593 w 2670799"/>
              <a:gd name="connsiteY0" fmla="*/ 540191 h 1216345"/>
              <a:gd name="connsiteX1" fmla="*/ 2427380 w 2670799"/>
              <a:gd name="connsiteY1" fmla="*/ 266570 h 1216345"/>
              <a:gd name="connsiteX2" fmla="*/ 1997742 w 2670799"/>
              <a:gd name="connsiteY2" fmla="*/ 72332 h 1216345"/>
              <a:gd name="connsiteX3" fmla="*/ 1454166 w 2670799"/>
              <a:gd name="connsiteY3" fmla="*/ 256 h 1216345"/>
              <a:gd name="connsiteX4" fmla="*/ 586065 w 2670799"/>
              <a:gd name="connsiteY4" fmla="*/ 92853 h 1216345"/>
              <a:gd name="connsiteX5" fmla="*/ 85412 w 2670799"/>
              <a:gd name="connsiteY5" fmla="*/ 522732 h 1216345"/>
              <a:gd name="connsiteX6" fmla="*/ 0 w 2670799"/>
              <a:gd name="connsiteY6" fmla="*/ 1216345 h 1216345"/>
              <a:gd name="connsiteX0" fmla="*/ 2693453 w 2693659"/>
              <a:gd name="connsiteY0" fmla="*/ 540191 h 1218250"/>
              <a:gd name="connsiteX1" fmla="*/ 2450240 w 2693659"/>
              <a:gd name="connsiteY1" fmla="*/ 266570 h 1218250"/>
              <a:gd name="connsiteX2" fmla="*/ 2020602 w 2693659"/>
              <a:gd name="connsiteY2" fmla="*/ 72332 h 1218250"/>
              <a:gd name="connsiteX3" fmla="*/ 1477026 w 2693659"/>
              <a:gd name="connsiteY3" fmla="*/ 256 h 1218250"/>
              <a:gd name="connsiteX4" fmla="*/ 608925 w 2693659"/>
              <a:gd name="connsiteY4" fmla="*/ 92853 h 1218250"/>
              <a:gd name="connsiteX5" fmla="*/ 108272 w 2693659"/>
              <a:gd name="connsiteY5" fmla="*/ 522732 h 1218250"/>
              <a:gd name="connsiteX6" fmla="*/ 0 w 2693659"/>
              <a:gd name="connsiteY6" fmla="*/ 1218250 h 1218250"/>
              <a:gd name="connsiteX0" fmla="*/ 2693453 w 2693659"/>
              <a:gd name="connsiteY0" fmla="*/ 540191 h 1218250"/>
              <a:gd name="connsiteX1" fmla="*/ 2450240 w 2693659"/>
              <a:gd name="connsiteY1" fmla="*/ 266570 h 1218250"/>
              <a:gd name="connsiteX2" fmla="*/ 2020602 w 2693659"/>
              <a:gd name="connsiteY2" fmla="*/ 72332 h 1218250"/>
              <a:gd name="connsiteX3" fmla="*/ 1477026 w 2693659"/>
              <a:gd name="connsiteY3" fmla="*/ 256 h 1218250"/>
              <a:gd name="connsiteX4" fmla="*/ 608925 w 2693659"/>
              <a:gd name="connsiteY4" fmla="*/ 92853 h 1218250"/>
              <a:gd name="connsiteX5" fmla="*/ 83507 w 2693659"/>
              <a:gd name="connsiteY5" fmla="*/ 524637 h 1218250"/>
              <a:gd name="connsiteX6" fmla="*/ 0 w 2693659"/>
              <a:gd name="connsiteY6" fmla="*/ 1218250 h 1218250"/>
              <a:gd name="connsiteX0" fmla="*/ 2710598 w 2710804"/>
              <a:gd name="connsiteY0" fmla="*/ 540191 h 1218250"/>
              <a:gd name="connsiteX1" fmla="*/ 2467385 w 2710804"/>
              <a:gd name="connsiteY1" fmla="*/ 266570 h 1218250"/>
              <a:gd name="connsiteX2" fmla="*/ 2037747 w 2710804"/>
              <a:gd name="connsiteY2" fmla="*/ 72332 h 1218250"/>
              <a:gd name="connsiteX3" fmla="*/ 1494171 w 2710804"/>
              <a:gd name="connsiteY3" fmla="*/ 256 h 1218250"/>
              <a:gd name="connsiteX4" fmla="*/ 626070 w 2710804"/>
              <a:gd name="connsiteY4" fmla="*/ 92853 h 1218250"/>
              <a:gd name="connsiteX5" fmla="*/ 100652 w 2710804"/>
              <a:gd name="connsiteY5" fmla="*/ 524637 h 1218250"/>
              <a:gd name="connsiteX6" fmla="*/ 0 w 2710804"/>
              <a:gd name="connsiteY6" fmla="*/ 1218250 h 1218250"/>
              <a:gd name="connsiteX0" fmla="*/ 2702978 w 2703184"/>
              <a:gd name="connsiteY0" fmla="*/ 540191 h 1218250"/>
              <a:gd name="connsiteX1" fmla="*/ 2459765 w 2703184"/>
              <a:gd name="connsiteY1" fmla="*/ 266570 h 1218250"/>
              <a:gd name="connsiteX2" fmla="*/ 2030127 w 2703184"/>
              <a:gd name="connsiteY2" fmla="*/ 72332 h 1218250"/>
              <a:gd name="connsiteX3" fmla="*/ 1486551 w 2703184"/>
              <a:gd name="connsiteY3" fmla="*/ 256 h 1218250"/>
              <a:gd name="connsiteX4" fmla="*/ 618450 w 2703184"/>
              <a:gd name="connsiteY4" fmla="*/ 92853 h 1218250"/>
              <a:gd name="connsiteX5" fmla="*/ 93032 w 2703184"/>
              <a:gd name="connsiteY5" fmla="*/ 524637 h 1218250"/>
              <a:gd name="connsiteX6" fmla="*/ 0 w 2703184"/>
              <a:gd name="connsiteY6" fmla="*/ 1218250 h 12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184" h="1218250">
                <a:moveTo>
                  <a:pt x="2702978" y="540191"/>
                </a:moveTo>
                <a:cubicBezTo>
                  <a:pt x="2709115" y="447598"/>
                  <a:pt x="2577622" y="339149"/>
                  <a:pt x="2459765" y="266570"/>
                </a:cubicBezTo>
                <a:cubicBezTo>
                  <a:pt x="2340003" y="197801"/>
                  <a:pt x="2192329" y="116718"/>
                  <a:pt x="2030127" y="72332"/>
                </a:cubicBezTo>
                <a:cubicBezTo>
                  <a:pt x="1867925" y="27946"/>
                  <a:pt x="1721830" y="-3164"/>
                  <a:pt x="1486551" y="256"/>
                </a:cubicBezTo>
                <a:cubicBezTo>
                  <a:pt x="1251272" y="3676"/>
                  <a:pt x="850703" y="5456"/>
                  <a:pt x="618450" y="92853"/>
                </a:cubicBezTo>
                <a:cubicBezTo>
                  <a:pt x="386197" y="180250"/>
                  <a:pt x="197377" y="337071"/>
                  <a:pt x="93032" y="524637"/>
                </a:cubicBezTo>
                <a:cubicBezTo>
                  <a:pt x="-11313" y="712203"/>
                  <a:pt x="17362" y="991579"/>
                  <a:pt x="0" y="1218250"/>
                </a:cubicBezTo>
              </a:path>
            </a:pathLst>
          </a:custGeom>
          <a:noFill/>
          <a:ln w="79375">
            <a:solidFill>
              <a:srgbClr val="66CC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p:cNvSpPr txBox="1">
            <a:spLocks noChangeArrowheads="1"/>
          </p:cNvSpPr>
          <p:nvPr/>
        </p:nvSpPr>
        <p:spPr bwMode="auto">
          <a:xfrm>
            <a:off x="4800600" y="762000"/>
            <a:ext cx="4343401"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solidFill>
                  <a:schemeClr val="bg1"/>
                </a:solidFill>
                <a:latin typeface="Calibri" panose="020F0502020204030204" pitchFamily="34" charset="0"/>
              </a:rPr>
              <a:t>Then God said, </a:t>
            </a:r>
            <a:r>
              <a:rPr lang="en-US" sz="4000" b="1" kern="0" dirty="0" smtClean="0">
                <a:solidFill>
                  <a:schemeClr val="bg1"/>
                </a:solidFill>
                <a:latin typeface="Calibri" panose="020F0502020204030204" pitchFamily="34" charset="0"/>
              </a:rPr>
              <a:t> "</a:t>
            </a:r>
            <a:r>
              <a:rPr lang="en-US" sz="4000" b="1" kern="0" dirty="0">
                <a:solidFill>
                  <a:schemeClr val="bg1"/>
                </a:solidFill>
                <a:latin typeface="Calibri" panose="020F0502020204030204" pitchFamily="34" charset="0"/>
              </a:rPr>
              <a:t>Let the waters under the heavens be gathered together into one place, and let the dry land appear"; and it was </a:t>
            </a:r>
            <a:r>
              <a:rPr lang="en-US" sz="4000" b="1" kern="0" dirty="0" smtClean="0">
                <a:solidFill>
                  <a:schemeClr val="bg1"/>
                </a:solidFill>
                <a:latin typeface="Calibri" panose="020F0502020204030204" pitchFamily="34" charset="0"/>
              </a:rPr>
              <a:t>so.          </a:t>
            </a:r>
            <a:r>
              <a:rPr lang="en-US" sz="3200" b="1" i="1" kern="0" dirty="0" smtClean="0">
                <a:solidFill>
                  <a:schemeClr val="bg1"/>
                </a:solidFill>
                <a:latin typeface="Calibri" panose="020F0502020204030204" pitchFamily="34" charset="0"/>
              </a:rPr>
              <a:t>— </a:t>
            </a:r>
            <a:r>
              <a:rPr lang="en-US" sz="3200" b="1" i="1" kern="0" dirty="0">
                <a:solidFill>
                  <a:schemeClr val="bg1"/>
                </a:solidFill>
                <a:latin typeface="Calibri" panose="020F0502020204030204" pitchFamily="34" charset="0"/>
              </a:rPr>
              <a:t>Genesis </a:t>
            </a:r>
            <a:r>
              <a:rPr lang="en-US" sz="3200" b="1" i="1" kern="0" dirty="0" smtClean="0">
                <a:solidFill>
                  <a:schemeClr val="bg1"/>
                </a:solidFill>
                <a:latin typeface="Calibri" panose="020F0502020204030204" pitchFamily="34" charset="0"/>
              </a:rPr>
              <a:t>1:9</a:t>
            </a:r>
            <a:endParaRPr lang="en-US" sz="3200" b="1" i="1" kern="0" dirty="0">
              <a:solidFill>
                <a:schemeClr val="bg1"/>
              </a:solidFill>
              <a:latin typeface="Calibri" panose="020F0502020204030204" pitchFamily="34" charset="0"/>
            </a:endParaRPr>
          </a:p>
        </p:txBody>
      </p:sp>
      <p:sp>
        <p:nvSpPr>
          <p:cNvPr id="23" name="Rectangle 2"/>
          <p:cNvSpPr txBox="1">
            <a:spLocks noChangeArrowheads="1"/>
          </p:cNvSpPr>
          <p:nvPr/>
        </p:nvSpPr>
        <p:spPr bwMode="auto">
          <a:xfrm>
            <a:off x="1911096" y="3124201"/>
            <a:ext cx="1447800" cy="99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ButtonPour">
              <a:avLst>
                <a:gd name="adj1" fmla="val 11475964"/>
                <a:gd name="adj2" fmla="val 0"/>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No</a:t>
            </a:r>
          </a:p>
          <a:p>
            <a:pPr eaLnBrk="1" hangingPunct="1"/>
            <a:endParaRPr lang="en-US" altLang="en-US" sz="4000" b="1" kern="0"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a:p>
            <a:pPr eaLnBrk="1" hangingPunct="1"/>
            <a:r>
              <a:rPr lang="en-US" altLang="en-US" sz="4000" b="1" kern="0"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More</a:t>
            </a:r>
            <a:endParaRPr lang="en-US" altLang="en-US" sz="3200" b="1" kern="0"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4" name="Rectangle 2"/>
          <p:cNvSpPr txBox="1">
            <a:spLocks noChangeArrowheads="1"/>
          </p:cNvSpPr>
          <p:nvPr/>
        </p:nvSpPr>
        <p:spPr bwMode="auto">
          <a:xfrm>
            <a:off x="-152400" y="2895600"/>
            <a:ext cx="13716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God’s</a:t>
            </a:r>
          </a:p>
          <a:p>
            <a:pPr eaLnBrk="1" hangingPunct="1"/>
            <a:r>
              <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Flash</a:t>
            </a:r>
          </a:p>
        </p:txBody>
      </p:sp>
    </p:spTree>
    <p:extLst>
      <p:ext uri="{BB962C8B-B14F-4D97-AF65-F5344CB8AC3E}">
        <p14:creationId xmlns:p14="http://schemas.microsoft.com/office/powerpoint/2010/main" val="3817882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p:stCondLst>
                              <p:cond delay="0"/>
                            </p:stCondLst>
                            <p:childTnLst>
                              <p:par>
                                <p:cTn id="50" presetID="22" presetClass="entr" presetSubtype="4"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par>
                          <p:cTn id="53" fill="hold">
                            <p:stCondLst>
                              <p:cond delay="500"/>
                            </p:stCondLst>
                            <p:childTnLst>
                              <p:par>
                                <p:cTn id="54" presetID="22" presetClass="entr" presetSubtype="4" fill="hold" grpId="0" nodeType="afterEffect">
                                  <p:stCondLst>
                                    <p:cond delay="25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1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50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1000"/>
                                        <p:tgtEl>
                                          <p:spTgt spid="20"/>
                                        </p:tgtEl>
                                      </p:cBhvr>
                                    </p:animEffect>
                                  </p:childTnLst>
                                </p:cTn>
                              </p:par>
                              <p:par>
                                <p:cTn id="62" presetID="55" presetClass="exit" presetSubtype="0" fill="hold" grpId="1" nodeType="withEffect">
                                  <p:stCondLst>
                                    <p:cond delay="100"/>
                                  </p:stCondLst>
                                  <p:childTnLst>
                                    <p:anim calcmode="lin" valueType="num">
                                      <p:cBhvr>
                                        <p:cTn id="63" dur="1000"/>
                                        <p:tgtEl>
                                          <p:spTgt spid="15"/>
                                        </p:tgtEl>
                                        <p:attrNameLst>
                                          <p:attrName>ppt_w</p:attrName>
                                        </p:attrNameLst>
                                      </p:cBhvr>
                                      <p:tavLst>
                                        <p:tav tm="0">
                                          <p:val>
                                            <p:strVal val="ppt_w"/>
                                          </p:val>
                                        </p:tav>
                                        <p:tav tm="100000">
                                          <p:val>
                                            <p:strVal val="ppt_w*0.70"/>
                                          </p:val>
                                        </p:tav>
                                      </p:tavLst>
                                    </p:anim>
                                    <p:anim calcmode="lin" valueType="num">
                                      <p:cBhvr>
                                        <p:cTn id="64" dur="1000"/>
                                        <p:tgtEl>
                                          <p:spTgt spid="15"/>
                                        </p:tgtEl>
                                        <p:attrNameLst>
                                          <p:attrName>ppt_h</p:attrName>
                                        </p:attrNameLst>
                                      </p:cBhvr>
                                      <p:tavLst>
                                        <p:tav tm="0">
                                          <p:val>
                                            <p:strVal val="ppt_h"/>
                                          </p:val>
                                        </p:tav>
                                        <p:tav tm="100000">
                                          <p:val>
                                            <p:strVal val="ppt_h"/>
                                          </p:val>
                                        </p:tav>
                                      </p:tavLst>
                                    </p:anim>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par>
                                <p:cTn id="67" presetID="22" presetClass="exit" presetSubtype="8" fill="hold" grpId="2" nodeType="withEffect">
                                  <p:stCondLst>
                                    <p:cond delay="0"/>
                                  </p:stCondLst>
                                  <p:childTnLst>
                                    <p:animEffect transition="out" filter="wipe(left)">
                                      <p:cBhvr>
                                        <p:cTn id="68" dur="1250"/>
                                        <p:tgtEl>
                                          <p:spTgt spid="11"/>
                                        </p:tgtEl>
                                      </p:cBhvr>
                                    </p:animEffect>
                                    <p:set>
                                      <p:cBhvr>
                                        <p:cTn id="69" dur="1" fill="hold">
                                          <p:stCondLst>
                                            <p:cond delay="1249"/>
                                          </p:stCondLst>
                                        </p:cTn>
                                        <p:tgtEl>
                                          <p:spTgt spid="11"/>
                                        </p:tgtEl>
                                        <p:attrNameLst>
                                          <p:attrName>style.visibility</p:attrName>
                                        </p:attrNameLst>
                                      </p:cBhvr>
                                      <p:to>
                                        <p:strVal val="hidden"/>
                                      </p:to>
                                    </p:set>
                                  </p:childTnLst>
                                </p:cTn>
                              </p:par>
                              <p:par>
                                <p:cTn id="70" presetID="22" presetClass="exit" presetSubtype="4" fill="hold" grpId="2" nodeType="withEffect">
                                  <p:stCondLst>
                                    <p:cond delay="0"/>
                                  </p:stCondLst>
                                  <p:childTnLst>
                                    <p:animEffect transition="out" filter="wipe(down)">
                                      <p:cBhvr>
                                        <p:cTn id="71" dur="1250"/>
                                        <p:tgtEl>
                                          <p:spTgt spid="12"/>
                                        </p:tgtEl>
                                      </p:cBhvr>
                                    </p:animEffect>
                                    <p:set>
                                      <p:cBhvr>
                                        <p:cTn id="72" dur="1" fill="hold">
                                          <p:stCondLst>
                                            <p:cond delay="1249"/>
                                          </p:stCondLst>
                                        </p:cTn>
                                        <p:tgtEl>
                                          <p:spTgt spid="12"/>
                                        </p:tgtEl>
                                        <p:attrNameLst>
                                          <p:attrName>style.visibility</p:attrName>
                                        </p:attrNameLst>
                                      </p:cBhvr>
                                      <p:to>
                                        <p:strVal val="hidden"/>
                                      </p:to>
                                    </p:set>
                                  </p:childTnLst>
                                </p:cTn>
                              </p:par>
                              <p:par>
                                <p:cTn id="73" presetID="22" presetClass="entr" presetSubtype="2" fill="hold" grpId="0" nodeType="withEffect">
                                  <p:stCondLst>
                                    <p:cond delay="1000"/>
                                  </p:stCondLst>
                                  <p:childTnLst>
                                    <p:set>
                                      <p:cBhvr>
                                        <p:cTn id="74" dur="1" fill="hold">
                                          <p:stCondLst>
                                            <p:cond delay="0"/>
                                          </p:stCondLst>
                                        </p:cTn>
                                        <p:tgtEl>
                                          <p:spTgt spid="19"/>
                                        </p:tgtEl>
                                        <p:attrNameLst>
                                          <p:attrName>style.visibility</p:attrName>
                                        </p:attrNameLst>
                                      </p:cBhvr>
                                      <p:to>
                                        <p:strVal val="visible"/>
                                      </p:to>
                                    </p:set>
                                    <p:animEffect transition="in" filter="wipe(right)">
                                      <p:cBhvr>
                                        <p:cTn id="75" dur="750"/>
                                        <p:tgtEl>
                                          <p:spTgt spid="19"/>
                                        </p:tgtEl>
                                      </p:cBhvr>
                                    </p:animEffect>
                                  </p:childTnLst>
                                </p:cTn>
                              </p:par>
                              <p:par>
                                <p:cTn id="76" presetID="22" presetClass="exit" presetSubtype="8" fill="hold" grpId="2" nodeType="withEffect">
                                  <p:stCondLst>
                                    <p:cond delay="0"/>
                                  </p:stCondLst>
                                  <p:childTnLst>
                                    <p:animEffect transition="out" filter="wipe(left)">
                                      <p:cBhvr>
                                        <p:cTn id="77" dur="2000"/>
                                        <p:tgtEl>
                                          <p:spTgt spid="5"/>
                                        </p:tgtEl>
                                      </p:cBhvr>
                                    </p:animEffect>
                                    <p:set>
                                      <p:cBhvr>
                                        <p:cTn id="78" dur="1" fill="hold">
                                          <p:stCondLst>
                                            <p:cond delay="1999"/>
                                          </p:stCondLst>
                                        </p:cTn>
                                        <p:tgtEl>
                                          <p:spTgt spid="5"/>
                                        </p:tgtEl>
                                        <p:attrNameLst>
                                          <p:attrName>style.visibility</p:attrName>
                                        </p:attrNameLst>
                                      </p:cBhvr>
                                      <p:to>
                                        <p:strVal val="hidden"/>
                                      </p:to>
                                    </p:set>
                                  </p:childTnLst>
                                </p:cTn>
                              </p:par>
                              <p:par>
                                <p:cTn id="79" presetID="3" presetClass="emph" presetSubtype="2" fill="hold" grpId="2" nodeType="withEffect">
                                  <p:stCondLst>
                                    <p:cond delay="0"/>
                                  </p:stCondLst>
                                  <p:childTnLst>
                                    <p:animClr clrSpc="rgb" dir="cw">
                                      <p:cBhvr override="childStyle">
                                        <p:cTn id="80" dur="2000" fill="hold"/>
                                        <p:tgtEl>
                                          <p:spTgt spid="14"/>
                                        </p:tgtEl>
                                        <p:attrNameLst>
                                          <p:attrName>style.color</p:attrName>
                                        </p:attrNameLst>
                                      </p:cBhvr>
                                      <p:to>
                                        <a:srgbClr val="043FFC"/>
                                      </p:to>
                                    </p:animClr>
                                  </p:childTnLst>
                                </p:cTn>
                              </p:par>
                              <p:par>
                                <p:cTn id="81" presetID="3" presetClass="emph" presetSubtype="2" fill="hold" grpId="2" nodeType="withEffect">
                                  <p:stCondLst>
                                    <p:cond delay="0"/>
                                  </p:stCondLst>
                                  <p:childTnLst>
                                    <p:animClr clrSpc="rgb" dir="cw">
                                      <p:cBhvr override="childStyle">
                                        <p:cTn id="82" dur="2000" fill="hold"/>
                                        <p:tgtEl>
                                          <p:spTgt spid="36"/>
                                        </p:tgtEl>
                                        <p:attrNameLst>
                                          <p:attrName>style.color</p:attrName>
                                        </p:attrNameLst>
                                      </p:cBhvr>
                                      <p:to>
                                        <a:srgbClr val="043FFC"/>
                                      </p:to>
                                    </p:animClr>
                                  </p:childTnLst>
                                </p:cTn>
                              </p:par>
                              <p:par>
                                <p:cTn id="83" presetID="7" presetClass="emph" presetSubtype="2" fill="hold" grpId="2" nodeType="withEffect">
                                  <p:stCondLst>
                                    <p:cond delay="0"/>
                                  </p:stCondLst>
                                  <p:childTnLst>
                                    <p:animClr clrSpc="rgb" dir="cw">
                                      <p:cBhvr>
                                        <p:cTn id="84" dur="2000" fill="hold"/>
                                        <p:tgtEl>
                                          <p:spTgt spid="16"/>
                                        </p:tgtEl>
                                        <p:attrNameLst>
                                          <p:attrName>stroke.color</p:attrName>
                                        </p:attrNameLst>
                                      </p:cBhvr>
                                      <p:to>
                                        <a:srgbClr val="0066FF"/>
                                      </p:to>
                                    </p:animClr>
                                    <p:set>
                                      <p:cBhvr>
                                        <p:cTn id="85" dur="2000" fill="hold"/>
                                        <p:tgtEl>
                                          <p:spTgt spid="16"/>
                                        </p:tgtEl>
                                        <p:attrNameLst>
                                          <p:attrName>stroke.on</p:attrName>
                                        </p:attrNameLst>
                                      </p:cBhvr>
                                      <p:to>
                                        <p:strVal val="true"/>
                                      </p:to>
                                    </p:set>
                                  </p:childTnLst>
                                </p:cTn>
                              </p:par>
                              <p:par>
                                <p:cTn id="86" presetID="7" presetClass="emph" presetSubtype="2" fill="hold" nodeType="withEffect">
                                  <p:stCondLst>
                                    <p:cond delay="0"/>
                                  </p:stCondLst>
                                  <p:childTnLst>
                                    <p:animClr clrSpc="rgb" dir="cw">
                                      <p:cBhvr>
                                        <p:cTn id="87" dur="2000" fill="hold"/>
                                        <p:tgtEl>
                                          <p:spTgt spid="37"/>
                                        </p:tgtEl>
                                        <p:attrNameLst>
                                          <p:attrName>stroke.color</p:attrName>
                                        </p:attrNameLst>
                                      </p:cBhvr>
                                      <p:to>
                                        <a:srgbClr val="043FFC"/>
                                      </p:to>
                                    </p:animClr>
                                    <p:set>
                                      <p:cBhvr>
                                        <p:cTn id="88" dur="2000" fill="hold"/>
                                        <p:tgtEl>
                                          <p:spTgt spid="37"/>
                                        </p:tgtEl>
                                        <p:attrNameLst>
                                          <p:attrName>stroke.on</p:attrName>
                                        </p:attrNameLst>
                                      </p:cBhvr>
                                      <p:to>
                                        <p:strVal val="tru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left)">
                                      <p:cBhvr>
                                        <p:cTn id="93" dur="500"/>
                                        <p:tgtEl>
                                          <p:spTgt spid="17"/>
                                        </p:tgtEl>
                                      </p:cBhvr>
                                    </p:animEffect>
                                  </p:childTnLst>
                                </p:cTn>
                              </p:par>
                              <p:par>
                                <p:cTn id="94" presetID="18" presetClass="emph" presetSubtype="0" fill="hold" grpId="1" nodeType="withEffect">
                                  <p:stCondLst>
                                    <p:cond delay="0"/>
                                  </p:stCondLst>
                                  <p:childTnLst>
                                    <p:set>
                                      <p:cBhvr override="childStyle">
                                        <p:cTn id="95" dur="500" fill="hold"/>
                                        <p:tgtEl>
                                          <p:spTgt spid="17"/>
                                        </p:tgtEl>
                                        <p:attrNameLst>
                                          <p:attrName>style.textDecorationUnderline</p:attrName>
                                        </p:attrNameLst>
                                      </p:cBhvr>
                                      <p:to>
                                        <p:strVal val="true"/>
                                      </p:to>
                                    </p:se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wipe(left)">
                                      <p:cBhvr>
                                        <p:cTn id="99" dur="500"/>
                                        <p:tgtEl>
                                          <p:spTgt spid="18"/>
                                        </p:tgtEl>
                                      </p:cBhvr>
                                    </p:animEffect>
                                  </p:childTnLst>
                                </p:cTn>
                              </p:par>
                              <p:par>
                                <p:cTn id="100" presetID="18" presetClass="emph" presetSubtype="0" fill="hold" grpId="1" nodeType="withEffect">
                                  <p:stCondLst>
                                    <p:cond delay="0"/>
                                  </p:stCondLst>
                                  <p:childTnLst>
                                    <p:set>
                                      <p:cBhvr override="childStyle">
                                        <p:cTn id="101" dur="500" fill="hold"/>
                                        <p:tgtEl>
                                          <p:spTgt spid="18"/>
                                        </p:tgtEl>
                                        <p:attrNameLst>
                                          <p:attrName>style.textDecorationUnderline</p:attrName>
                                        </p:attrNameLst>
                                      </p:cBhvr>
                                      <p:to>
                                        <p:strVal val="true"/>
                                      </p:to>
                                    </p:set>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grpId="2" nodeType="clickEffect">
                                  <p:stCondLst>
                                    <p:cond delay="0"/>
                                  </p:stCondLst>
                                  <p:childTnLst>
                                    <p:animEffect transition="out" filter="fade">
                                      <p:cBhvr>
                                        <p:cTn id="105" dur="500" tmFilter="0, 0; .2, .5; .8, .5; 1, 0"/>
                                        <p:tgtEl>
                                          <p:spTgt spid="38"/>
                                        </p:tgtEl>
                                      </p:cBhvr>
                                    </p:animEffect>
                                    <p:animScale>
                                      <p:cBhvr>
                                        <p:cTn id="106" dur="250" autoRev="1" fill="hold"/>
                                        <p:tgtEl>
                                          <p:spTgt spid="38"/>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23" presetClass="entr" presetSubtype="16" fill="hold" grpId="0" nodeType="click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p:cTn id="111" dur="500" fill="hold"/>
                                        <p:tgtEl>
                                          <p:spTgt spid="23"/>
                                        </p:tgtEl>
                                        <p:attrNameLst>
                                          <p:attrName>ppt_w</p:attrName>
                                        </p:attrNameLst>
                                      </p:cBhvr>
                                      <p:tavLst>
                                        <p:tav tm="0">
                                          <p:val>
                                            <p:fltVal val="0"/>
                                          </p:val>
                                        </p:tav>
                                        <p:tav tm="100000">
                                          <p:val>
                                            <p:strVal val="#ppt_w"/>
                                          </p:val>
                                        </p:tav>
                                      </p:tavLst>
                                    </p:anim>
                                    <p:anim calcmode="lin" valueType="num">
                                      <p:cBhvr>
                                        <p:cTn id="112"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1" nodeType="clickEffect">
                                  <p:stCondLst>
                                    <p:cond delay="0"/>
                                  </p:stCondLst>
                                  <p:childTnLst>
                                    <p:animEffect transition="out" filter="dissolv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par>
                                <p:cTn id="118" presetID="9" presetClass="exit" presetSubtype="0" fill="hold" grpId="1" nodeType="withEffect">
                                  <p:stCondLst>
                                    <p:cond delay="0"/>
                                  </p:stCondLst>
                                  <p:childTnLst>
                                    <p:animEffect transition="out" filter="dissolv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9" presetClass="exit" presetSubtype="0" fill="hold" grpId="2" nodeType="withEffect">
                                  <p:stCondLst>
                                    <p:cond delay="0"/>
                                  </p:stCondLst>
                                  <p:childTnLst>
                                    <p:animEffect transition="out" filter="dissolve">
                                      <p:cBhvr>
                                        <p:cTn id="122" dur="500"/>
                                        <p:tgtEl>
                                          <p:spTgt spid="37"/>
                                        </p:tgtEl>
                                      </p:cBhvr>
                                    </p:animEffect>
                                    <p:set>
                                      <p:cBhvr>
                                        <p:cTn id="123" dur="1" fill="hold">
                                          <p:stCondLst>
                                            <p:cond delay="499"/>
                                          </p:stCondLst>
                                        </p:cTn>
                                        <p:tgtEl>
                                          <p:spTgt spid="37"/>
                                        </p:tgtEl>
                                        <p:attrNameLst>
                                          <p:attrName>style.visibility</p:attrName>
                                        </p:attrNameLst>
                                      </p:cBhvr>
                                      <p:to>
                                        <p:strVal val="hidden"/>
                                      </p:to>
                                    </p:set>
                                  </p:childTnLst>
                                </p:cTn>
                              </p:par>
                              <p:par>
                                <p:cTn id="124" presetID="9" presetClass="exit" presetSubtype="0" fill="hold" grpId="3" nodeType="withEffect">
                                  <p:stCondLst>
                                    <p:cond delay="0"/>
                                  </p:stCondLst>
                                  <p:childTnLst>
                                    <p:animEffect transition="out" filter="dissolve">
                                      <p:cBhvr>
                                        <p:cTn id="125" dur="500"/>
                                        <p:tgtEl>
                                          <p:spTgt spid="36"/>
                                        </p:tgtEl>
                                      </p:cBhvr>
                                    </p:animEffect>
                                    <p:set>
                                      <p:cBhvr>
                                        <p:cTn id="126" dur="1" fill="hold">
                                          <p:stCondLst>
                                            <p:cond delay="499"/>
                                          </p:stCondLst>
                                        </p:cTn>
                                        <p:tgtEl>
                                          <p:spTgt spid="3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250"/>
                                        <p:tgtEl>
                                          <p:spTgt spid="17"/>
                                        </p:tgtEl>
                                      </p:cBhvr>
                                    </p:animEffect>
                                    <p:set>
                                      <p:cBhvr>
                                        <p:cTn id="132" dur="1" fill="hold">
                                          <p:stCondLst>
                                            <p:cond delay="249"/>
                                          </p:stCondLst>
                                        </p:cTn>
                                        <p:tgtEl>
                                          <p:spTgt spid="17"/>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250"/>
                                        <p:tgtEl>
                                          <p:spTgt spid="18"/>
                                        </p:tgtEl>
                                      </p:cBhvr>
                                    </p:animEffect>
                                    <p:set>
                                      <p:cBhvr>
                                        <p:cTn id="135" dur="1" fill="hold">
                                          <p:stCondLst>
                                            <p:cond delay="249"/>
                                          </p:stCondLst>
                                        </p:cTn>
                                        <p:tgtEl>
                                          <p:spTgt spid="18"/>
                                        </p:tgtEl>
                                        <p:attrNameLst>
                                          <p:attrName>style.visibility</p:attrName>
                                        </p:attrNameLst>
                                      </p:cBhvr>
                                      <p:to>
                                        <p:strVal val="hidden"/>
                                      </p:to>
                                    </p:set>
                                  </p:childTnLst>
                                </p:cTn>
                              </p:par>
                              <p:par>
                                <p:cTn id="136" presetID="9" presetClass="exit" presetSubtype="0" fill="hold" grpId="1" nodeType="withEffect">
                                  <p:stCondLst>
                                    <p:cond delay="0"/>
                                  </p:stCondLst>
                                  <p:childTnLst>
                                    <p:animEffect transition="out" filter="dissolve">
                                      <p:cBhvr>
                                        <p:cTn id="137" dur="500"/>
                                        <p:tgtEl>
                                          <p:spTgt spid="19"/>
                                        </p:tgtEl>
                                      </p:cBhvr>
                                    </p:animEffect>
                                    <p:set>
                                      <p:cBhvr>
                                        <p:cTn id="138" dur="1" fill="hold">
                                          <p:stCondLst>
                                            <p:cond delay="499"/>
                                          </p:stCondLst>
                                        </p:cTn>
                                        <p:tgtEl>
                                          <p:spTgt spid="19"/>
                                        </p:tgtEl>
                                        <p:attrNameLst>
                                          <p:attrName>style.visibility</p:attrName>
                                        </p:attrNameLst>
                                      </p:cBhvr>
                                      <p:to>
                                        <p:strVal val="hidden"/>
                                      </p:to>
                                    </p:set>
                                  </p:childTnLst>
                                </p:cTn>
                              </p:par>
                              <p:par>
                                <p:cTn id="139" presetID="55" presetClass="exit" presetSubtype="0" fill="hold" grpId="1" nodeType="withEffect">
                                  <p:stCondLst>
                                    <p:cond delay="0"/>
                                  </p:stCondLst>
                                  <p:childTnLst>
                                    <p:anim calcmode="lin" valueType="num">
                                      <p:cBhvr>
                                        <p:cTn id="140" dur="1000"/>
                                        <p:tgtEl>
                                          <p:spTgt spid="20"/>
                                        </p:tgtEl>
                                        <p:attrNameLst>
                                          <p:attrName>ppt_w</p:attrName>
                                        </p:attrNameLst>
                                      </p:cBhvr>
                                      <p:tavLst>
                                        <p:tav tm="0">
                                          <p:val>
                                            <p:strVal val="ppt_w"/>
                                          </p:val>
                                        </p:tav>
                                        <p:tav tm="100000">
                                          <p:val>
                                            <p:strVal val="ppt_w*0.70"/>
                                          </p:val>
                                        </p:tav>
                                      </p:tavLst>
                                    </p:anim>
                                    <p:anim calcmode="lin" valueType="num">
                                      <p:cBhvr>
                                        <p:cTn id="141" dur="1000"/>
                                        <p:tgtEl>
                                          <p:spTgt spid="20"/>
                                        </p:tgtEl>
                                        <p:attrNameLst>
                                          <p:attrName>ppt_h</p:attrName>
                                        </p:attrNameLst>
                                      </p:cBhvr>
                                      <p:tavLst>
                                        <p:tav tm="0">
                                          <p:val>
                                            <p:strVal val="ppt_h"/>
                                          </p:val>
                                        </p:tav>
                                        <p:tav tm="100000">
                                          <p:val>
                                            <p:strVal val="ppt_h"/>
                                          </p:val>
                                        </p:tav>
                                      </p:tavLst>
                                    </p:anim>
                                    <p:animEffect transition="out" filter="fade">
                                      <p:cBhvr>
                                        <p:cTn id="142" dur="1000"/>
                                        <p:tgtEl>
                                          <p:spTgt spid="20"/>
                                        </p:tgtEl>
                                      </p:cBhvr>
                                    </p:animEffect>
                                    <p:set>
                                      <p:cBhvr>
                                        <p:cTn id="143" dur="1" fill="hold">
                                          <p:stCondLst>
                                            <p:cond delay="999"/>
                                          </p:stCondLst>
                                        </p:cTn>
                                        <p:tgtEl>
                                          <p:spTgt spid="20"/>
                                        </p:tgtEl>
                                        <p:attrNameLst>
                                          <p:attrName>style.visibility</p:attrName>
                                        </p:attrNameLst>
                                      </p:cBhvr>
                                      <p:to>
                                        <p:strVal val="hidden"/>
                                      </p:to>
                                    </p:set>
                                  </p:childTnLst>
                                </p:cTn>
                              </p:par>
                              <p:par>
                                <p:cTn id="144" presetID="9" presetClass="exit" presetSubtype="0" fill="hold" grpId="2" nodeType="withEffect">
                                  <p:stCondLst>
                                    <p:cond delay="0"/>
                                  </p:stCondLst>
                                  <p:childTnLst>
                                    <p:animEffect transition="out" filter="dissolve">
                                      <p:cBhvr>
                                        <p:cTn id="145" dur="500"/>
                                        <p:tgtEl>
                                          <p:spTgt spid="61"/>
                                        </p:tgtEl>
                                      </p:cBhvr>
                                    </p:animEffect>
                                    <p:set>
                                      <p:cBhvr>
                                        <p:cTn id="146" dur="1" fill="hold">
                                          <p:stCondLst>
                                            <p:cond delay="499"/>
                                          </p:stCondLst>
                                        </p:cTn>
                                        <p:tgtEl>
                                          <p:spTgt spid="61"/>
                                        </p:tgtEl>
                                        <p:attrNameLst>
                                          <p:attrName>style.visibility</p:attrName>
                                        </p:attrNameLst>
                                      </p:cBhvr>
                                      <p:to>
                                        <p:strVal val="hidden"/>
                                      </p:to>
                                    </p:set>
                                  </p:childTnLst>
                                </p:cTn>
                              </p:par>
                              <p:par>
                                <p:cTn id="147" presetID="9" presetClass="exit" presetSubtype="0" fill="hold" grpId="2" nodeType="withEffect">
                                  <p:stCondLst>
                                    <p:cond delay="0"/>
                                  </p:stCondLst>
                                  <p:childTnLst>
                                    <p:animEffect transition="out" filter="dissolve">
                                      <p:cBhvr>
                                        <p:cTn id="148" dur="500"/>
                                        <p:tgtEl>
                                          <p:spTgt spid="62"/>
                                        </p:tgtEl>
                                      </p:cBhvr>
                                    </p:animEffect>
                                    <p:set>
                                      <p:cBhvr>
                                        <p:cTn id="149" dur="1" fill="hold">
                                          <p:stCondLst>
                                            <p:cond delay="499"/>
                                          </p:stCondLst>
                                        </p:cTn>
                                        <p:tgtEl>
                                          <p:spTgt spid="62"/>
                                        </p:tgtEl>
                                        <p:attrNameLst>
                                          <p:attrName>style.visibility</p:attrName>
                                        </p:attrNameLst>
                                      </p:cBhvr>
                                      <p:to>
                                        <p:strVal val="hidden"/>
                                      </p:to>
                                    </p:set>
                                  </p:childTnLst>
                                </p:cTn>
                              </p:par>
                              <p:par>
                                <p:cTn id="150" presetID="23" presetClass="entr" presetSubtype="16" fill="hold" grpId="0" nodeType="withEffect">
                                  <p:stCondLst>
                                    <p:cond delay="0"/>
                                  </p:stCondLst>
                                  <p:childTnLst>
                                    <p:set>
                                      <p:cBhvr>
                                        <p:cTn id="151" dur="1" fill="hold">
                                          <p:stCondLst>
                                            <p:cond delay="0"/>
                                          </p:stCondLst>
                                        </p:cTn>
                                        <p:tgtEl>
                                          <p:spTgt spid="24"/>
                                        </p:tgtEl>
                                        <p:attrNameLst>
                                          <p:attrName>style.visibility</p:attrName>
                                        </p:attrNameLst>
                                      </p:cBhvr>
                                      <p:to>
                                        <p:strVal val="visible"/>
                                      </p:to>
                                    </p:set>
                                    <p:anim calcmode="lin" valueType="num">
                                      <p:cBhvr>
                                        <p:cTn id="152" dur="500" fill="hold"/>
                                        <p:tgtEl>
                                          <p:spTgt spid="24"/>
                                        </p:tgtEl>
                                        <p:attrNameLst>
                                          <p:attrName>ppt_w</p:attrName>
                                        </p:attrNameLst>
                                      </p:cBhvr>
                                      <p:tavLst>
                                        <p:tav tm="0">
                                          <p:val>
                                            <p:fltVal val="0"/>
                                          </p:val>
                                        </p:tav>
                                        <p:tav tm="100000">
                                          <p:val>
                                            <p:strVal val="#ppt_w"/>
                                          </p:val>
                                        </p:tav>
                                      </p:tavLst>
                                    </p:anim>
                                    <p:anim calcmode="lin" valueType="num">
                                      <p:cBhvr>
                                        <p:cTn id="153"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36" grpId="0"/>
      <p:bldP spid="36" grpId="1"/>
      <p:bldP spid="36" grpId="2"/>
      <p:bldP spid="36" grpId="3"/>
      <p:bldP spid="37" grpId="0" animBg="1"/>
      <p:bldP spid="37" grpId="1" animBg="1"/>
      <p:bldP spid="37" grpId="2" animBg="1"/>
      <p:bldP spid="38" grpId="0"/>
      <p:bldP spid="38" grpId="1"/>
      <p:bldP spid="38" grpId="2"/>
      <p:bldP spid="41" grpId="0" animBg="1"/>
      <p:bldP spid="41" grpId="1" animBg="1"/>
      <p:bldP spid="61" grpId="0"/>
      <p:bldP spid="61" grpId="1"/>
      <p:bldP spid="61" grpId="2"/>
      <p:bldP spid="62" grpId="0" animBg="1"/>
      <p:bldP spid="62" grpId="1" animBg="1"/>
      <p:bldP spid="62" grpId="2" animBg="1"/>
      <p:bldP spid="63" grpId="0"/>
      <p:bldP spid="63" grpId="1"/>
      <p:bldP spid="11" grpId="0"/>
      <p:bldP spid="11" grpId="1"/>
      <p:bldP spid="11" grpId="2"/>
      <p:bldP spid="12" grpId="0"/>
      <p:bldP spid="12" grpId="1"/>
      <p:bldP spid="12" grpId="2"/>
      <p:bldP spid="15" grpId="1"/>
      <p:bldP spid="14" grpId="0"/>
      <p:bldP spid="14" grpId="1"/>
      <p:bldP spid="14" grpId="2"/>
      <p:bldP spid="16" grpId="0" animBg="1"/>
      <p:bldP spid="16" grpId="1" animBg="1"/>
      <p:bldP spid="16" grpId="2" animBg="1"/>
      <p:bldP spid="17" grpId="0"/>
      <p:bldP spid="17" grpId="1"/>
      <p:bldP spid="17" grpId="2"/>
      <p:bldP spid="18" grpId="0"/>
      <p:bldP spid="18" grpId="1"/>
      <p:bldP spid="18" grpId="2"/>
      <p:bldP spid="19" grpId="0" animBg="1"/>
      <p:bldP spid="19" grpId="1" animBg="1"/>
      <p:bldP spid="20" grpId="0"/>
      <p:bldP spid="20" grpId="1"/>
      <p:bldP spid="23" grpId="0"/>
      <p:bldP spid="23" grpId="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E101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628650"/>
            <a:ext cx="7239000" cy="4248150"/>
          </a:xfrm>
          <a:prstGeom prst="rect">
            <a:avLst/>
          </a:prstGeom>
        </p:spPr>
      </p:pic>
      <p:pic>
        <p:nvPicPr>
          <p:cNvPr id="9" name="Picture 8" descr="PowerPoint Slide Show - [SermonLayoutWork]"/>
          <p:cNvPicPr>
            <a:picLocks noChangeAspect="1"/>
          </p:cNvPicPr>
          <p:nvPr/>
        </p:nvPicPr>
        <p:blipFill>
          <a:blip r:embed="rId6">
            <a:clrChange>
              <a:clrFrom>
                <a:srgbClr val="FF0000"/>
              </a:clrFrom>
              <a:clrTo>
                <a:srgbClr val="FF0000">
                  <a:alpha val="0"/>
                </a:srgbClr>
              </a:clrTo>
            </a:clrChange>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7086600"/>
          </a:xfrm>
          <a:prstGeom prst="rect">
            <a:avLst/>
          </a:prstGeom>
        </p:spPr>
      </p:pic>
      <p:sp>
        <p:nvSpPr>
          <p:cNvPr id="5" name="Rectangle 12"/>
          <p:cNvSpPr>
            <a:spLocks noChangeArrowheads="1"/>
          </p:cNvSpPr>
          <p:nvPr/>
        </p:nvSpPr>
        <p:spPr bwMode="auto">
          <a:xfrm>
            <a:off x="609600" y="52959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smtClean="0">
                <a:ln w="11430"/>
                <a:solidFill>
                  <a:schemeClr val="bg1"/>
                </a:solidFill>
                <a:effectLst>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solidFill>
                <a:schemeClr val="bg1"/>
              </a:solidFill>
              <a:effectLst>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810000" y="4991100"/>
            <a:ext cx="5105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smtClean="0">
                <a:ln w="11430"/>
                <a:solidFill>
                  <a:schemeClr val="bg1"/>
                </a:solidFill>
                <a:effectLst>
                  <a:outerShdw blurRad="76200" dist="50800" dir="5400000" algn="tl" rotWithShape="0">
                    <a:srgbClr val="000000">
                      <a:alpha val="65000"/>
                    </a:srgbClr>
                  </a:outerShdw>
                </a:effectLst>
                <a:latin typeface="Calibri" panose="020F0502020204030204" pitchFamily="34" charset="0"/>
              </a:rPr>
              <a:t>September 18, 2016</a:t>
            </a:r>
            <a:endParaRPr lang="en-US" altLang="en-US" sz="4400" b="1" i="1" spc="50" dirty="0">
              <a:ln w="11430"/>
              <a:solidFill>
                <a:schemeClr val="bg1"/>
              </a:solidFill>
              <a:effectLst>
                <a:outerShdw blurRad="76200" dist="50800" dir="5400000" algn="tl" rotWithShape="0">
                  <a:srgbClr val="000000">
                    <a:alpha val="65000"/>
                  </a:srgbClr>
                </a:outerShdw>
              </a:effectLst>
              <a:latin typeface="Calibri" panose="020F0502020204030204" pitchFamily="34" charset="0"/>
            </a:endParaRPr>
          </a:p>
        </p:txBody>
      </p:sp>
      <p:sp>
        <p:nvSpPr>
          <p:cNvPr id="4" name="Rectangle 4"/>
          <p:cNvSpPr>
            <a:spLocks noChangeArrowheads="1"/>
          </p:cNvSpPr>
          <p:nvPr/>
        </p:nvSpPr>
        <p:spPr bwMode="auto">
          <a:xfrm>
            <a:off x="990600" y="609600"/>
            <a:ext cx="7086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gd name="adj" fmla="val 2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smtClean="0">
                <a:ln w="11430"/>
                <a:blipFill dpi="0" rotWithShape="1">
                  <a:blip r:embed="rId8">
                    <a:extLst>
                      <a:ext uri="{28A0092B-C50C-407E-A947-70E740481C1C}">
                        <a14:useLocalDpi xmlns:a14="http://schemas.microsoft.com/office/drawing/2010/main" val="0"/>
                      </a:ext>
                    </a:extLst>
                  </a:blip>
                  <a:srcRect/>
                  <a:stretch>
                    <a:fillRect/>
                  </a:stretch>
                </a:blipFill>
                <a:effectLst>
                  <a:glow rad="38100">
                    <a:schemeClr val="bg1"/>
                  </a:glow>
                  <a:outerShdw blurRad="76200" dist="50800" dir="5400000" algn="tl" rotWithShape="0">
                    <a:srgbClr val="000000">
                      <a:alpha val="65000"/>
                    </a:srgbClr>
                  </a:outerShdw>
                </a:effectLst>
                <a:latin typeface="Calibri" panose="020F0502020204030204" pitchFamily="34" charset="0"/>
              </a:rPr>
              <a:t>Physical</a:t>
            </a:r>
          </a:p>
          <a:p>
            <a:pPr algn="ctr"/>
            <a:r>
              <a:rPr lang="en-US" sz="8000" b="1" spc="50" dirty="0" smtClean="0">
                <a:ln w="11430"/>
                <a:blipFill dpi="0" rotWithShape="1">
                  <a:blip r:embed="rId8">
                    <a:extLst>
                      <a:ext uri="{28A0092B-C50C-407E-A947-70E740481C1C}">
                        <a14:useLocalDpi xmlns:a14="http://schemas.microsoft.com/office/drawing/2010/main" val="0"/>
                      </a:ext>
                    </a:extLst>
                  </a:blip>
                  <a:srcRect/>
                  <a:stretch>
                    <a:fillRect/>
                  </a:stretch>
                </a:blipFill>
                <a:effectLst>
                  <a:glow rad="38100">
                    <a:schemeClr val="bg1"/>
                  </a:glow>
                  <a:outerShdw blurRad="76200" dist="50800" dir="5400000" algn="tl" rotWithShape="0">
                    <a:srgbClr val="000000">
                      <a:alpha val="65000"/>
                    </a:srgbClr>
                  </a:outerShdw>
                </a:effectLst>
                <a:latin typeface="Calibri" panose="020F0502020204030204" pitchFamily="34" charset="0"/>
              </a:rPr>
              <a:t>Science</a:t>
            </a:r>
          </a:p>
          <a:p>
            <a:pPr algn="ctr"/>
            <a:r>
              <a:rPr lang="en-US" sz="8000" b="1" spc="50" dirty="0" smtClean="0">
                <a:ln w="11430"/>
                <a:blipFill dpi="0" rotWithShape="1">
                  <a:blip r:embed="rId8">
                    <a:extLst>
                      <a:ext uri="{28A0092B-C50C-407E-A947-70E740481C1C}">
                        <a14:useLocalDpi xmlns:a14="http://schemas.microsoft.com/office/drawing/2010/main" val="0"/>
                      </a:ext>
                    </a:extLst>
                  </a:blip>
                  <a:srcRect/>
                  <a:stretch>
                    <a:fillRect/>
                  </a:stretch>
                </a:blipFill>
                <a:effectLst>
                  <a:glow rad="38100">
                    <a:schemeClr val="bg1"/>
                  </a:glow>
                  <a:outerShdw blurRad="76200" dist="50800" dir="5400000" algn="tl" rotWithShape="0">
                    <a:srgbClr val="000000">
                      <a:alpha val="65000"/>
                    </a:srgbClr>
                  </a:outerShdw>
                </a:effectLst>
                <a:latin typeface="Calibri" panose="020F0502020204030204" pitchFamily="34" charset="0"/>
              </a:rPr>
              <a:t>of God</a:t>
            </a:r>
            <a:endParaRPr lang="en-US" sz="8000" b="1" i="1" spc="50" dirty="0">
              <a:ln w="11430"/>
              <a:blipFill dpi="0" rotWithShape="1">
                <a:blip r:embed="rId8">
                  <a:extLst>
                    <a:ext uri="{28A0092B-C50C-407E-A947-70E740481C1C}">
                      <a14:useLocalDpi xmlns:a14="http://schemas.microsoft.com/office/drawing/2010/main" val="0"/>
                    </a:ext>
                  </a:extLst>
                </a:blip>
                <a:srcRect/>
                <a:stretch>
                  <a:fillRect/>
                </a:stretch>
              </a:blipFill>
              <a:effectLst>
                <a:glow rad="38100">
                  <a:schemeClr val="bg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750">
                                          <p:stCondLst>
                                            <p:cond delay="0"/>
                                          </p:stCondLst>
                                        </p:cTn>
                                        <p:tgtEl>
                                          <p:spTgt spid="4"/>
                                        </p:tgtEl>
                                      </p:cBhvr>
                                    </p:animEffect>
                                    <p:anim to="" calcmode="lin" valueType="num">
                                      <p:cBhvr>
                                        <p:cTn id="8" dur="75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75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1" presetClass="exit" presetSubtype="0" fill="hold" nodeType="withEffect">
                                  <p:stCondLst>
                                    <p:cond delay="750"/>
                                  </p:stCondLst>
                                  <p:childTnLst>
                                    <p:set>
                                      <p:cBhvr>
                                        <p:cTn id="11" dur="1" fill="hold">
                                          <p:stCondLst>
                                            <p:cond delay="0"/>
                                          </p:stCondLst>
                                        </p:cTn>
                                        <p:tgtEl>
                                          <p:spTgt spid="7"/>
                                        </p:tgtEl>
                                        <p:attrNameLst>
                                          <p:attrName>style.visibility</p:attrName>
                                        </p:attrNameLst>
                                      </p:cBhvr>
                                      <p:to>
                                        <p:strVal val="hidden"/>
                                      </p:to>
                                    </p:set>
                                  </p:childTnLst>
                                </p:cTn>
                              </p:par>
                              <p:par>
                                <p:cTn id="12" presetID="9" presetClass="exit" presetSubtype="0" fill="hold" grpId="2" nodeType="withEffect">
                                  <p:stCondLst>
                                    <p:cond delay="1750"/>
                                  </p:stCondLst>
                                  <p:childTnLst>
                                    <p:animEffect transition="out" filter="dissolv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par>
                                <p:cTn id="15" presetID="2" presetClass="mediacall" presetSubtype="0" fill="hold" nodeType="withEffect">
                                  <p:stCondLst>
                                    <p:cond delay="750"/>
                                  </p:stCondLst>
                                  <p:childTnLst>
                                    <p:cmd type="call" cmd="togglePause">
                                      <p:cBhvr>
                                        <p:cTn id="16" dur="1" fill="hold"/>
                                        <p:tgtEl>
                                          <p:spTgt spid="8"/>
                                        </p:tgtEl>
                                      </p:cBhvr>
                                    </p:cmd>
                                  </p:childTnLst>
                                </p:cTn>
                              </p:par>
                              <p:par>
                                <p:cTn id="17" presetID="39" presetClass="entr" presetSubtype="0" accel="100000"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3"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0" presetClass="exit" presetSubtype="0" fill="hold" grpId="1" nodeType="withEffect">
                                  <p:stCondLst>
                                    <p:cond delay="0"/>
                                  </p:stCondLst>
                                  <p:childTnLst>
                                    <p:set>
                                      <p:cBhvr>
                                        <p:cTn id="34" dur="1" fill="hold">
                                          <p:stCondLst>
                                            <p:cond delay="999"/>
                                          </p:stCondLst>
                                        </p:cTn>
                                        <p:tgtEl>
                                          <p:spTgt spid="4"/>
                                        </p:tgtEl>
                                        <p:attrNameLst>
                                          <p:attrName>style.visibility</p:attrName>
                                        </p:attrNameLst>
                                      </p:cBhvr>
                                      <p:to>
                                        <p:strVal val="hidden"/>
                                      </p:to>
                                    </p:set>
                                    <p:animEffect transition="out" filter="dissolve">
                                      <p:cBhvr>
                                        <p:cTn id="35" dur="1000">
                                          <p:stCondLst>
                                            <p:cond delay="0"/>
                                          </p:stCondLst>
                                        </p:cTn>
                                        <p:tgtEl>
                                          <p:spTgt spid="4"/>
                                        </p:tgtEl>
                                      </p:cBhvr>
                                    </p:animEffect>
                                    <p:anim to="" calcmode="lin" valueType="num">
                                      <p:cBhvr>
                                        <p:cTn id="36"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7"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8"/>
                                        </p:tgtEl>
                                        <p:attrNameLst>
                                          <p:attrName>style.visibility</p:attrName>
                                        </p:attrNameLst>
                                      </p:cBhvr>
                                      <p:to>
                                        <p:strVal val="hidden"/>
                                      </p:to>
                                    </p:set>
                                    <p:cmd type="call" cmd="stop">
                                      <p:cBhvr>
                                        <p:cTn id="42" dur="1">
                                          <p:stCondLst>
                                            <p:cond delay="0"/>
                                          </p:stCondLst>
                                        </p:cTn>
                                        <p:tgtEl>
                                          <p:spTgt spid="8"/>
                                        </p:tgtEl>
                                      </p:cBhvr>
                                    </p:cmd>
                                  </p:childTnLst>
                                </p:cTn>
                              </p:par>
                              <p:par>
                                <p:cTn id="43" presetID="1" presetClass="exit" presetSubtype="0" fill="hold"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9" presetClass="exit" presetSubtype="0" fill="hold" grpId="1" nodeType="afterEffect">
                                  <p:stCondLst>
                                    <p:cond delay="0"/>
                                  </p:stCondLst>
                                  <p:childTnLst>
                                    <p:animEffect transition="out" filter="dissolve">
                                      <p:cBhvr>
                                        <p:cTn id="47" dur="1500"/>
                                        <p:tgtEl>
                                          <p:spTgt spid="5"/>
                                        </p:tgtEl>
                                      </p:cBhvr>
                                    </p:animEffect>
                                    <p:set>
                                      <p:cBhvr>
                                        <p:cTn id="48" dur="1" fill="hold">
                                          <p:stCondLst>
                                            <p:cond delay="1499"/>
                                          </p:stCondLst>
                                        </p:cTn>
                                        <p:tgtEl>
                                          <p:spTgt spid="5"/>
                                        </p:tgtEl>
                                        <p:attrNameLst>
                                          <p:attrName>style.visibility</p:attrName>
                                        </p:attrNameLst>
                                      </p:cBhvr>
                                      <p:to>
                                        <p:strVal val="hidden"/>
                                      </p:to>
                                    </p:set>
                                  </p:childTnLst>
                                </p:cTn>
                              </p:par>
                              <p:par>
                                <p:cTn id="49" presetID="0" presetClass="path" presetSubtype="0" accel="50000" decel="50000" fill="hold" grpId="2" nodeType="withEffect">
                                  <p:stCondLst>
                                    <p:cond delay="0"/>
                                  </p:stCondLst>
                                  <p:childTnLst>
                                    <p:animMotion origin="layout" path="M 3.33333E-6 3.13599E-6 L 3.33333E-6 0.23034 " pathEditMode="relative" rAng="0" ptsTypes="AA">
                                      <p:cBhvr>
                                        <p:cTn id="50" dur="1500" fill="hold"/>
                                        <p:tgtEl>
                                          <p:spTgt spid="5"/>
                                        </p:tgtEl>
                                        <p:attrNameLst>
                                          <p:attrName>ppt_x</p:attrName>
                                          <p:attrName>ppt_y</p:attrName>
                                        </p:attrNameLst>
                                      </p:cBhvr>
                                      <p:rCtr x="0" y="11517"/>
                                    </p:animMotion>
                                  </p:childTnLst>
                                </p:cTn>
                              </p:par>
                            </p:childTnLst>
                          </p:cTn>
                        </p:par>
                        <p:par>
                          <p:cTn id="51" fill="hold">
                            <p:stCondLst>
                              <p:cond delay="2500"/>
                            </p:stCondLst>
                            <p:childTnLst>
                              <p:par>
                                <p:cTn id="52" presetID="31" presetClass="exit" presetSubtype="0" fill="hold" grpId="1" nodeType="afterEffect">
                                  <p:stCondLst>
                                    <p:cond delay="0"/>
                                  </p:stCondLst>
                                  <p:childTnLst>
                                    <p:anim calcmode="lin" valueType="num">
                                      <p:cBhvr>
                                        <p:cTn id="53" dur="1000"/>
                                        <p:tgtEl>
                                          <p:spTgt spid="6"/>
                                        </p:tgtEl>
                                        <p:attrNameLst>
                                          <p:attrName>ppt_w</p:attrName>
                                        </p:attrNameLst>
                                      </p:cBhvr>
                                      <p:tavLst>
                                        <p:tav tm="0">
                                          <p:val>
                                            <p:strVal val="ppt_w"/>
                                          </p:val>
                                        </p:tav>
                                        <p:tav tm="100000">
                                          <p:val>
                                            <p:fltVal val="0"/>
                                          </p:val>
                                        </p:tav>
                                      </p:tavLst>
                                    </p:anim>
                                    <p:anim calcmode="lin" valueType="num">
                                      <p:cBhvr>
                                        <p:cTn id="54" dur="1000"/>
                                        <p:tgtEl>
                                          <p:spTgt spid="6"/>
                                        </p:tgtEl>
                                        <p:attrNameLst>
                                          <p:attrName>ppt_h</p:attrName>
                                        </p:attrNameLst>
                                      </p:cBhvr>
                                      <p:tavLst>
                                        <p:tav tm="0">
                                          <p:val>
                                            <p:strVal val="ppt_h"/>
                                          </p:val>
                                        </p:tav>
                                        <p:tav tm="100000">
                                          <p:val>
                                            <p:fltVal val="0"/>
                                          </p:val>
                                        </p:tav>
                                      </p:tavLst>
                                    </p:anim>
                                    <p:anim calcmode="lin" valueType="num">
                                      <p:cBhvr>
                                        <p:cTn id="55" dur="1000"/>
                                        <p:tgtEl>
                                          <p:spTgt spid="6"/>
                                        </p:tgtEl>
                                        <p:attrNameLst>
                                          <p:attrName>style.rotation</p:attrName>
                                        </p:attrNameLst>
                                      </p:cBhvr>
                                      <p:tavLst>
                                        <p:tav tm="0">
                                          <p:val>
                                            <p:fltVal val="0"/>
                                          </p:val>
                                        </p:tav>
                                        <p:tav tm="100000">
                                          <p:val>
                                            <p:fltVal val="90"/>
                                          </p:val>
                                        </p:tav>
                                      </p:tavLst>
                                    </p:anim>
                                    <p:animEffect transition="out" filter="fade">
                                      <p:cBhvr>
                                        <p:cTn id="56" dur="1000"/>
                                        <p:tgtEl>
                                          <p:spTgt spid="6"/>
                                        </p:tgtEl>
                                      </p:cBhvr>
                                    </p:animEffect>
                                    <p:set>
                                      <p:cBhvr>
                                        <p:cTn id="57" dur="1" fill="hold">
                                          <p:stCondLst>
                                            <p:cond delay="999"/>
                                          </p:stCondLst>
                                        </p:cTn>
                                        <p:tgtEl>
                                          <p:spTgt spid="6"/>
                                        </p:tgtEl>
                                        <p:attrNameLst>
                                          <p:attrName>style.visibility</p:attrName>
                                        </p:attrNameLst>
                                      </p:cBhvr>
                                      <p:to>
                                        <p:strVal val="hidden"/>
                                      </p:to>
                                    </p:set>
                                  </p:childTnLst>
                                </p:cTn>
                              </p:par>
                              <p:par>
                                <p:cTn id="58" presetID="0" presetClass="path" presetSubtype="0" accel="50000" decel="50000" fill="hold" grpId="2" nodeType="withEffect">
                                  <p:stCondLst>
                                    <p:cond delay="0"/>
                                  </p:stCondLst>
                                  <p:childTnLst>
                                    <p:animMotion origin="layout" path="M -3.33333E-6 4.0148E-6 L -0.55416 -0.16929 " pathEditMode="relative" rAng="0" ptsTypes="AA">
                                      <p:cBhvr>
                                        <p:cTn id="59" dur="1000" fill="hold"/>
                                        <p:tgtEl>
                                          <p:spTgt spid="6"/>
                                        </p:tgtEl>
                                        <p:attrNameLst>
                                          <p:attrName>ppt_x</p:attrName>
                                          <p:attrName>ppt_y</p:attrName>
                                        </p:attrNameLst>
                                      </p:cBhvr>
                                      <p:rCtr x="-27708" y="-8464"/>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repeatCount="indefinite" fill="hold" display="0">
                  <p:stCondLst>
                    <p:cond delay="indefinite"/>
                  </p:stCondLst>
                </p:cTn>
                <p:tgtEl>
                  <p:spTgt spid="8"/>
                </p:tgtEl>
              </p:cMediaNode>
            </p:video>
          </p:childTnLst>
        </p:cTn>
      </p:par>
    </p:tnLst>
    <p:bldLst>
      <p:bldP spid="5" grpId="0"/>
      <p:bldP spid="5" grpId="1"/>
      <p:bldP spid="5" grpId="2"/>
      <p:bldP spid="6" grpId="0"/>
      <p:bldP spid="6" grpId="1"/>
      <p:bldP spid="6" grpId="2"/>
      <p:bldP spid="4" grpId="0"/>
      <p:bldP spid="4" grpId="1"/>
      <p:bldP spid="4" grpId="2"/>
      <p:bldP spid="4" grpId="3"/>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
            <a:ext cx="9144000" cy="717042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04160" cy="7005935"/>
          </a:xfrm>
          <a:prstGeom prst="rect">
            <a:avLst/>
          </a:prstGeom>
        </p:spPr>
      </p:pic>
      <p:sp>
        <p:nvSpPr>
          <p:cNvPr id="23" name="Title 1"/>
          <p:cNvSpPr txBox="1">
            <a:spLocks/>
          </p:cNvSpPr>
          <p:nvPr/>
        </p:nvSpPr>
        <p:spPr>
          <a:xfrm>
            <a:off x="4398264" y="1981200"/>
            <a:ext cx="2895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endParaRPr lang="en-US" sz="1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25" name="Title 1"/>
          <p:cNvSpPr txBox="1">
            <a:spLocks/>
          </p:cNvSpPr>
          <p:nvPr/>
        </p:nvSpPr>
        <p:spPr>
          <a:xfrm>
            <a:off x="5650992" y="2660904"/>
            <a:ext cx="2819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endParaRPr lang="en-US" sz="1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20" name="Title 1"/>
          <p:cNvSpPr txBox="1">
            <a:spLocks/>
          </p:cNvSpPr>
          <p:nvPr/>
        </p:nvSpPr>
        <p:spPr bwMode="auto">
          <a:xfrm>
            <a:off x="7150608" y="2980944"/>
            <a:ext cx="1066800" cy="78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5" name="Isosceles Triangle 4"/>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Rectangle 2"/>
          <p:cNvSpPr txBox="1">
            <a:spLocks noChangeArrowheads="1"/>
          </p:cNvSpPr>
          <p:nvPr/>
        </p:nvSpPr>
        <p:spPr bwMode="auto">
          <a:xfrm>
            <a:off x="4339542" y="1295400"/>
            <a:ext cx="488065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As </a:t>
            </a:r>
            <a:r>
              <a:rPr lang="en-US" b="1" kern="0" dirty="0">
                <a:solidFill>
                  <a:schemeClr val="bg1"/>
                </a:solidFill>
                <a:latin typeface="Calibri" panose="020F0502020204030204" pitchFamily="34" charset="0"/>
              </a:rPr>
              <a:t>the heavens </a:t>
            </a:r>
            <a:r>
              <a:rPr lang="en-US" b="1" kern="0" dirty="0" smtClean="0">
                <a:solidFill>
                  <a:schemeClr val="bg1"/>
                </a:solidFill>
                <a:latin typeface="Calibri" panose="020F0502020204030204" pitchFamily="34" charset="0"/>
              </a:rPr>
              <a:t>    for </a:t>
            </a:r>
            <a:r>
              <a:rPr lang="en-US" b="1" kern="0" dirty="0">
                <a:solidFill>
                  <a:schemeClr val="bg1"/>
                </a:solidFill>
                <a:latin typeface="Calibri" panose="020F0502020204030204" pitchFamily="34" charset="0"/>
              </a:rPr>
              <a:t>height and the earth for depth, </a:t>
            </a:r>
            <a:r>
              <a:rPr lang="en-US" b="1" kern="0" dirty="0" smtClean="0">
                <a:solidFill>
                  <a:schemeClr val="bg1"/>
                </a:solidFill>
                <a:latin typeface="Calibri" panose="020F0502020204030204" pitchFamily="34" charset="0"/>
              </a:rPr>
              <a:t>So </a:t>
            </a:r>
            <a:r>
              <a:rPr lang="en-US" b="1" kern="0" dirty="0">
                <a:solidFill>
                  <a:schemeClr val="bg1"/>
                </a:solidFill>
                <a:latin typeface="Calibri" panose="020F0502020204030204" pitchFamily="34" charset="0"/>
              </a:rPr>
              <a:t>the heart of kings </a:t>
            </a:r>
            <a:r>
              <a:rPr lang="en-US" b="1" kern="0" dirty="0" smtClean="0">
                <a:solidFill>
                  <a:schemeClr val="bg1"/>
                </a:solidFill>
                <a:latin typeface="Calibri" panose="020F0502020204030204" pitchFamily="34" charset="0"/>
              </a:rPr>
              <a:t>   is </a:t>
            </a:r>
            <a:r>
              <a:rPr lang="en-US" b="1" kern="0" dirty="0">
                <a:solidFill>
                  <a:schemeClr val="bg1"/>
                </a:solidFill>
                <a:latin typeface="Calibri" panose="020F0502020204030204" pitchFamily="34" charset="0"/>
              </a:rPr>
              <a:t>unsearchable</a:t>
            </a:r>
            <a:r>
              <a:rPr lang="en-US" b="1" kern="0" dirty="0" smtClean="0">
                <a:solidFill>
                  <a:schemeClr val="bg1"/>
                </a:solidFill>
                <a:latin typeface="Calibri" panose="020F0502020204030204" pitchFamily="34" charset="0"/>
              </a:rPr>
              <a:t>.</a:t>
            </a:r>
            <a:r>
              <a:rPr lang="en-US" sz="3600" b="1" i="1" kern="0" dirty="0">
                <a:solidFill>
                  <a:schemeClr val="bg1"/>
                </a:solidFill>
                <a:latin typeface="Calibri" panose="020F0502020204030204" pitchFamily="34" charset="0"/>
              </a:rPr>
              <a:t> </a:t>
            </a:r>
            <a:r>
              <a:rPr lang="en-US" sz="3600" b="1" i="1" kern="0" dirty="0" smtClean="0">
                <a:solidFill>
                  <a:schemeClr val="bg1"/>
                </a:solidFill>
                <a:latin typeface="Calibri" panose="020F0502020204030204" pitchFamily="34" charset="0"/>
              </a:rPr>
              <a:t>     — </a:t>
            </a:r>
            <a:r>
              <a:rPr lang="en-US" sz="3600" b="1" i="1" kern="0" dirty="0">
                <a:solidFill>
                  <a:schemeClr val="bg1"/>
                </a:solidFill>
                <a:latin typeface="Calibri" panose="020F0502020204030204" pitchFamily="34" charset="0"/>
              </a:rPr>
              <a:t>Proverbs 25:3</a:t>
            </a:r>
            <a:r>
              <a:rPr lang="en-US" sz="3600" b="1" kern="0" dirty="0">
                <a:solidFill>
                  <a:schemeClr val="bg1"/>
                </a:solidFill>
                <a:latin typeface="Calibri" panose="020F0502020204030204" pitchFamily="34" charset="0"/>
              </a:rPr>
              <a:t> </a:t>
            </a:r>
            <a:endParaRPr lang="en-US" sz="3600" b="1" i="1" kern="0" dirty="0">
              <a:solidFill>
                <a:schemeClr val="bg1"/>
              </a:solidFill>
              <a:latin typeface="Calibri" panose="020F0502020204030204" pitchFamily="34" charset="0"/>
            </a:endParaRPr>
          </a:p>
        </p:txBody>
      </p:sp>
      <p:sp>
        <p:nvSpPr>
          <p:cNvPr id="6" name="Isosceles Triangle 5"/>
          <p:cNvSpPr/>
          <p:nvPr/>
        </p:nvSpPr>
        <p:spPr>
          <a:xfrm rot="5400000">
            <a:off x="4122338" y="1828799"/>
            <a:ext cx="3794923" cy="33527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
          <p:cNvSpPr txBox="1">
            <a:spLocks noChangeArrowheads="1"/>
          </p:cNvSpPr>
          <p:nvPr/>
        </p:nvSpPr>
        <p:spPr bwMode="auto">
          <a:xfrm>
            <a:off x="-152400" y="2895600"/>
            <a:ext cx="13716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God’s</a:t>
            </a:r>
          </a:p>
          <a:p>
            <a:pPr eaLnBrk="1" hangingPunct="1"/>
            <a:r>
              <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Flash</a:t>
            </a:r>
          </a:p>
        </p:txBody>
      </p:sp>
      <p:sp>
        <p:nvSpPr>
          <p:cNvPr id="29" name="Title 1"/>
          <p:cNvSpPr txBox="1">
            <a:spLocks/>
          </p:cNvSpPr>
          <p:nvPr/>
        </p:nvSpPr>
        <p:spPr bwMode="auto">
          <a:xfrm>
            <a:off x="7150608" y="2990088"/>
            <a:ext cx="1066800"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2" name="Isosceles Triangle 11"/>
          <p:cNvSpPr/>
          <p:nvPr/>
        </p:nvSpPr>
        <p:spPr>
          <a:xfrm rot="16200000">
            <a:off x="686217" y="1828383"/>
            <a:ext cx="3860008" cy="3403640"/>
          </a:xfrm>
          <a:prstGeom prst="triangle">
            <a:avLst>
              <a:gd name="adj" fmla="val 468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3" name="Rectangle 2"/>
          <p:cNvSpPr txBox="1">
            <a:spLocks noChangeArrowheads="1"/>
          </p:cNvSpPr>
          <p:nvPr/>
        </p:nvSpPr>
        <p:spPr bwMode="auto">
          <a:xfrm rot="19789097">
            <a:off x="4170510" y="3797537"/>
            <a:ext cx="3273429" cy="99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At Light Speed</a:t>
            </a:r>
          </a:p>
        </p:txBody>
      </p:sp>
      <p:sp>
        <p:nvSpPr>
          <p:cNvPr id="14" name="Rectangle 2"/>
          <p:cNvSpPr txBox="1">
            <a:spLocks noChangeArrowheads="1"/>
          </p:cNvSpPr>
          <p:nvPr/>
        </p:nvSpPr>
        <p:spPr bwMode="auto">
          <a:xfrm rot="1765845">
            <a:off x="4171911" y="2192974"/>
            <a:ext cx="3273429" cy="95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 Expansion</a:t>
            </a:r>
          </a:p>
        </p:txBody>
      </p:sp>
      <p:sp>
        <p:nvSpPr>
          <p:cNvPr id="15" name="Freeform 14"/>
          <p:cNvSpPr>
            <a:spLocks/>
          </p:cNvSpPr>
          <p:nvPr/>
        </p:nvSpPr>
        <p:spPr bwMode="auto">
          <a:xfrm rot="2095884" flipH="1">
            <a:off x="6878988" y="3300984"/>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Rectangle 2"/>
          <p:cNvSpPr txBox="1">
            <a:spLocks noChangeArrowheads="1"/>
          </p:cNvSpPr>
          <p:nvPr/>
        </p:nvSpPr>
        <p:spPr bwMode="auto">
          <a:xfrm>
            <a:off x="1435608" y="4876800"/>
            <a:ext cx="206959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Bottom</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7" name="Rectangle 2"/>
          <p:cNvSpPr txBox="1">
            <a:spLocks noChangeArrowheads="1"/>
          </p:cNvSpPr>
          <p:nvPr/>
        </p:nvSpPr>
        <p:spPr bwMode="auto">
          <a:xfrm>
            <a:off x="2190342" y="1066800"/>
            <a:ext cx="114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Top</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8" name="Freeform 14"/>
          <p:cNvSpPr>
            <a:spLocks/>
          </p:cNvSpPr>
          <p:nvPr/>
        </p:nvSpPr>
        <p:spPr bwMode="auto">
          <a:xfrm rot="12918747" flipH="1">
            <a:off x="3419099" y="1408538"/>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4"/>
          <p:cNvSpPr>
            <a:spLocks/>
          </p:cNvSpPr>
          <p:nvPr/>
        </p:nvSpPr>
        <p:spPr bwMode="auto">
          <a:xfrm rot="12918747" flipH="1">
            <a:off x="3484842" y="5192710"/>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Rectangle 2"/>
          <p:cNvSpPr txBox="1">
            <a:spLocks noChangeArrowheads="1"/>
          </p:cNvSpPr>
          <p:nvPr/>
        </p:nvSpPr>
        <p:spPr bwMode="auto">
          <a:xfrm>
            <a:off x="4346571" y="2209800"/>
            <a:ext cx="271412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Each Point Surrounded by Past Echoes in the Future</a:t>
            </a:r>
          </a:p>
        </p:txBody>
      </p:sp>
      <p:sp>
        <p:nvSpPr>
          <p:cNvPr id="27" name="Rectangle 2"/>
          <p:cNvSpPr txBox="1">
            <a:spLocks noChangeArrowheads="1"/>
          </p:cNvSpPr>
          <p:nvPr/>
        </p:nvSpPr>
        <p:spPr bwMode="auto">
          <a:xfrm>
            <a:off x="1615646" y="2743200"/>
            <a:ext cx="2194354"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A Present  of Light and Darkness</a:t>
            </a:r>
          </a:p>
        </p:txBody>
      </p:sp>
      <p:sp>
        <p:nvSpPr>
          <p:cNvPr id="34" name="Rectangle 2"/>
          <p:cNvSpPr txBox="1">
            <a:spLocks noChangeArrowheads="1"/>
          </p:cNvSpPr>
          <p:nvPr/>
        </p:nvSpPr>
        <p:spPr bwMode="auto">
          <a:xfrm>
            <a:off x="2710765" y="5715000"/>
            <a:ext cx="132783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smtClean="0">
                <a:ln w="11430"/>
                <a:solidFill>
                  <a:srgbClr val="00B0F0"/>
                </a:solidFill>
                <a:effectLst>
                  <a:outerShdw blurRad="80000" dist="40000" dir="5040000" algn="tl">
                    <a:srgbClr val="000000">
                      <a:alpha val="30000"/>
                    </a:srgbClr>
                  </a:outerShdw>
                </a:effectLst>
                <a:latin typeface="Calibri" panose="020F0502020204030204" pitchFamily="34" charset="0"/>
              </a:rPr>
              <a:t> The</a:t>
            </a:r>
            <a:endParaRPr lang="en-US" altLang="en-US" sz="3200" b="1" kern="0" dirty="0" smtClean="0">
              <a:ln w="11430"/>
              <a:solidFill>
                <a:srgbClr val="00B0F0"/>
              </a:solidFill>
              <a:effectLst>
                <a:outerShdw blurRad="80000" dist="40000" dir="5040000" algn="tl">
                  <a:srgbClr val="000000">
                    <a:alpha val="30000"/>
                  </a:srgbClr>
                </a:outerShdw>
              </a:effectLst>
              <a:latin typeface="Calibri" panose="020F0502020204030204" pitchFamily="34" charset="0"/>
            </a:endParaRPr>
          </a:p>
        </p:txBody>
      </p:sp>
      <p:sp>
        <p:nvSpPr>
          <p:cNvPr id="35" name="Rectangle 2"/>
          <p:cNvSpPr txBox="1">
            <a:spLocks noChangeArrowheads="1"/>
          </p:cNvSpPr>
          <p:nvPr/>
        </p:nvSpPr>
        <p:spPr bwMode="auto">
          <a:xfrm>
            <a:off x="3581400" y="5715000"/>
            <a:ext cx="2209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smtClean="0">
                <a:ln w="11430"/>
                <a:solidFill>
                  <a:srgbClr val="00B0F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smtClean="0">
                <a:ln w="11430"/>
                <a:solidFill>
                  <a:srgbClr val="00B0F0"/>
                </a:solidFill>
                <a:effectLst>
                  <a:outerShdw blurRad="80000" dist="40000" dir="5040000" algn="tl">
                    <a:srgbClr val="000000">
                      <a:alpha val="30000"/>
                    </a:srgbClr>
                  </a:outerShdw>
                </a:effectLst>
                <a:latin typeface="Calibri" panose="020F0502020204030204" pitchFamily="34" charset="0"/>
              </a:rPr>
              <a:t> Present</a:t>
            </a:r>
            <a:endParaRPr lang="en-US" altLang="en-US" sz="3200" b="1" kern="0" dirty="0" smtClean="0">
              <a:ln w="11430"/>
              <a:solidFill>
                <a:srgbClr val="00B0F0"/>
              </a:solidFill>
              <a:effectLst>
                <a:outerShdw blurRad="80000" dist="40000" dir="5040000" algn="tl">
                  <a:srgbClr val="000000">
                    <a:alpha val="30000"/>
                  </a:srgbClr>
                </a:outerShdw>
              </a:effectLst>
              <a:latin typeface="Calibri" panose="020F0502020204030204" pitchFamily="34" charset="0"/>
            </a:endParaRPr>
          </a:p>
        </p:txBody>
      </p:sp>
      <p:sp>
        <p:nvSpPr>
          <p:cNvPr id="36" name="Rectangle 2"/>
          <p:cNvSpPr txBox="1">
            <a:spLocks noChangeArrowheads="1"/>
          </p:cNvSpPr>
          <p:nvPr/>
        </p:nvSpPr>
        <p:spPr bwMode="auto">
          <a:xfrm>
            <a:off x="5029200" y="1981200"/>
            <a:ext cx="213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 </a:t>
            </a:r>
            <a:r>
              <a:rPr lang="en-US" sz="46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height</a:t>
            </a:r>
          </a:p>
        </p:txBody>
      </p:sp>
      <p:sp>
        <p:nvSpPr>
          <p:cNvPr id="37" name="Rectangle 2"/>
          <p:cNvSpPr txBox="1">
            <a:spLocks noChangeArrowheads="1"/>
          </p:cNvSpPr>
          <p:nvPr/>
        </p:nvSpPr>
        <p:spPr bwMode="auto">
          <a:xfrm>
            <a:off x="6324600" y="2667000"/>
            <a:ext cx="1981200" cy="109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 </a:t>
            </a:r>
            <a:r>
              <a:rPr lang="en-US" sz="48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depth</a:t>
            </a:r>
          </a:p>
        </p:txBody>
      </p:sp>
      <p:sp>
        <p:nvSpPr>
          <p:cNvPr id="39" name="Rectangle 2"/>
          <p:cNvSpPr txBox="1">
            <a:spLocks noChangeArrowheads="1"/>
          </p:cNvSpPr>
          <p:nvPr/>
        </p:nvSpPr>
        <p:spPr bwMode="auto">
          <a:xfrm>
            <a:off x="4263342" y="1295400"/>
            <a:ext cx="488065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a:t>
            </a:r>
            <a:r>
              <a:rPr lang="en-US" b="1" kern="0" dirty="0">
                <a:solidFill>
                  <a:schemeClr val="bg1"/>
                </a:solidFill>
                <a:effectLst>
                  <a:glow rad="63500">
                    <a:schemeClr val="tx1"/>
                  </a:glow>
                </a:effectLst>
                <a:latin typeface="Calibri" panose="020F0502020204030204" pitchFamily="34" charset="0"/>
              </a:rPr>
              <a:t>Is not God in the height of heaven? And see the </a:t>
            </a:r>
            <a:r>
              <a:rPr lang="en-US" b="1" kern="0" dirty="0" smtClean="0">
                <a:solidFill>
                  <a:schemeClr val="bg1"/>
                </a:solidFill>
                <a:effectLst>
                  <a:glow rad="63500">
                    <a:schemeClr val="tx1"/>
                  </a:glow>
                </a:effectLst>
                <a:latin typeface="Calibri" panose="020F0502020204030204" pitchFamily="34" charset="0"/>
              </a:rPr>
              <a:t> highest </a:t>
            </a:r>
            <a:r>
              <a:rPr lang="en-US" b="1" kern="0" dirty="0">
                <a:solidFill>
                  <a:schemeClr val="bg1"/>
                </a:solidFill>
                <a:effectLst>
                  <a:glow rad="63500">
                    <a:schemeClr val="tx1"/>
                  </a:glow>
                </a:effectLst>
                <a:latin typeface="Calibri" panose="020F0502020204030204" pitchFamily="34" charset="0"/>
              </a:rPr>
              <a:t>stars, how lofty they are</a:t>
            </a:r>
            <a:r>
              <a:rPr lang="en-US" b="1" kern="0" dirty="0" smtClean="0">
                <a:solidFill>
                  <a:schemeClr val="bg1"/>
                </a:solidFill>
                <a:effectLst>
                  <a:glow rad="63500">
                    <a:schemeClr val="tx1"/>
                  </a:glow>
                </a:effectLst>
                <a:latin typeface="Calibri" panose="020F0502020204030204" pitchFamily="34" charset="0"/>
              </a:rPr>
              <a:t>!"</a:t>
            </a:r>
            <a:r>
              <a:rPr lang="en-US" sz="3600" b="1" kern="0" dirty="0" smtClean="0">
                <a:solidFill>
                  <a:schemeClr val="bg1"/>
                </a:solidFill>
                <a:effectLst>
                  <a:glow rad="63500">
                    <a:schemeClr val="tx1"/>
                  </a:glow>
                </a:effectLst>
                <a:latin typeface="Calibri" panose="020F0502020204030204" pitchFamily="34" charset="0"/>
              </a:rPr>
              <a:t>        </a:t>
            </a:r>
            <a:r>
              <a:rPr lang="en-US" sz="3600" b="1" i="1" kern="0" dirty="0" smtClean="0">
                <a:solidFill>
                  <a:schemeClr val="bg1"/>
                </a:solidFill>
                <a:effectLst>
                  <a:glow rad="63500">
                    <a:schemeClr val="tx1"/>
                  </a:glow>
                </a:effectLst>
                <a:latin typeface="Calibri" panose="020F0502020204030204" pitchFamily="34" charset="0"/>
              </a:rPr>
              <a:t>— </a:t>
            </a:r>
            <a:r>
              <a:rPr lang="en-US" sz="3600" b="1" i="1" kern="0" dirty="0">
                <a:solidFill>
                  <a:schemeClr val="bg1"/>
                </a:solidFill>
                <a:effectLst>
                  <a:glow rad="63500">
                    <a:schemeClr val="tx1"/>
                  </a:glow>
                </a:effectLst>
                <a:latin typeface="Calibri" panose="020F0502020204030204" pitchFamily="34" charset="0"/>
              </a:rPr>
              <a:t>Job 22:12 </a:t>
            </a:r>
          </a:p>
        </p:txBody>
      </p:sp>
      <p:sp>
        <p:nvSpPr>
          <p:cNvPr id="40" name="Rectangle 2"/>
          <p:cNvSpPr txBox="1">
            <a:spLocks noChangeArrowheads="1"/>
          </p:cNvSpPr>
          <p:nvPr/>
        </p:nvSpPr>
        <p:spPr bwMode="auto">
          <a:xfrm>
            <a:off x="4343400" y="1066800"/>
            <a:ext cx="4724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By </a:t>
            </a:r>
            <a:r>
              <a:rPr lang="en-US" b="1" kern="0" dirty="0">
                <a:solidFill>
                  <a:schemeClr val="bg1"/>
                </a:solidFill>
                <a:effectLst>
                  <a:glow rad="63500">
                    <a:schemeClr val="tx1"/>
                  </a:glow>
                </a:effectLst>
                <a:latin typeface="Calibri" panose="020F0502020204030204" pitchFamily="34" charset="0"/>
              </a:rPr>
              <a:t>the word of the LORD the heavens were made, And </a:t>
            </a:r>
            <a:r>
              <a:rPr lang="en-US" b="1" kern="0" dirty="0" smtClean="0">
                <a:solidFill>
                  <a:schemeClr val="bg1"/>
                </a:solidFill>
                <a:effectLst>
                  <a:glow rad="63500">
                    <a:schemeClr val="tx1"/>
                  </a:glow>
                </a:effectLst>
                <a:latin typeface="Calibri" panose="020F0502020204030204" pitchFamily="34" charset="0"/>
              </a:rPr>
              <a:t>all </a:t>
            </a:r>
            <a:r>
              <a:rPr lang="en-US" b="1" kern="0" dirty="0">
                <a:solidFill>
                  <a:schemeClr val="bg1"/>
                </a:solidFill>
                <a:effectLst>
                  <a:glow rad="63500">
                    <a:schemeClr val="tx1"/>
                  </a:glow>
                </a:effectLst>
                <a:latin typeface="Calibri" panose="020F0502020204030204" pitchFamily="34" charset="0"/>
              </a:rPr>
              <a:t>the host of them by the breath </a:t>
            </a:r>
            <a:r>
              <a:rPr lang="en-US" b="1" kern="0" dirty="0" smtClean="0">
                <a:solidFill>
                  <a:schemeClr val="bg1"/>
                </a:solidFill>
                <a:effectLst>
                  <a:glow rad="63500">
                    <a:schemeClr val="tx1"/>
                  </a:glow>
                </a:effectLst>
                <a:latin typeface="Calibri" panose="020F0502020204030204" pitchFamily="34" charset="0"/>
              </a:rPr>
              <a:t>       of </a:t>
            </a:r>
            <a:r>
              <a:rPr lang="en-US" b="1" kern="0" dirty="0">
                <a:solidFill>
                  <a:schemeClr val="bg1"/>
                </a:solidFill>
                <a:effectLst>
                  <a:glow rad="63500">
                    <a:schemeClr val="tx1"/>
                  </a:glow>
                </a:effectLst>
                <a:latin typeface="Calibri" panose="020F0502020204030204" pitchFamily="34" charset="0"/>
              </a:rPr>
              <a:t>His mouth</a:t>
            </a:r>
            <a:r>
              <a:rPr lang="en-US" b="1" kern="0" dirty="0" smtClean="0">
                <a:solidFill>
                  <a:schemeClr val="bg1"/>
                </a:solidFill>
                <a:effectLst>
                  <a:glow rad="63500">
                    <a:schemeClr val="tx1"/>
                  </a:glow>
                </a:effectLst>
                <a:latin typeface="Calibri" panose="020F0502020204030204" pitchFamily="34" charset="0"/>
              </a:rPr>
              <a:t>.</a:t>
            </a:r>
            <a:r>
              <a:rPr lang="en-US" sz="3600" b="1" i="1" kern="0" dirty="0">
                <a:solidFill>
                  <a:schemeClr val="bg1"/>
                </a:solidFill>
                <a:effectLst>
                  <a:glow rad="63500">
                    <a:schemeClr val="tx1"/>
                  </a:glow>
                </a:effectLst>
                <a:latin typeface="Calibri" panose="020F0502020204030204" pitchFamily="34" charset="0"/>
              </a:rPr>
              <a:t> </a:t>
            </a:r>
            <a:r>
              <a:rPr lang="en-US" sz="3600" b="1" i="1" kern="0" dirty="0" smtClean="0">
                <a:solidFill>
                  <a:schemeClr val="bg1"/>
                </a:solidFill>
                <a:effectLst>
                  <a:glow rad="63500">
                    <a:schemeClr val="tx1"/>
                  </a:glow>
                </a:effectLst>
                <a:latin typeface="Calibri" panose="020F0502020204030204" pitchFamily="34" charset="0"/>
              </a:rPr>
              <a:t>                — </a:t>
            </a:r>
            <a:r>
              <a:rPr lang="en-US" sz="3600" b="1" i="1" kern="0" dirty="0">
                <a:solidFill>
                  <a:schemeClr val="bg1"/>
                </a:solidFill>
                <a:effectLst>
                  <a:glow rad="63500">
                    <a:schemeClr val="tx1"/>
                  </a:glow>
                </a:effectLst>
                <a:latin typeface="Calibri" panose="020F0502020204030204" pitchFamily="34" charset="0"/>
              </a:rPr>
              <a:t>Psalms 33:6</a:t>
            </a:r>
            <a:r>
              <a:rPr lang="en-US" sz="3600" b="1" kern="0" dirty="0">
                <a:solidFill>
                  <a:schemeClr val="bg1"/>
                </a:solidFill>
                <a:effectLst>
                  <a:glow rad="63500">
                    <a:schemeClr val="tx1"/>
                  </a:glow>
                </a:effectLst>
                <a:latin typeface="Calibri" panose="020F0502020204030204" pitchFamily="34" charset="0"/>
              </a:rPr>
              <a:t> </a:t>
            </a:r>
            <a:endParaRPr lang="en-US" sz="3600" b="1" i="1" kern="0" dirty="0">
              <a:solidFill>
                <a:schemeClr val="bg1"/>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2857290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75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grpId="0" nodeType="withEffect">
                                  <p:stCondLst>
                                    <p:cond delay="25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18" presetClass="emph" presetSubtype="0" fill="hold" grpId="1" nodeType="withEffect">
                                  <p:stCondLst>
                                    <p:cond delay="0"/>
                                  </p:stCondLst>
                                  <p:childTnLst>
                                    <p:set>
                                      <p:cBhvr override="childStyle">
                                        <p:cTn id="42" dur="500" fill="hold"/>
                                        <p:tgtEl>
                                          <p:spTgt spid="23"/>
                                        </p:tgtEl>
                                        <p:attrNameLst>
                                          <p:attrName>style.textDecorationUnderline</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par>
                                <p:cTn id="55" presetID="18" presetClass="emph" presetSubtype="0" fill="hold" grpId="1" nodeType="withEffect">
                                  <p:stCondLst>
                                    <p:cond delay="0"/>
                                  </p:stCondLst>
                                  <p:childTnLst>
                                    <p:set>
                                      <p:cBhvr override="childStyle">
                                        <p:cTn id="56" dur="500" fill="hold"/>
                                        <p:tgtEl>
                                          <p:spTgt spid="25"/>
                                        </p:tgtEl>
                                        <p:attrNameLst>
                                          <p:attrName>style.textDecorationUnderline</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
                                        <p:tgtEl>
                                          <p:spTgt spid="37"/>
                                        </p:tgtEl>
                                      </p:cBhvr>
                                    </p:animEffect>
                                  </p:childTnLst>
                                </p:cTn>
                              </p:par>
                              <p:par>
                                <p:cTn id="65" presetID="0" presetClass="path" presetSubtype="0" accel="50000" decel="50000" fill="hold" grpId="2" nodeType="withEffect">
                                  <p:stCondLst>
                                    <p:cond delay="0"/>
                                  </p:stCondLst>
                                  <p:childTnLst>
                                    <p:animMotion origin="layout" path="M 3.33333E-6 -2.22222E-6 L -0.21754 -0.16389 " pathEditMode="relative" rAng="0" ptsTypes="AA">
                                      <p:cBhvr>
                                        <p:cTn id="66" dur="1250" fill="hold"/>
                                        <p:tgtEl>
                                          <p:spTgt spid="36"/>
                                        </p:tgtEl>
                                        <p:attrNameLst>
                                          <p:attrName>ppt_x</p:attrName>
                                          <p:attrName>ppt_y</p:attrName>
                                        </p:attrNameLst>
                                      </p:cBhvr>
                                      <p:rCtr x="-10885" y="-8194"/>
                                    </p:animMotion>
                                  </p:childTnLst>
                                </p:cTn>
                              </p:par>
                              <p:par>
                                <p:cTn id="67" presetID="0" presetClass="path" presetSubtype="0" accel="50000" decel="50000" fill="hold" grpId="2" nodeType="withEffect">
                                  <p:stCondLst>
                                    <p:cond delay="0"/>
                                  </p:stCondLst>
                                  <p:childTnLst>
                                    <p:animMotion origin="layout" path="M 0 1.48148E-6 L -0.32604 0.31852 " pathEditMode="relative" rAng="0" ptsTypes="AA">
                                      <p:cBhvr>
                                        <p:cTn id="68" dur="1250" fill="hold"/>
                                        <p:tgtEl>
                                          <p:spTgt spid="37"/>
                                        </p:tgtEl>
                                        <p:attrNameLst>
                                          <p:attrName>ppt_x</p:attrName>
                                          <p:attrName>ppt_y</p:attrName>
                                        </p:attrNameLst>
                                      </p:cBhvr>
                                      <p:rCtr x="-16302" y="15926"/>
                                    </p:animMotion>
                                  </p:childTnLst>
                                </p:cTn>
                              </p:par>
                              <p:par>
                                <p:cTn id="69" presetID="23" presetClass="exit" presetSubtype="16" fill="hold" grpId="1" nodeType="withEffect">
                                  <p:stCondLst>
                                    <p:cond delay="0"/>
                                  </p:stCondLst>
                                  <p:childTnLst>
                                    <p:anim calcmode="lin" valueType="num">
                                      <p:cBhvr>
                                        <p:cTn id="70" dur="1250"/>
                                        <p:tgtEl>
                                          <p:spTgt spid="36"/>
                                        </p:tgtEl>
                                        <p:attrNameLst>
                                          <p:attrName>ppt_w</p:attrName>
                                        </p:attrNameLst>
                                      </p:cBhvr>
                                      <p:tavLst>
                                        <p:tav tm="0">
                                          <p:val>
                                            <p:strVal val="ppt_w"/>
                                          </p:val>
                                        </p:tav>
                                        <p:tav tm="100000">
                                          <p:val>
                                            <p:strVal val="4*ppt_w"/>
                                          </p:val>
                                        </p:tav>
                                      </p:tavLst>
                                    </p:anim>
                                    <p:anim calcmode="lin" valueType="num">
                                      <p:cBhvr>
                                        <p:cTn id="71" dur="1250"/>
                                        <p:tgtEl>
                                          <p:spTgt spid="36"/>
                                        </p:tgtEl>
                                        <p:attrNameLst>
                                          <p:attrName>ppt_h</p:attrName>
                                        </p:attrNameLst>
                                      </p:cBhvr>
                                      <p:tavLst>
                                        <p:tav tm="0">
                                          <p:val>
                                            <p:strVal val="ppt_h"/>
                                          </p:val>
                                        </p:tav>
                                        <p:tav tm="100000">
                                          <p:val>
                                            <p:strVal val="4*ppt_h"/>
                                          </p:val>
                                        </p:tav>
                                      </p:tavLst>
                                    </p:anim>
                                    <p:set>
                                      <p:cBhvr>
                                        <p:cTn id="72" dur="1" fill="hold">
                                          <p:stCondLst>
                                            <p:cond delay="1249"/>
                                          </p:stCondLst>
                                        </p:cTn>
                                        <p:tgtEl>
                                          <p:spTgt spid="36"/>
                                        </p:tgtEl>
                                        <p:attrNameLst>
                                          <p:attrName>style.visibility</p:attrName>
                                        </p:attrNameLst>
                                      </p:cBhvr>
                                      <p:to>
                                        <p:strVal val="hidden"/>
                                      </p:to>
                                    </p:set>
                                  </p:childTnLst>
                                </p:cTn>
                              </p:par>
                              <p:par>
                                <p:cTn id="73" presetID="23" presetClass="exit" presetSubtype="32" fill="hold" grpId="1" nodeType="withEffect">
                                  <p:stCondLst>
                                    <p:cond delay="0"/>
                                  </p:stCondLst>
                                  <p:childTnLst>
                                    <p:anim calcmode="lin" valueType="num">
                                      <p:cBhvr>
                                        <p:cTn id="74" dur="1250"/>
                                        <p:tgtEl>
                                          <p:spTgt spid="37"/>
                                        </p:tgtEl>
                                        <p:attrNameLst>
                                          <p:attrName>ppt_w</p:attrName>
                                        </p:attrNameLst>
                                      </p:cBhvr>
                                      <p:tavLst>
                                        <p:tav tm="0">
                                          <p:val>
                                            <p:strVal val="ppt_w"/>
                                          </p:val>
                                        </p:tav>
                                        <p:tav tm="100000">
                                          <p:val>
                                            <p:fltVal val="0"/>
                                          </p:val>
                                        </p:tav>
                                      </p:tavLst>
                                    </p:anim>
                                    <p:anim calcmode="lin" valueType="num">
                                      <p:cBhvr>
                                        <p:cTn id="75" dur="1250"/>
                                        <p:tgtEl>
                                          <p:spTgt spid="37"/>
                                        </p:tgtEl>
                                        <p:attrNameLst>
                                          <p:attrName>ppt_h</p:attrName>
                                        </p:attrNameLst>
                                      </p:cBhvr>
                                      <p:tavLst>
                                        <p:tav tm="0">
                                          <p:val>
                                            <p:strVal val="ppt_h"/>
                                          </p:val>
                                        </p:tav>
                                        <p:tav tm="100000">
                                          <p:val>
                                            <p:fltVal val="0"/>
                                          </p:val>
                                        </p:tav>
                                      </p:tavLst>
                                    </p:anim>
                                    <p:set>
                                      <p:cBhvr>
                                        <p:cTn id="76" dur="1" fill="hold">
                                          <p:stCondLst>
                                            <p:cond delay="1249"/>
                                          </p:stCondLst>
                                        </p:cTn>
                                        <p:tgtEl>
                                          <p:spTgt spid="37"/>
                                        </p:tgtEl>
                                        <p:attrNameLst>
                                          <p:attrName>style.visibility</p:attrName>
                                        </p:attrNameLst>
                                      </p:cBhvr>
                                      <p:to>
                                        <p:strVal val="hidden"/>
                                      </p:to>
                                    </p:set>
                                  </p:childTnLst>
                                </p:cTn>
                              </p:par>
                              <p:par>
                                <p:cTn id="77" presetID="10" presetClass="exit" presetSubtype="0" fill="hold" grpId="3" nodeType="withEffect">
                                  <p:stCondLst>
                                    <p:cond delay="0"/>
                                  </p:stCondLst>
                                  <p:childTnLst>
                                    <p:animEffect transition="out" filter="fade">
                                      <p:cBhvr>
                                        <p:cTn id="78" dur="1250"/>
                                        <p:tgtEl>
                                          <p:spTgt spid="36"/>
                                        </p:tgtEl>
                                      </p:cBhvr>
                                    </p:animEffect>
                                    <p:set>
                                      <p:cBhvr>
                                        <p:cTn id="79" dur="1" fill="hold">
                                          <p:stCondLst>
                                            <p:cond delay="1249"/>
                                          </p:stCondLst>
                                        </p:cTn>
                                        <p:tgtEl>
                                          <p:spTgt spid="36"/>
                                        </p:tgtEl>
                                        <p:attrNameLst>
                                          <p:attrName>style.visibility</p:attrName>
                                        </p:attrNameLst>
                                      </p:cBhvr>
                                      <p:to>
                                        <p:strVal val="hidden"/>
                                      </p:to>
                                    </p:set>
                                  </p:childTnLst>
                                </p:cTn>
                              </p:par>
                              <p:par>
                                <p:cTn id="80" presetID="10" presetClass="exit" presetSubtype="0" fill="hold" grpId="3" nodeType="withEffect">
                                  <p:stCondLst>
                                    <p:cond delay="0"/>
                                  </p:stCondLst>
                                  <p:childTnLst>
                                    <p:animEffect transition="out" filter="fade">
                                      <p:cBhvr>
                                        <p:cTn id="81" dur="1250"/>
                                        <p:tgtEl>
                                          <p:spTgt spid="37"/>
                                        </p:tgtEl>
                                      </p:cBhvr>
                                    </p:animEffect>
                                    <p:set>
                                      <p:cBhvr>
                                        <p:cTn id="82" dur="1" fill="hold">
                                          <p:stCondLst>
                                            <p:cond delay="1249"/>
                                          </p:stCondLst>
                                        </p:cTn>
                                        <p:tgtEl>
                                          <p:spTgt spid="37"/>
                                        </p:tgtEl>
                                        <p:attrNameLst>
                                          <p:attrName>style.visibility</p:attrName>
                                        </p:attrNameLst>
                                      </p:cBhvr>
                                      <p:to>
                                        <p:strVal val="hidden"/>
                                      </p:to>
                                    </p:set>
                                  </p:childTnLst>
                                </p:cTn>
                              </p:par>
                              <p:par>
                                <p:cTn id="83" presetID="55" presetClass="exit" presetSubtype="0" fill="hold" grpId="1" nodeType="withEffect">
                                  <p:stCondLst>
                                    <p:cond delay="0"/>
                                  </p:stCondLst>
                                  <p:childTnLst>
                                    <p:anim calcmode="lin" valueType="num">
                                      <p:cBhvr>
                                        <p:cTn id="84" dur="1000"/>
                                        <p:tgtEl>
                                          <p:spTgt spid="21"/>
                                        </p:tgtEl>
                                        <p:attrNameLst>
                                          <p:attrName>ppt_w</p:attrName>
                                        </p:attrNameLst>
                                      </p:cBhvr>
                                      <p:tavLst>
                                        <p:tav tm="0">
                                          <p:val>
                                            <p:strVal val="ppt_w"/>
                                          </p:val>
                                        </p:tav>
                                        <p:tav tm="100000">
                                          <p:val>
                                            <p:strVal val="ppt_w*0.70"/>
                                          </p:val>
                                        </p:tav>
                                      </p:tavLst>
                                    </p:anim>
                                    <p:anim calcmode="lin" valueType="num">
                                      <p:cBhvr>
                                        <p:cTn id="85" dur="1000"/>
                                        <p:tgtEl>
                                          <p:spTgt spid="21"/>
                                        </p:tgtEl>
                                        <p:attrNameLst>
                                          <p:attrName>ppt_h</p:attrName>
                                        </p:attrNameLst>
                                      </p:cBhvr>
                                      <p:tavLst>
                                        <p:tav tm="0">
                                          <p:val>
                                            <p:strVal val="ppt_h"/>
                                          </p:val>
                                        </p:tav>
                                        <p:tav tm="100000">
                                          <p:val>
                                            <p:strVal val="ppt_h"/>
                                          </p:val>
                                        </p:tav>
                                      </p:tavLst>
                                    </p:anim>
                                    <p:animEffect transition="out" filter="fade">
                                      <p:cBhvr>
                                        <p:cTn id="86" dur="1000"/>
                                        <p:tgtEl>
                                          <p:spTgt spid="21"/>
                                        </p:tgtEl>
                                      </p:cBhvr>
                                    </p:animEffect>
                                    <p:set>
                                      <p:cBhvr>
                                        <p:cTn id="87" dur="1" fill="hold">
                                          <p:stCondLst>
                                            <p:cond delay="999"/>
                                          </p:stCondLst>
                                        </p:cTn>
                                        <p:tgtEl>
                                          <p:spTgt spid="21"/>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250"/>
                                        <p:tgtEl>
                                          <p:spTgt spid="23"/>
                                        </p:tgtEl>
                                      </p:cBhvr>
                                    </p:animEffect>
                                    <p:set>
                                      <p:cBhvr>
                                        <p:cTn id="90" dur="1" fill="hold">
                                          <p:stCondLst>
                                            <p:cond delay="249"/>
                                          </p:stCondLst>
                                        </p:cTn>
                                        <p:tgtEl>
                                          <p:spTgt spid="23"/>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250"/>
                                        <p:tgtEl>
                                          <p:spTgt spid="25"/>
                                        </p:tgtEl>
                                      </p:cBhvr>
                                    </p:animEffect>
                                    <p:set>
                                      <p:cBhvr>
                                        <p:cTn id="93" dur="1" fill="hold">
                                          <p:stCondLst>
                                            <p:cond delay="249"/>
                                          </p:stCondLst>
                                        </p:cTn>
                                        <p:tgtEl>
                                          <p:spTgt spid="2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wipe(left)">
                                      <p:cBhvr>
                                        <p:cTn id="98" dur="750"/>
                                        <p:tgtEl>
                                          <p:spTgt spid="39"/>
                                        </p:tgtEl>
                                      </p:cBhvr>
                                    </p:animEffect>
                                  </p:childTnLst>
                                </p:cTn>
                              </p:par>
                              <p:par>
                                <p:cTn id="99" presetID="9" presetClass="entr" presetSubtype="0" fill="hold" nodeType="withEffect">
                                  <p:stCondLst>
                                    <p:cond delay="0"/>
                                  </p:stCondLst>
                                  <p:childTnLst>
                                    <p:set>
                                      <p:cBhvr>
                                        <p:cTn id="100" dur="1" fill="hold">
                                          <p:stCondLst>
                                            <p:cond delay="0"/>
                                          </p:stCondLst>
                                        </p:cTn>
                                        <p:tgtEl>
                                          <p:spTgt spid="2"/>
                                        </p:tgtEl>
                                        <p:attrNameLst>
                                          <p:attrName>style.visibility</p:attrName>
                                        </p:attrNameLst>
                                      </p:cBhvr>
                                      <p:to>
                                        <p:strVal val="visible"/>
                                      </p:to>
                                    </p:set>
                                    <p:animEffect transition="in" filter="dissolve">
                                      <p:cBhvr>
                                        <p:cTn id="101" dur="1500"/>
                                        <p:tgtEl>
                                          <p:spTgt spid="2"/>
                                        </p:tgtEl>
                                      </p:cBhvr>
                                    </p:animEffect>
                                  </p:childTnLst>
                                </p:cTn>
                              </p:par>
                              <p:par>
                                <p:cTn id="102" presetID="23" presetClass="entr" presetSubtype="16" fill="hold" nodeType="withEffect">
                                  <p:stCondLst>
                                    <p:cond delay="0"/>
                                  </p:stCondLst>
                                  <p:childTnLst>
                                    <p:set>
                                      <p:cBhvr>
                                        <p:cTn id="103" dur="1" fill="hold">
                                          <p:stCondLst>
                                            <p:cond delay="0"/>
                                          </p:stCondLst>
                                        </p:cTn>
                                        <p:tgtEl>
                                          <p:spTgt spid="2"/>
                                        </p:tgtEl>
                                        <p:attrNameLst>
                                          <p:attrName>style.visibility</p:attrName>
                                        </p:attrNameLst>
                                      </p:cBhvr>
                                      <p:to>
                                        <p:strVal val="visible"/>
                                      </p:to>
                                    </p:set>
                                    <p:anim calcmode="lin" valueType="num">
                                      <p:cBhvr>
                                        <p:cTn id="104" dur="1000" fill="hold"/>
                                        <p:tgtEl>
                                          <p:spTgt spid="2"/>
                                        </p:tgtEl>
                                        <p:attrNameLst>
                                          <p:attrName>ppt_w</p:attrName>
                                        </p:attrNameLst>
                                      </p:cBhvr>
                                      <p:tavLst>
                                        <p:tav tm="0">
                                          <p:val>
                                            <p:fltVal val="0"/>
                                          </p:val>
                                        </p:tav>
                                        <p:tav tm="100000">
                                          <p:val>
                                            <p:strVal val="#ppt_w"/>
                                          </p:val>
                                        </p:tav>
                                      </p:tavLst>
                                    </p:anim>
                                    <p:anim calcmode="lin" valueType="num">
                                      <p:cBhvr>
                                        <p:cTn id="105"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23" presetClass="exit" presetSubtype="16" fill="hold" nodeType="clickEffect">
                                  <p:stCondLst>
                                    <p:cond delay="0"/>
                                  </p:stCondLst>
                                  <p:childTnLst>
                                    <p:anim calcmode="lin" valueType="num">
                                      <p:cBhvr>
                                        <p:cTn id="109" dur="1000"/>
                                        <p:tgtEl>
                                          <p:spTgt spid="2"/>
                                        </p:tgtEl>
                                        <p:attrNameLst>
                                          <p:attrName>ppt_w</p:attrName>
                                        </p:attrNameLst>
                                      </p:cBhvr>
                                      <p:tavLst>
                                        <p:tav tm="0">
                                          <p:val>
                                            <p:strVal val="ppt_w"/>
                                          </p:val>
                                        </p:tav>
                                        <p:tav tm="100000">
                                          <p:val>
                                            <p:strVal val="4*ppt_w"/>
                                          </p:val>
                                        </p:tav>
                                      </p:tavLst>
                                    </p:anim>
                                    <p:anim calcmode="lin" valueType="num">
                                      <p:cBhvr>
                                        <p:cTn id="110" dur="1000"/>
                                        <p:tgtEl>
                                          <p:spTgt spid="2"/>
                                        </p:tgtEl>
                                        <p:attrNameLst>
                                          <p:attrName>ppt_h</p:attrName>
                                        </p:attrNameLst>
                                      </p:cBhvr>
                                      <p:tavLst>
                                        <p:tav tm="0">
                                          <p:val>
                                            <p:strVal val="ppt_h"/>
                                          </p:val>
                                        </p:tav>
                                        <p:tav tm="100000">
                                          <p:val>
                                            <p:strVal val="4*ppt_h"/>
                                          </p:val>
                                        </p:tav>
                                      </p:tavLst>
                                    </p:anim>
                                    <p:set>
                                      <p:cBhvr>
                                        <p:cTn id="111" dur="1" fill="hold">
                                          <p:stCondLst>
                                            <p:cond delay="999"/>
                                          </p:stCondLst>
                                        </p:cTn>
                                        <p:tgtEl>
                                          <p:spTgt spid="2"/>
                                        </p:tgtEl>
                                        <p:attrNameLst>
                                          <p:attrName>style.visibility</p:attrName>
                                        </p:attrNameLst>
                                      </p:cBhvr>
                                      <p:to>
                                        <p:strVal val="hidden"/>
                                      </p:to>
                                    </p:set>
                                  </p:childTnLst>
                                </p:cTn>
                              </p:par>
                              <p:par>
                                <p:cTn id="112" presetID="9" presetClass="exit" presetSubtype="0" fill="hold" nodeType="withEffect">
                                  <p:stCondLst>
                                    <p:cond delay="0"/>
                                  </p:stCondLst>
                                  <p:childTnLst>
                                    <p:animEffect transition="out" filter="dissolve">
                                      <p:cBhvr>
                                        <p:cTn id="113" dur="1500"/>
                                        <p:tgtEl>
                                          <p:spTgt spid="2"/>
                                        </p:tgtEl>
                                      </p:cBhvr>
                                    </p:animEffect>
                                    <p:set>
                                      <p:cBhvr>
                                        <p:cTn id="114" dur="1" fill="hold">
                                          <p:stCondLst>
                                            <p:cond delay="1499"/>
                                          </p:stCondLst>
                                        </p:cTn>
                                        <p:tgtEl>
                                          <p:spTgt spid="2"/>
                                        </p:tgtEl>
                                        <p:attrNameLst>
                                          <p:attrName>style.visibility</p:attrName>
                                        </p:attrNameLst>
                                      </p:cBhvr>
                                      <p:to>
                                        <p:strVal val="hidden"/>
                                      </p:to>
                                    </p:set>
                                  </p:childTnLst>
                                </p:cTn>
                              </p:par>
                              <p:par>
                                <p:cTn id="115" presetID="22" presetClass="entr" presetSubtype="8"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wipe(left)">
                                      <p:cBhvr>
                                        <p:cTn id="117" dur="750"/>
                                        <p:tgtEl>
                                          <p:spTgt spid="40"/>
                                        </p:tgtEl>
                                      </p:cBhvr>
                                    </p:animEffect>
                                  </p:childTnLst>
                                </p:cTn>
                              </p:par>
                              <p:par>
                                <p:cTn id="118" presetID="55" presetClass="exit" presetSubtype="0" fill="hold" grpId="1" nodeType="withEffect">
                                  <p:stCondLst>
                                    <p:cond delay="0"/>
                                  </p:stCondLst>
                                  <p:childTnLst>
                                    <p:anim calcmode="lin" valueType="num">
                                      <p:cBhvr>
                                        <p:cTn id="119" dur="1000"/>
                                        <p:tgtEl>
                                          <p:spTgt spid="39"/>
                                        </p:tgtEl>
                                        <p:attrNameLst>
                                          <p:attrName>ppt_w</p:attrName>
                                        </p:attrNameLst>
                                      </p:cBhvr>
                                      <p:tavLst>
                                        <p:tav tm="0">
                                          <p:val>
                                            <p:strVal val="ppt_w"/>
                                          </p:val>
                                        </p:tav>
                                        <p:tav tm="100000">
                                          <p:val>
                                            <p:strVal val="ppt_w*0.70"/>
                                          </p:val>
                                        </p:tav>
                                      </p:tavLst>
                                    </p:anim>
                                    <p:anim calcmode="lin" valueType="num">
                                      <p:cBhvr>
                                        <p:cTn id="120" dur="1000"/>
                                        <p:tgtEl>
                                          <p:spTgt spid="39"/>
                                        </p:tgtEl>
                                        <p:attrNameLst>
                                          <p:attrName>ppt_h</p:attrName>
                                        </p:attrNameLst>
                                      </p:cBhvr>
                                      <p:tavLst>
                                        <p:tav tm="0">
                                          <p:val>
                                            <p:strVal val="ppt_h"/>
                                          </p:val>
                                        </p:tav>
                                        <p:tav tm="100000">
                                          <p:val>
                                            <p:strVal val="ppt_h"/>
                                          </p:val>
                                        </p:tav>
                                      </p:tavLst>
                                    </p:anim>
                                    <p:animEffect transition="out" filter="fade">
                                      <p:cBhvr>
                                        <p:cTn id="121" dur="1000"/>
                                        <p:tgtEl>
                                          <p:spTgt spid="39"/>
                                        </p:tgtEl>
                                      </p:cBhvr>
                                    </p:animEffect>
                                    <p:set>
                                      <p:cBhvr>
                                        <p:cTn id="122" dur="1" fill="hold">
                                          <p:stCondLst>
                                            <p:cond delay="999"/>
                                          </p:stCondLst>
                                        </p:cTn>
                                        <p:tgtEl>
                                          <p:spTgt spid="39"/>
                                        </p:tgtEl>
                                        <p:attrNameLst>
                                          <p:attrName>style.visibility</p:attrName>
                                        </p:attrNameLst>
                                      </p:cBhvr>
                                      <p:to>
                                        <p:strVal val="hidden"/>
                                      </p:to>
                                    </p:set>
                                  </p:childTnLst>
                                </p:cTn>
                              </p:par>
                              <p:par>
                                <p:cTn id="123" presetID="9" presetClass="entr" presetSubtype="0" fill="hold" nodeType="with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dissolve">
                                      <p:cBhvr>
                                        <p:cTn id="125" dur="750"/>
                                        <p:tgtEl>
                                          <p:spTgt spid="43"/>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wipe(left)">
                                      <p:cBhvr>
                                        <p:cTn id="130" dur="2000"/>
                                        <p:tgtEl>
                                          <p:spTgt spid="5"/>
                                        </p:tgtEl>
                                      </p:cBhvr>
                                    </p:animEffect>
                                  </p:childTnLst>
                                </p:cTn>
                              </p:par>
                              <p:par>
                                <p:cTn id="131" presetID="22" presetClass="entr" presetSubtype="8" fill="hold" grpId="0" nodeType="withEffect">
                                  <p:stCondLst>
                                    <p:cond delay="200"/>
                                  </p:stCondLst>
                                  <p:childTnLst>
                                    <p:set>
                                      <p:cBhvr>
                                        <p:cTn id="132" dur="1" fill="hold">
                                          <p:stCondLst>
                                            <p:cond delay="0"/>
                                          </p:stCondLst>
                                        </p:cTn>
                                        <p:tgtEl>
                                          <p:spTgt spid="12"/>
                                        </p:tgtEl>
                                        <p:attrNameLst>
                                          <p:attrName>style.visibility</p:attrName>
                                        </p:attrNameLst>
                                      </p:cBhvr>
                                      <p:to>
                                        <p:strVal val="visible"/>
                                      </p:to>
                                    </p:set>
                                    <p:animEffect transition="in" filter="wipe(left)">
                                      <p:cBhvr>
                                        <p:cTn id="133" dur="2000"/>
                                        <p:tgtEl>
                                          <p:spTgt spid="12"/>
                                        </p:tgtEl>
                                      </p:cBhvr>
                                    </p:animEffect>
                                  </p:childTnLst>
                                </p:cTn>
                              </p:par>
                              <p:par>
                                <p:cTn id="134" presetID="55" presetClass="exit" presetSubtype="0" fill="hold" grpId="1" nodeType="withEffect">
                                  <p:stCondLst>
                                    <p:cond delay="1000"/>
                                  </p:stCondLst>
                                  <p:childTnLst>
                                    <p:anim calcmode="lin" valueType="num">
                                      <p:cBhvr>
                                        <p:cTn id="135" dur="1000"/>
                                        <p:tgtEl>
                                          <p:spTgt spid="40"/>
                                        </p:tgtEl>
                                        <p:attrNameLst>
                                          <p:attrName>ppt_w</p:attrName>
                                        </p:attrNameLst>
                                      </p:cBhvr>
                                      <p:tavLst>
                                        <p:tav tm="0">
                                          <p:val>
                                            <p:strVal val="ppt_w"/>
                                          </p:val>
                                        </p:tav>
                                        <p:tav tm="100000">
                                          <p:val>
                                            <p:strVal val="ppt_w*0.70"/>
                                          </p:val>
                                        </p:tav>
                                      </p:tavLst>
                                    </p:anim>
                                    <p:anim calcmode="lin" valueType="num">
                                      <p:cBhvr>
                                        <p:cTn id="136" dur="1000"/>
                                        <p:tgtEl>
                                          <p:spTgt spid="40"/>
                                        </p:tgtEl>
                                        <p:attrNameLst>
                                          <p:attrName>ppt_h</p:attrName>
                                        </p:attrNameLst>
                                      </p:cBhvr>
                                      <p:tavLst>
                                        <p:tav tm="0">
                                          <p:val>
                                            <p:strVal val="ppt_h"/>
                                          </p:val>
                                        </p:tav>
                                        <p:tav tm="100000">
                                          <p:val>
                                            <p:strVal val="ppt_h"/>
                                          </p:val>
                                        </p:tav>
                                      </p:tavLst>
                                    </p:anim>
                                    <p:animEffect transition="out" filter="fade">
                                      <p:cBhvr>
                                        <p:cTn id="137" dur="1000"/>
                                        <p:tgtEl>
                                          <p:spTgt spid="40"/>
                                        </p:tgtEl>
                                      </p:cBhvr>
                                    </p:animEffect>
                                    <p:set>
                                      <p:cBhvr>
                                        <p:cTn id="138" dur="1" fill="hold">
                                          <p:stCondLst>
                                            <p:cond delay="999"/>
                                          </p:stCondLst>
                                        </p:cTn>
                                        <p:tgtEl>
                                          <p:spTgt spid="40"/>
                                        </p:tgtEl>
                                        <p:attrNameLst>
                                          <p:attrName>style.visibility</p:attrName>
                                        </p:attrNameLst>
                                      </p:cBhvr>
                                      <p:to>
                                        <p:strVal val="hidden"/>
                                      </p:to>
                                    </p:set>
                                  </p:childTnLst>
                                </p:cTn>
                              </p:par>
                              <p:par>
                                <p:cTn id="139" presetID="2" presetClass="exit" presetSubtype="2" fill="hold" nodeType="withEffect">
                                  <p:stCondLst>
                                    <p:cond delay="0"/>
                                  </p:stCondLst>
                                  <p:childTnLst>
                                    <p:anim calcmode="lin" valueType="num">
                                      <p:cBhvr additive="base">
                                        <p:cTn id="140" dur="1000"/>
                                        <p:tgtEl>
                                          <p:spTgt spid="43"/>
                                        </p:tgtEl>
                                        <p:attrNameLst>
                                          <p:attrName>ppt_x</p:attrName>
                                        </p:attrNameLst>
                                      </p:cBhvr>
                                      <p:tavLst>
                                        <p:tav tm="0">
                                          <p:val>
                                            <p:strVal val="ppt_x"/>
                                          </p:val>
                                        </p:tav>
                                        <p:tav tm="100000">
                                          <p:val>
                                            <p:strVal val="1+ppt_w/2"/>
                                          </p:val>
                                        </p:tav>
                                      </p:tavLst>
                                    </p:anim>
                                    <p:anim calcmode="lin" valueType="num">
                                      <p:cBhvr additive="base">
                                        <p:cTn id="141" dur="1000"/>
                                        <p:tgtEl>
                                          <p:spTgt spid="43"/>
                                        </p:tgtEl>
                                        <p:attrNameLst>
                                          <p:attrName>ppt_y</p:attrName>
                                        </p:attrNameLst>
                                      </p:cBhvr>
                                      <p:tavLst>
                                        <p:tav tm="0">
                                          <p:val>
                                            <p:strVal val="ppt_y"/>
                                          </p:val>
                                        </p:tav>
                                        <p:tav tm="100000">
                                          <p:val>
                                            <p:strVal val="ppt_y"/>
                                          </p:val>
                                        </p:tav>
                                      </p:tavLst>
                                    </p:anim>
                                    <p:set>
                                      <p:cBhvr>
                                        <p:cTn id="142" dur="1" fill="hold">
                                          <p:stCondLst>
                                            <p:cond delay="999"/>
                                          </p:stCondLst>
                                        </p:cTn>
                                        <p:tgtEl>
                                          <p:spTgt spid="43"/>
                                        </p:tgtEl>
                                        <p:attrNameLst>
                                          <p:attrName>style.visibility</p:attrName>
                                        </p:attrNameLst>
                                      </p:cBhvr>
                                      <p:to>
                                        <p:strVal val="hidden"/>
                                      </p:to>
                                    </p:set>
                                  </p:childTnLst>
                                </p:cTn>
                              </p:par>
                            </p:childTnLst>
                          </p:cTn>
                        </p:par>
                        <p:par>
                          <p:cTn id="143" fill="hold">
                            <p:stCondLst>
                              <p:cond delay="2200"/>
                            </p:stCondLst>
                            <p:childTnLst>
                              <p:par>
                                <p:cTn id="144" presetID="1" presetClass="exit" presetSubtype="0" fill="hold" grpId="1" nodeType="afterEffect">
                                  <p:stCondLst>
                                    <p:cond delay="0"/>
                                  </p:stCondLst>
                                  <p:childTnLst>
                                    <p:set>
                                      <p:cBhvr>
                                        <p:cTn id="145" dur="1" fill="hold">
                                          <p:stCondLst>
                                            <p:cond delay="0"/>
                                          </p:stCondLst>
                                        </p:cTn>
                                        <p:tgtEl>
                                          <p:spTgt spid="5"/>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12"/>
                                        </p:tgtEl>
                                        <p:attrNameLst>
                                          <p:attrName>style.visibility</p:attrName>
                                        </p:attrNameLst>
                                      </p:cBhvr>
                                      <p:to>
                                        <p:strVal val="hidden"/>
                                      </p:to>
                                    </p:set>
                                  </p:childTnLst>
                                </p:cTn>
                              </p:par>
                            </p:childTnLst>
                          </p:cTn>
                        </p:par>
                        <p:par>
                          <p:cTn id="148" fill="hold">
                            <p:stCondLst>
                              <p:cond delay="2200"/>
                            </p:stCondLst>
                            <p:childTnLst>
                              <p:par>
                                <p:cTn id="149" presetID="23" presetClass="entr" presetSubtype="16" fill="hold" grpId="0" nodeType="afterEffect">
                                  <p:stCondLst>
                                    <p:cond delay="0"/>
                                  </p:stCondLst>
                                  <p:childTnLst>
                                    <p:set>
                                      <p:cBhvr>
                                        <p:cTn id="150" dur="1" fill="hold">
                                          <p:stCondLst>
                                            <p:cond delay="0"/>
                                          </p:stCondLst>
                                        </p:cTn>
                                        <p:tgtEl>
                                          <p:spTgt spid="27"/>
                                        </p:tgtEl>
                                        <p:attrNameLst>
                                          <p:attrName>style.visibility</p:attrName>
                                        </p:attrNameLst>
                                      </p:cBhvr>
                                      <p:to>
                                        <p:strVal val="visible"/>
                                      </p:to>
                                    </p:set>
                                    <p:anim calcmode="lin" valueType="num">
                                      <p:cBhvr>
                                        <p:cTn id="151" dur="500" fill="hold"/>
                                        <p:tgtEl>
                                          <p:spTgt spid="27"/>
                                        </p:tgtEl>
                                        <p:attrNameLst>
                                          <p:attrName>ppt_w</p:attrName>
                                        </p:attrNameLst>
                                      </p:cBhvr>
                                      <p:tavLst>
                                        <p:tav tm="0">
                                          <p:val>
                                            <p:fltVal val="0"/>
                                          </p:val>
                                        </p:tav>
                                        <p:tav tm="100000">
                                          <p:val>
                                            <p:strVal val="#ppt_w"/>
                                          </p:val>
                                        </p:tav>
                                      </p:tavLst>
                                    </p:anim>
                                    <p:anim calcmode="lin" valueType="num">
                                      <p:cBhvr>
                                        <p:cTn id="152"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6"/>
                                        </p:tgtEl>
                                        <p:attrNameLst>
                                          <p:attrName>style.visibility</p:attrName>
                                        </p:attrNameLst>
                                      </p:cBhvr>
                                      <p:to>
                                        <p:strVal val="visible"/>
                                      </p:to>
                                    </p:set>
                                    <p:animEffect transition="in" filter="wipe(left)">
                                      <p:cBhvr>
                                        <p:cTn id="157" dur="2000"/>
                                        <p:tgtEl>
                                          <p:spTgt spid="6"/>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29"/>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20"/>
                                        </p:tgtEl>
                                        <p:attrNameLst>
                                          <p:attrName>style.visibility</p:attrName>
                                        </p:attrNameLst>
                                      </p:cBhvr>
                                      <p:to>
                                        <p:strVal val="visible"/>
                                      </p:to>
                                    </p:set>
                                  </p:childTnLst>
                                </p:cTn>
                              </p:par>
                              <p:par>
                                <p:cTn id="162" presetID="0" presetClass="path" presetSubtype="0" fill="hold" grpId="2" nodeType="withEffect">
                                  <p:stCondLst>
                                    <p:cond delay="0"/>
                                  </p:stCondLst>
                                  <p:childTnLst>
                                    <p:animMotion origin="layout" path="M 0.00017 0.00023 L -0.36441 -0.27197 " pathEditMode="relative" rAng="0" ptsTypes="AA">
                                      <p:cBhvr>
                                        <p:cTn id="163" dur="1800" spd="-100000" fill="hold"/>
                                        <p:tgtEl>
                                          <p:spTgt spid="29"/>
                                        </p:tgtEl>
                                        <p:attrNameLst>
                                          <p:attrName>ppt_x</p:attrName>
                                          <p:attrName>ppt_y</p:attrName>
                                        </p:attrNameLst>
                                      </p:cBhvr>
                                      <p:rCtr x="-18229" y="-13622"/>
                                    </p:animMotion>
                                  </p:childTnLst>
                                </p:cTn>
                              </p:par>
                              <p:par>
                                <p:cTn id="164" presetID="0" presetClass="path" presetSubtype="0" fill="hold" grpId="2" nodeType="withEffect">
                                  <p:stCondLst>
                                    <p:cond delay="0"/>
                                  </p:stCondLst>
                                  <p:childTnLst>
                                    <p:animMotion origin="layout" path="M 0.00017 0.00023 L -0.36441 0.2729 " pathEditMode="relative" rAng="0" ptsTypes="AA">
                                      <p:cBhvr>
                                        <p:cTn id="165" dur="1800" spd="-100000" fill="hold"/>
                                        <p:tgtEl>
                                          <p:spTgt spid="20"/>
                                        </p:tgtEl>
                                        <p:attrNameLst>
                                          <p:attrName>ppt_x</p:attrName>
                                          <p:attrName>ppt_y</p:attrName>
                                        </p:attrNameLst>
                                      </p:cBhvr>
                                      <p:rCtr x="-18229" y="13622"/>
                                    </p:animMotion>
                                  </p:childTnLst>
                                </p:cTn>
                              </p:par>
                            </p:childTnLst>
                          </p:cTn>
                        </p:par>
                        <p:par>
                          <p:cTn id="166" fill="hold">
                            <p:stCondLst>
                              <p:cond delay="2000"/>
                            </p:stCondLst>
                            <p:childTnLst>
                              <p:par>
                                <p:cTn id="167" presetID="1" presetClass="exit" presetSubtype="0" fill="hold" grpId="1" nodeType="afterEffect">
                                  <p:stCondLst>
                                    <p:cond delay="0"/>
                                  </p:stCondLst>
                                  <p:childTnLst>
                                    <p:set>
                                      <p:cBhvr>
                                        <p:cTn id="168" dur="1" fill="hold">
                                          <p:stCondLst>
                                            <p:cond delay="0"/>
                                          </p:stCondLst>
                                        </p:cTn>
                                        <p:tgtEl>
                                          <p:spTgt spid="29"/>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22" presetClass="entr" presetSubtype="2" fill="hold" grpId="0" nodeType="clickEffect">
                                  <p:stCondLst>
                                    <p:cond delay="0"/>
                                  </p:stCondLst>
                                  <p:childTnLst>
                                    <p:set>
                                      <p:cBhvr>
                                        <p:cTn id="172" dur="1" fill="hold">
                                          <p:stCondLst>
                                            <p:cond delay="0"/>
                                          </p:stCondLst>
                                        </p:cTn>
                                        <p:tgtEl>
                                          <p:spTgt spid="15"/>
                                        </p:tgtEl>
                                        <p:attrNameLst>
                                          <p:attrName>style.visibility</p:attrName>
                                        </p:attrNameLst>
                                      </p:cBhvr>
                                      <p:to>
                                        <p:strVal val="visible"/>
                                      </p:to>
                                    </p:set>
                                    <p:animEffect transition="in" filter="wipe(right)">
                                      <p:cBhvr>
                                        <p:cTn id="173" dur="500"/>
                                        <p:tgtEl>
                                          <p:spTgt spid="15"/>
                                        </p:tgtEl>
                                      </p:cBhvr>
                                    </p:animEffect>
                                  </p:childTnLst>
                                </p:cTn>
                              </p:par>
                              <p:par>
                                <p:cTn id="174" presetID="22" presetClass="entr" presetSubtype="2" fill="hold" grpId="0" nodeType="withEffect">
                                  <p:stCondLst>
                                    <p:cond delay="400"/>
                                  </p:stCondLst>
                                  <p:childTnLst>
                                    <p:set>
                                      <p:cBhvr>
                                        <p:cTn id="175" dur="1" fill="hold">
                                          <p:stCondLst>
                                            <p:cond delay="0"/>
                                          </p:stCondLst>
                                        </p:cTn>
                                        <p:tgtEl>
                                          <p:spTgt spid="26"/>
                                        </p:tgtEl>
                                        <p:attrNameLst>
                                          <p:attrName>style.visibility</p:attrName>
                                        </p:attrNameLst>
                                      </p:cBhvr>
                                      <p:to>
                                        <p:strVal val="visible"/>
                                      </p:to>
                                    </p:set>
                                    <p:animEffect transition="in" filter="wipe(right)">
                                      <p:cBhvr>
                                        <p:cTn id="176" dur="500"/>
                                        <p:tgtEl>
                                          <p:spTgt spid="26"/>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xit" presetSubtype="2" fill="hold" grpId="1" nodeType="clickEffect">
                                  <p:stCondLst>
                                    <p:cond delay="0"/>
                                  </p:stCondLst>
                                  <p:childTnLst>
                                    <p:animEffect transition="out" filter="wipe(right)">
                                      <p:cBhvr>
                                        <p:cTn id="180" dur="1000"/>
                                        <p:tgtEl>
                                          <p:spTgt spid="26"/>
                                        </p:tgtEl>
                                      </p:cBhvr>
                                    </p:animEffect>
                                    <p:set>
                                      <p:cBhvr>
                                        <p:cTn id="181" dur="1" fill="hold">
                                          <p:stCondLst>
                                            <p:cond delay="999"/>
                                          </p:stCondLst>
                                        </p:cTn>
                                        <p:tgtEl>
                                          <p:spTgt spid="26"/>
                                        </p:tgtEl>
                                        <p:attrNameLst>
                                          <p:attrName>style.visibility</p:attrName>
                                        </p:attrNameLst>
                                      </p:cBhvr>
                                      <p:to>
                                        <p:strVal val="hidden"/>
                                      </p:to>
                                    </p:set>
                                  </p:childTnLst>
                                </p:cTn>
                              </p:par>
                              <p:par>
                                <p:cTn id="182" presetID="22" presetClass="entr" presetSubtype="8" fill="hold" grpId="0" nodeType="withEffect">
                                  <p:stCondLst>
                                    <p:cond delay="750"/>
                                  </p:stCondLst>
                                  <p:childTnLst>
                                    <p:set>
                                      <p:cBhvr>
                                        <p:cTn id="183" dur="1" fill="hold">
                                          <p:stCondLst>
                                            <p:cond delay="0"/>
                                          </p:stCondLst>
                                        </p:cTn>
                                        <p:tgtEl>
                                          <p:spTgt spid="14"/>
                                        </p:tgtEl>
                                        <p:attrNameLst>
                                          <p:attrName>style.visibility</p:attrName>
                                        </p:attrNameLst>
                                      </p:cBhvr>
                                      <p:to>
                                        <p:strVal val="visible"/>
                                      </p:to>
                                    </p:set>
                                    <p:animEffect transition="in" filter="wipe(left)">
                                      <p:cBhvr>
                                        <p:cTn id="184" dur="500"/>
                                        <p:tgtEl>
                                          <p:spTgt spid="14"/>
                                        </p:tgtEl>
                                      </p:cBhvr>
                                    </p:animEffect>
                                  </p:childTnLst>
                                </p:cTn>
                              </p:par>
                              <p:par>
                                <p:cTn id="185" presetID="0" presetClass="path" presetSubtype="0" accel="50000" decel="50000" fill="hold" grpId="2" nodeType="withEffect">
                                  <p:stCondLst>
                                    <p:cond delay="0"/>
                                  </p:stCondLst>
                                  <p:childTnLst>
                                    <p:animMotion origin="layout" path="M 0 0 L -0.25833 0 " pathEditMode="relative" ptsTypes="AA">
                                      <p:cBhvr>
                                        <p:cTn id="186" dur="2500" fill="hold"/>
                                        <p:tgtEl>
                                          <p:spTgt spid="15"/>
                                        </p:tgtEl>
                                        <p:attrNameLst>
                                          <p:attrName>ppt_x</p:attrName>
                                          <p:attrName>ppt_y</p:attrName>
                                        </p:attrNameLst>
                                      </p:cBhvr>
                                    </p:animMotion>
                                  </p:childTnLst>
                                </p:cTn>
                              </p:par>
                              <p:par>
                                <p:cTn id="187" presetID="22" presetClass="entr" presetSubtype="2" fill="hold" grpId="0" nodeType="withEffect">
                                  <p:stCondLst>
                                    <p:cond delay="1500"/>
                                  </p:stCondLst>
                                  <p:childTnLst>
                                    <p:set>
                                      <p:cBhvr>
                                        <p:cTn id="188" dur="1" fill="hold">
                                          <p:stCondLst>
                                            <p:cond delay="0"/>
                                          </p:stCondLst>
                                        </p:cTn>
                                        <p:tgtEl>
                                          <p:spTgt spid="13"/>
                                        </p:tgtEl>
                                        <p:attrNameLst>
                                          <p:attrName>style.visibility</p:attrName>
                                        </p:attrNameLst>
                                      </p:cBhvr>
                                      <p:to>
                                        <p:strVal val="visible"/>
                                      </p:to>
                                    </p:set>
                                    <p:animEffect transition="in" filter="wipe(right)">
                                      <p:cBhvr>
                                        <p:cTn id="189" dur="500"/>
                                        <p:tgtEl>
                                          <p:spTgt spid="13"/>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xit" presetSubtype="1" fill="hold" grpId="1" nodeType="clickEffect">
                                  <p:stCondLst>
                                    <p:cond delay="0"/>
                                  </p:stCondLst>
                                  <p:childTnLst>
                                    <p:animEffect transition="out" filter="wipe(up)">
                                      <p:cBhvr>
                                        <p:cTn id="193" dur="1000"/>
                                        <p:tgtEl>
                                          <p:spTgt spid="16"/>
                                        </p:tgtEl>
                                      </p:cBhvr>
                                    </p:animEffect>
                                    <p:set>
                                      <p:cBhvr>
                                        <p:cTn id="194" dur="1" fill="hold">
                                          <p:stCondLst>
                                            <p:cond delay="999"/>
                                          </p:stCondLst>
                                        </p:cTn>
                                        <p:tgtEl>
                                          <p:spTgt spid="16"/>
                                        </p:tgtEl>
                                        <p:attrNameLst>
                                          <p:attrName>style.visibility</p:attrName>
                                        </p:attrNameLst>
                                      </p:cBhvr>
                                      <p:to>
                                        <p:strVal val="hidden"/>
                                      </p:to>
                                    </p:set>
                                  </p:childTnLst>
                                </p:cTn>
                              </p:par>
                              <p:par>
                                <p:cTn id="195" presetID="22" presetClass="exit" presetSubtype="1" fill="hold" grpId="1" nodeType="withEffect">
                                  <p:stCondLst>
                                    <p:cond delay="0"/>
                                  </p:stCondLst>
                                  <p:childTnLst>
                                    <p:animEffect transition="out" filter="wipe(up)">
                                      <p:cBhvr>
                                        <p:cTn id="196" dur="1000"/>
                                        <p:tgtEl>
                                          <p:spTgt spid="19"/>
                                        </p:tgtEl>
                                      </p:cBhvr>
                                    </p:animEffect>
                                    <p:set>
                                      <p:cBhvr>
                                        <p:cTn id="197" dur="1" fill="hold">
                                          <p:stCondLst>
                                            <p:cond delay="999"/>
                                          </p:stCondLst>
                                        </p:cTn>
                                        <p:tgtEl>
                                          <p:spTgt spid="19"/>
                                        </p:tgtEl>
                                        <p:attrNameLst>
                                          <p:attrName>style.visibility</p:attrName>
                                        </p:attrNameLst>
                                      </p:cBhvr>
                                      <p:to>
                                        <p:strVal val="hidden"/>
                                      </p:to>
                                    </p:set>
                                  </p:childTnLst>
                                </p:cTn>
                              </p:par>
                              <p:par>
                                <p:cTn id="198" presetID="22" presetClass="exit" presetSubtype="4" fill="hold" grpId="1" nodeType="withEffect">
                                  <p:stCondLst>
                                    <p:cond delay="0"/>
                                  </p:stCondLst>
                                  <p:childTnLst>
                                    <p:animEffect transition="out" filter="wipe(down)">
                                      <p:cBhvr>
                                        <p:cTn id="199" dur="1000"/>
                                        <p:tgtEl>
                                          <p:spTgt spid="17"/>
                                        </p:tgtEl>
                                      </p:cBhvr>
                                    </p:animEffect>
                                    <p:set>
                                      <p:cBhvr>
                                        <p:cTn id="200" dur="1" fill="hold">
                                          <p:stCondLst>
                                            <p:cond delay="999"/>
                                          </p:stCondLst>
                                        </p:cTn>
                                        <p:tgtEl>
                                          <p:spTgt spid="17"/>
                                        </p:tgtEl>
                                        <p:attrNameLst>
                                          <p:attrName>style.visibility</p:attrName>
                                        </p:attrNameLst>
                                      </p:cBhvr>
                                      <p:to>
                                        <p:strVal val="hidden"/>
                                      </p:to>
                                    </p:set>
                                  </p:childTnLst>
                                </p:cTn>
                              </p:par>
                              <p:par>
                                <p:cTn id="201" presetID="22" presetClass="exit" presetSubtype="4" fill="hold" grpId="1" nodeType="withEffect">
                                  <p:stCondLst>
                                    <p:cond delay="0"/>
                                  </p:stCondLst>
                                  <p:childTnLst>
                                    <p:animEffect transition="out" filter="wipe(down)">
                                      <p:cBhvr>
                                        <p:cTn id="202" dur="1000"/>
                                        <p:tgtEl>
                                          <p:spTgt spid="18"/>
                                        </p:tgtEl>
                                      </p:cBhvr>
                                    </p:animEffect>
                                    <p:set>
                                      <p:cBhvr>
                                        <p:cTn id="203" dur="1" fill="hold">
                                          <p:stCondLst>
                                            <p:cond delay="999"/>
                                          </p:stCondLst>
                                        </p:cTn>
                                        <p:tgtEl>
                                          <p:spTgt spid="18"/>
                                        </p:tgtEl>
                                        <p:attrNameLst>
                                          <p:attrName>style.visibility</p:attrName>
                                        </p:attrNameLst>
                                      </p:cBhvr>
                                      <p:to>
                                        <p:strVal val="hidden"/>
                                      </p:to>
                                    </p:set>
                                  </p:childTnLst>
                                </p:cTn>
                              </p:par>
                              <p:par>
                                <p:cTn id="204" presetID="22" presetClass="exit" presetSubtype="2" fill="hold" grpId="1" nodeType="withEffect">
                                  <p:stCondLst>
                                    <p:cond delay="0"/>
                                  </p:stCondLst>
                                  <p:childTnLst>
                                    <p:animEffect transition="out" filter="wipe(right)">
                                      <p:cBhvr>
                                        <p:cTn id="205" dur="1000"/>
                                        <p:tgtEl>
                                          <p:spTgt spid="27"/>
                                        </p:tgtEl>
                                      </p:cBhvr>
                                    </p:animEffect>
                                    <p:set>
                                      <p:cBhvr>
                                        <p:cTn id="206" dur="1" fill="hold">
                                          <p:stCondLst>
                                            <p:cond delay="999"/>
                                          </p:stCondLst>
                                        </p:cTn>
                                        <p:tgtEl>
                                          <p:spTgt spid="27"/>
                                        </p:tgtEl>
                                        <p:attrNameLst>
                                          <p:attrName>style.visibility</p:attrName>
                                        </p:attrNameLst>
                                      </p:cBhvr>
                                      <p:to>
                                        <p:strVal val="hidden"/>
                                      </p:to>
                                    </p:set>
                                  </p:childTnLst>
                                </p:cTn>
                              </p:par>
                            </p:childTnLst>
                          </p:cTn>
                        </p:par>
                        <p:par>
                          <p:cTn id="207" fill="hold">
                            <p:stCondLst>
                              <p:cond delay="1000"/>
                            </p:stCondLst>
                            <p:childTnLst>
                              <p:par>
                                <p:cTn id="208" presetID="10" presetClass="entr" presetSubtype="0" fill="hold" grpId="0" nodeType="afterEffect">
                                  <p:stCondLst>
                                    <p:cond delay="0"/>
                                  </p:stCondLst>
                                  <p:childTnLst>
                                    <p:set>
                                      <p:cBhvr>
                                        <p:cTn id="209" dur="1" fill="hold">
                                          <p:stCondLst>
                                            <p:cond delay="0"/>
                                          </p:stCondLst>
                                        </p:cTn>
                                        <p:tgtEl>
                                          <p:spTgt spid="34"/>
                                        </p:tgtEl>
                                        <p:attrNameLst>
                                          <p:attrName>style.visibility</p:attrName>
                                        </p:attrNameLst>
                                      </p:cBhvr>
                                      <p:to>
                                        <p:strVal val="visible"/>
                                      </p:to>
                                    </p:set>
                                    <p:animEffect transition="in" filter="fade">
                                      <p:cBhvr>
                                        <p:cTn id="210" dur="100"/>
                                        <p:tgtEl>
                                          <p:spTgt spid="34"/>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35"/>
                                        </p:tgtEl>
                                        <p:attrNameLst>
                                          <p:attrName>style.visibility</p:attrName>
                                        </p:attrNameLst>
                                      </p:cBhvr>
                                      <p:to>
                                        <p:strVal val="visible"/>
                                      </p:to>
                                    </p:set>
                                    <p:animEffect transition="in" filter="fade">
                                      <p:cBhvr>
                                        <p:cTn id="213" dur="100"/>
                                        <p:tgtEl>
                                          <p:spTgt spid="35"/>
                                        </p:tgtEl>
                                      </p:cBhvr>
                                    </p:animEffect>
                                  </p:childTnLst>
                                </p:cTn>
                              </p:par>
                              <p:par>
                                <p:cTn id="214" presetID="10" presetClass="exit" presetSubtype="0" fill="hold" grpId="2" nodeType="withEffect">
                                  <p:stCondLst>
                                    <p:cond delay="0"/>
                                  </p:stCondLst>
                                  <p:childTnLst>
                                    <p:animEffect transition="out" filter="fade">
                                      <p:cBhvr>
                                        <p:cTn id="215" dur="100"/>
                                        <p:tgtEl>
                                          <p:spTgt spid="38"/>
                                        </p:tgtEl>
                                      </p:cBhvr>
                                    </p:animEffect>
                                    <p:set>
                                      <p:cBhvr>
                                        <p:cTn id="216" dur="1" fill="hold">
                                          <p:stCondLst>
                                            <p:cond delay="99"/>
                                          </p:stCondLst>
                                        </p:cTn>
                                        <p:tgtEl>
                                          <p:spTgt spid="38"/>
                                        </p:tgtEl>
                                        <p:attrNameLst>
                                          <p:attrName>style.visibility</p:attrName>
                                        </p:attrNameLst>
                                      </p:cBhvr>
                                      <p:to>
                                        <p:strVal val="hidden"/>
                                      </p:to>
                                    </p:set>
                                  </p:childTnLst>
                                </p:cTn>
                              </p:par>
                              <p:par>
                                <p:cTn id="217" presetID="8" presetClass="emph" presetSubtype="0" fill="hold" grpId="2" nodeType="withEffect">
                                  <p:stCondLst>
                                    <p:cond delay="0"/>
                                  </p:stCondLst>
                                  <p:childTnLst>
                                    <p:animRot by="-21600000">
                                      <p:cBhvr>
                                        <p:cTn id="218" dur="3000" fill="hold"/>
                                        <p:tgtEl>
                                          <p:spTgt spid="41"/>
                                        </p:tgtEl>
                                        <p:attrNameLst>
                                          <p:attrName>r</p:attrName>
                                        </p:attrNameLst>
                                      </p:cBhvr>
                                    </p:animRot>
                                  </p:childTnLst>
                                </p:cTn>
                              </p:par>
                              <p:par>
                                <p:cTn id="219" presetID="0" presetClass="path" presetSubtype="0" decel="8000" fill="hold" grpId="3" nodeType="withEffect">
                                  <p:stCondLst>
                                    <p:cond delay="0"/>
                                  </p:stCondLst>
                                  <p:childTnLst>
                                    <p:animMotion origin="layout" path="M -3.05556E-6 -0.00023 C 0.02136 -0.01366 0.04271 -0.02709 0.08351 -0.05556 C 0.12431 -0.08403 0.19792 -0.13658 0.24427 -0.17037 C 0.29063 -0.20417 0.33646 -0.23264 0.36198 -0.25811 C 0.3875 -0.28357 0.39532 -0.30394 0.39723 -0.32315 C 0.39914 -0.34236 0.38594 -0.35741 0.37309 -0.37315 C 0.36025 -0.38889 0.35382 -0.39121 0.31979 -0.4176 C 0.28577 -0.44398 0.21528 -0.49584 0.16893 -0.53102 C 0.12257 -0.56621 0.07483 -0.60648 0.04184 -0.6294 C 0.00886 -0.65232 -0.01527 -0.67385 -0.02916 -0.66829 C -0.04305 -0.66273 -0.03854 -0.62732 -0.04114 -0.59584 C -0.04375 -0.56436 -0.04427 -0.53195 -0.04496 -0.4794 C -0.04566 -0.42686 -0.04514 -0.34977 -0.04496 -0.2801 C -0.04479 -0.21042 -0.04566 -0.10741 -0.04357 -0.06065 C -0.04149 -0.01389 -0.03941 -0.00996 -0.03229 0.00023 C -0.02517 0.01041 -0.00711 0.00023 -0.00052 0.00023 " pathEditMode="relative" rAng="0" ptsTypes="aaaaaaaaaaaaaaaa">
                                      <p:cBhvr>
                                        <p:cTn id="220" dur="3000" fill="hold"/>
                                        <p:tgtEl>
                                          <p:spTgt spid="41"/>
                                        </p:tgtEl>
                                        <p:attrNameLst>
                                          <p:attrName>ppt_x</p:attrName>
                                          <p:attrName>ppt_y</p:attrName>
                                        </p:attrNameLst>
                                      </p:cBhvr>
                                      <p:rCtr x="17674" y="-33148"/>
                                    </p:animMotion>
                                  </p:childTnLst>
                                </p:cTn>
                              </p:par>
                              <p:par>
                                <p:cTn id="221" presetID="0" presetClass="path" presetSubtype="0" accel="11000" decel="9000" fill="hold" nodeType="withEffect">
                                  <p:stCondLst>
                                    <p:cond delay="0"/>
                                  </p:stCondLst>
                                  <p:childTnLst>
                                    <p:animMotion origin="layout" path="M 2.77778E-6 2.14616E-6 C 0.03003 -0.00602 0.06423 -0.01619 0.11146 -0.04232 C 0.15868 -0.06846 0.22274 -0.1154 0.28333 -0.1568 C 0.34427 -0.1982 0.43698 -0.25185 0.47587 -0.29001 C 0.51475 -0.32817 0.51354 -0.35292 0.51649 -0.38599 C 0.51944 -0.41906 0.51545 -0.45514 0.49375 -0.48913 C 0.47205 -0.5229 0.42517 -0.55666 0.38611 -0.59043 C 0.34705 -0.62396 0.29913 -0.66212 0.25955 -0.69149 C 0.21996 -0.7204 0.18732 -0.74676 0.14809 -0.7655 C 0.10885 -0.78423 0.06649 -0.81152 0.02396 -0.80412 C -0.01858 -0.79672 -0.07396 -0.75856 -0.10695 -0.72086 C -0.13993 -0.68317 -0.15938 -0.62997 -0.17413 -0.57771 C -0.18889 -0.52544 -0.19288 -0.46624 -0.19566 -0.40726 C -0.19844 -0.34829 -0.20018 -0.27752 -0.19115 -0.22433 C -0.18212 -0.17114 -0.16233 -0.12396 -0.14184 -0.08788 C -0.12136 -0.05134 -0.09167 -0.02174 -0.06841 -0.00694 C -0.04514 0.00786 -0.03004 0.00555 2.77778E-6 2.14616E-6 Z " pathEditMode="relative" rAng="0" ptsTypes="aaaaaaaaaaaaaaaaa">
                                      <p:cBhvr>
                                        <p:cTn id="222" dur="3250" fill="hold"/>
                                        <p:tgtEl>
                                          <p:spTgt spid="34">
                                            <p:txEl>
                                              <p:pRg st="0" end="0"/>
                                            </p:txEl>
                                          </p:spTgt>
                                        </p:tgtEl>
                                        <p:attrNameLst>
                                          <p:attrName>ppt_x</p:attrName>
                                          <p:attrName>ppt_y</p:attrName>
                                        </p:attrNameLst>
                                      </p:cBhvr>
                                      <p:rCtr x="15955" y="-40194"/>
                                    </p:animMotion>
                                  </p:childTnLst>
                                </p:cTn>
                              </p:par>
                              <p:par>
                                <p:cTn id="223" presetID="0" presetClass="path" presetSubtype="0" accel="25000" decel="9000" fill="hold" grpId="2" nodeType="withEffect">
                                  <p:stCondLst>
                                    <p:cond delay="0"/>
                                  </p:stCondLst>
                                  <p:childTnLst>
                                    <p:animMotion origin="layout" path="M -1.11022E-16 2.14616E-6 C 0.02569 0.00277 0.04358 -0.00093 0.07465 -0.01342 C 0.10573 -0.0259 0.15191 -0.05088 0.18594 -0.07516 C 0.22014 -0.09945 0.25382 -0.13182 0.27865 -0.15935 C 0.30347 -0.18687 0.31944 -0.20398 0.33559 -0.24029 C 0.35174 -0.2766 0.37031 -0.34089 0.37604 -0.37697 C 0.38177 -0.41305 0.37656 -0.43085 0.36962 -0.45699 C 0.36267 -0.48312 0.35677 -0.50787 0.33403 -0.53423 C 0.31128 -0.56083 0.27865 -0.58164 0.23281 -0.61679 C 0.18698 -0.65194 0.10712 -0.71485 0.05938 -0.74491 C 0.01163 -0.77498 -0.02448 -0.78816 -0.0533 -0.79718 C -0.08212 -0.8062 -0.09375 -0.81614 -0.11406 -0.79903 C -0.13437 -0.78192 -0.16163 -0.74515 -0.17483 -0.6945 C -0.18802 -0.64385 -0.18993 -0.56846 -0.19375 -0.49561 C -0.19757 -0.4223 -0.20451 -0.3173 -0.19757 -0.25602 C -0.19062 -0.19496 -0.17153 -0.16582 -0.15191 -0.12789 C -0.13229 -0.09043 -0.10573 -0.0525 -0.07986 -0.03007 C -0.05399 -0.00787 -0.02569 -0.00278 -1.11022E-16 2.14616E-6 Z " pathEditMode="relative" rAng="0" ptsTypes="aaaaaaaaaaaaaaaaaa">
                                      <p:cBhvr>
                                        <p:cTn id="224" dur="3400" fill="hold"/>
                                        <p:tgtEl>
                                          <p:spTgt spid="35"/>
                                        </p:tgtEl>
                                        <p:attrNameLst>
                                          <p:attrName>ppt_x</p:attrName>
                                          <p:attrName>ppt_y</p:attrName>
                                        </p:attrNameLst>
                                      </p:cBhvr>
                                      <p:rCtr x="8854" y="-40680"/>
                                    </p:animMotion>
                                  </p:childTnLst>
                                </p:cTn>
                              </p:par>
                            </p:childTnLst>
                          </p:cTn>
                        </p:par>
                        <p:par>
                          <p:cTn id="225" fill="hold">
                            <p:stCondLst>
                              <p:cond delay="4400"/>
                            </p:stCondLst>
                            <p:childTnLst>
                              <p:par>
                                <p:cTn id="226" presetID="10" presetClass="entr" presetSubtype="0" fill="hold" grpId="3" nodeType="afterEffect">
                                  <p:stCondLst>
                                    <p:cond delay="0"/>
                                  </p:stCondLst>
                                  <p:childTnLst>
                                    <p:set>
                                      <p:cBhvr>
                                        <p:cTn id="227" dur="1" fill="hold">
                                          <p:stCondLst>
                                            <p:cond delay="0"/>
                                          </p:stCondLst>
                                        </p:cTn>
                                        <p:tgtEl>
                                          <p:spTgt spid="38"/>
                                        </p:tgtEl>
                                        <p:attrNameLst>
                                          <p:attrName>style.visibility</p:attrName>
                                        </p:attrNameLst>
                                      </p:cBhvr>
                                      <p:to>
                                        <p:strVal val="visible"/>
                                      </p:to>
                                    </p:set>
                                    <p:animEffect transition="in" filter="fade">
                                      <p:cBhvr>
                                        <p:cTn id="228" dur="10"/>
                                        <p:tgtEl>
                                          <p:spTgt spid="38"/>
                                        </p:tgtEl>
                                      </p:cBhvr>
                                    </p:animEffect>
                                  </p:childTnLst>
                                </p:cTn>
                              </p:par>
                              <p:par>
                                <p:cTn id="229" presetID="10" presetClass="exit" presetSubtype="0" fill="hold" grpId="1" nodeType="withEffect">
                                  <p:stCondLst>
                                    <p:cond delay="0"/>
                                  </p:stCondLst>
                                  <p:childTnLst>
                                    <p:animEffect transition="out" filter="fade">
                                      <p:cBhvr>
                                        <p:cTn id="230" dur="250"/>
                                        <p:tgtEl>
                                          <p:spTgt spid="34">
                                            <p:txEl>
                                              <p:pRg st="0" end="0"/>
                                            </p:txEl>
                                          </p:spTgt>
                                        </p:tgtEl>
                                      </p:cBhvr>
                                    </p:animEffect>
                                    <p:set>
                                      <p:cBhvr>
                                        <p:cTn id="231" dur="1" fill="hold">
                                          <p:stCondLst>
                                            <p:cond delay="249"/>
                                          </p:stCondLst>
                                        </p:cTn>
                                        <p:tgtEl>
                                          <p:spTgt spid="34">
                                            <p:txEl>
                                              <p:pRg st="0" end="0"/>
                                            </p:txEl>
                                          </p:spTgt>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250"/>
                                        <p:tgtEl>
                                          <p:spTgt spid="35"/>
                                        </p:tgtEl>
                                      </p:cBhvr>
                                    </p:animEffect>
                                    <p:set>
                                      <p:cBhvr>
                                        <p:cTn id="234" dur="1" fill="hold">
                                          <p:stCondLst>
                                            <p:cond delay="24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5" grpId="0"/>
      <p:bldP spid="25" grpId="1"/>
      <p:bldP spid="25" grpId="2"/>
      <p:bldP spid="20" grpId="0"/>
      <p:bldP spid="20" grpId="2"/>
      <p:bldP spid="5" grpId="0" animBg="1"/>
      <p:bldP spid="5" grpId="1" animBg="1"/>
      <p:bldP spid="38" grpId="0"/>
      <p:bldP spid="38" grpId="1"/>
      <p:bldP spid="38" grpId="2"/>
      <p:bldP spid="38" grpId="3"/>
      <p:bldP spid="41" grpId="0" animBg="1"/>
      <p:bldP spid="41" grpId="1" animBg="1"/>
      <p:bldP spid="41" grpId="2" animBg="1"/>
      <p:bldP spid="41" grpId="3" animBg="1"/>
      <p:bldP spid="21" grpId="0"/>
      <p:bldP spid="21" grpId="1"/>
      <p:bldP spid="6" grpId="0" animBg="1"/>
      <p:bldP spid="24" grpId="0"/>
      <p:bldP spid="24" grpId="1"/>
      <p:bldP spid="29" grpId="0"/>
      <p:bldP spid="29" grpId="1"/>
      <p:bldP spid="29" grpId="2"/>
      <p:bldP spid="12" grpId="0" animBg="1"/>
      <p:bldP spid="12" grpId="1" animBg="1"/>
      <p:bldP spid="28" grpId="0"/>
      <p:bldP spid="28" grpId="1"/>
      <p:bldP spid="13" grpId="0"/>
      <p:bldP spid="14" grpId="0"/>
      <p:bldP spid="15" grpId="0" animBg="1"/>
      <p:bldP spid="15" grpId="2" animBg="1"/>
      <p:bldP spid="16" grpId="0"/>
      <p:bldP spid="16" grpId="1"/>
      <p:bldP spid="17" grpId="0"/>
      <p:bldP spid="17" grpId="1"/>
      <p:bldP spid="18" grpId="0" animBg="1"/>
      <p:bldP spid="18" grpId="1" animBg="1"/>
      <p:bldP spid="19" grpId="0" animBg="1"/>
      <p:bldP spid="19" grpId="1" animBg="1"/>
      <p:bldP spid="26" grpId="0"/>
      <p:bldP spid="26" grpId="1"/>
      <p:bldP spid="27" grpId="0"/>
      <p:bldP spid="27" grpId="1"/>
      <p:bldP spid="34" grpId="0"/>
      <p:bldP spid="34" grpId="1" build="allAtOnce"/>
      <p:bldP spid="35" grpId="0"/>
      <p:bldP spid="35" grpId="1"/>
      <p:bldP spid="35" grpId="2"/>
      <p:bldP spid="36" grpId="0"/>
      <p:bldP spid="36" grpId="1"/>
      <p:bldP spid="36" grpId="2"/>
      <p:bldP spid="36" grpId="3"/>
      <p:bldP spid="37" grpId="0"/>
      <p:bldP spid="37" grpId="1"/>
      <p:bldP spid="37" grpId="2"/>
      <p:bldP spid="37" grpId="3"/>
      <p:bldP spid="39" grpId="0"/>
      <p:bldP spid="39" grpId="1"/>
      <p:bldP spid="40" grpId="0"/>
      <p:bldP spid="40"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Title 1"/>
          <p:cNvSpPr txBox="1">
            <a:spLocks/>
          </p:cNvSpPr>
          <p:nvPr/>
        </p:nvSpPr>
        <p:spPr bwMode="auto">
          <a:xfrm>
            <a:off x="7150608" y="2980944"/>
            <a:ext cx="1066800" cy="78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Isosceles Triangle 5"/>
          <p:cNvSpPr/>
          <p:nvPr/>
        </p:nvSpPr>
        <p:spPr>
          <a:xfrm rot="5400000">
            <a:off x="4122338" y="1828799"/>
            <a:ext cx="3794923" cy="33527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
          <p:cNvSpPr txBox="1">
            <a:spLocks noChangeArrowheads="1"/>
          </p:cNvSpPr>
          <p:nvPr/>
        </p:nvSpPr>
        <p:spPr bwMode="auto">
          <a:xfrm>
            <a:off x="-152400" y="2895600"/>
            <a:ext cx="13716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God’s</a:t>
            </a:r>
          </a:p>
          <a:p>
            <a:pPr eaLnBrk="1" hangingPunct="1"/>
            <a:r>
              <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Flash</a:t>
            </a:r>
          </a:p>
        </p:txBody>
      </p:sp>
      <p:sp>
        <p:nvSpPr>
          <p:cNvPr id="28" name="Title 1"/>
          <p:cNvSpPr txBox="1">
            <a:spLocks/>
          </p:cNvSpPr>
          <p:nvPr/>
        </p:nvSpPr>
        <p:spPr bwMode="auto">
          <a:xfrm>
            <a:off x="630936"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3" name="Rectangle 2"/>
          <p:cNvSpPr txBox="1">
            <a:spLocks noChangeArrowheads="1"/>
          </p:cNvSpPr>
          <p:nvPr/>
        </p:nvSpPr>
        <p:spPr bwMode="auto">
          <a:xfrm rot="19789097">
            <a:off x="4170510" y="3797537"/>
            <a:ext cx="3273429" cy="99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At Light Speed</a:t>
            </a:r>
          </a:p>
        </p:txBody>
      </p:sp>
      <p:sp>
        <p:nvSpPr>
          <p:cNvPr id="14" name="Rectangle 2"/>
          <p:cNvSpPr txBox="1">
            <a:spLocks noChangeArrowheads="1"/>
          </p:cNvSpPr>
          <p:nvPr/>
        </p:nvSpPr>
        <p:spPr bwMode="auto">
          <a:xfrm rot="1765845">
            <a:off x="4171911" y="2192974"/>
            <a:ext cx="3273429" cy="95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 Expansion</a:t>
            </a:r>
          </a:p>
        </p:txBody>
      </p:sp>
      <p:sp>
        <p:nvSpPr>
          <p:cNvPr id="15" name="Freeform 14"/>
          <p:cNvSpPr>
            <a:spLocks/>
          </p:cNvSpPr>
          <p:nvPr/>
        </p:nvSpPr>
        <p:spPr bwMode="auto">
          <a:xfrm rot="2095884" flipH="1">
            <a:off x="4507992" y="3300984"/>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9"/>
          <p:cNvSpPr>
            <a:spLocks/>
          </p:cNvSpPr>
          <p:nvPr/>
        </p:nvSpPr>
        <p:spPr bwMode="auto">
          <a:xfrm rot="5400000" flipH="1">
            <a:off x="7673166" y="3700634"/>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Rectangle 2"/>
          <p:cNvSpPr txBox="1">
            <a:spLocks noChangeArrowheads="1"/>
          </p:cNvSpPr>
          <p:nvPr/>
        </p:nvSpPr>
        <p:spPr bwMode="auto">
          <a:xfrm>
            <a:off x="7467600" y="4229100"/>
            <a:ext cx="1590206" cy="115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End</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2" name="Freeform 31"/>
          <p:cNvSpPr>
            <a:spLocks/>
          </p:cNvSpPr>
          <p:nvPr/>
        </p:nvSpPr>
        <p:spPr bwMode="auto">
          <a:xfrm rot="2095884" flipH="1">
            <a:off x="1196406" y="3449959"/>
            <a:ext cx="482099" cy="338228"/>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Rectangle 2"/>
          <p:cNvSpPr txBox="1">
            <a:spLocks noChangeArrowheads="1"/>
          </p:cNvSpPr>
          <p:nvPr/>
        </p:nvSpPr>
        <p:spPr bwMode="auto">
          <a:xfrm>
            <a:off x="1981200" y="351099"/>
            <a:ext cx="2765290" cy="117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Diameter of the Universe</a:t>
            </a:r>
            <a:endPar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4" name="Freeform 14"/>
          <p:cNvSpPr>
            <a:spLocks/>
          </p:cNvSpPr>
          <p:nvPr/>
        </p:nvSpPr>
        <p:spPr bwMode="auto">
          <a:xfrm rot="18398023" flipH="1">
            <a:off x="4105656" y="1093691"/>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4"/>
          <p:cNvSpPr>
            <a:spLocks/>
          </p:cNvSpPr>
          <p:nvPr/>
        </p:nvSpPr>
        <p:spPr bwMode="auto">
          <a:xfrm rot="20149680" flipH="1">
            <a:off x="4379976" y="1170432"/>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Rectangle 2"/>
          <p:cNvSpPr txBox="1">
            <a:spLocks noChangeArrowheads="1"/>
          </p:cNvSpPr>
          <p:nvPr/>
        </p:nvSpPr>
        <p:spPr bwMode="auto">
          <a:xfrm rot="1767244">
            <a:off x="4504884" y="352723"/>
            <a:ext cx="2725353" cy="1373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Shrinking Diameter</a:t>
            </a:r>
            <a:endPar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7" name="Rectangle 2"/>
          <p:cNvSpPr txBox="1">
            <a:spLocks noChangeArrowheads="1"/>
          </p:cNvSpPr>
          <p:nvPr/>
        </p:nvSpPr>
        <p:spPr bwMode="auto">
          <a:xfrm rot="19768782">
            <a:off x="7439130" y="3276080"/>
            <a:ext cx="1762772" cy="96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Slowing</a:t>
            </a:r>
          </a:p>
          <a:p>
            <a:pPr eaLnBrk="1" hangingPunct="1"/>
            <a:r>
              <a:rPr lang="en-US" altLang="en-US" sz="2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Relative</a:t>
            </a:r>
          </a:p>
          <a:p>
            <a:pPr eaLnBrk="1" hangingPunct="1"/>
            <a:r>
              <a:rPr lang="en-US" altLang="en-US" sz="2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Speed</a:t>
            </a:r>
            <a:endParaRPr lang="en-US" altLang="en-US" sz="2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8" name="Rectangle 2"/>
          <p:cNvSpPr txBox="1">
            <a:spLocks noChangeArrowheads="1"/>
          </p:cNvSpPr>
          <p:nvPr/>
        </p:nvSpPr>
        <p:spPr bwMode="auto">
          <a:xfrm>
            <a:off x="2743200" y="285286"/>
            <a:ext cx="3276600" cy="78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 = 186,000 mi/sec</a:t>
            </a:r>
            <a:endPar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9" name="Rectangle 2"/>
          <p:cNvSpPr txBox="1">
            <a:spLocks noChangeArrowheads="1"/>
          </p:cNvSpPr>
          <p:nvPr/>
        </p:nvSpPr>
        <p:spPr bwMode="auto">
          <a:xfrm>
            <a:off x="5334000" y="1580686"/>
            <a:ext cx="3352800" cy="78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186,000,000 </a:t>
            </a:r>
            <a:r>
              <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mi/sec</a:t>
            </a:r>
          </a:p>
        </p:txBody>
      </p:sp>
      <p:sp>
        <p:nvSpPr>
          <p:cNvPr id="50" name="Freeform 14"/>
          <p:cNvSpPr>
            <a:spLocks/>
          </p:cNvSpPr>
          <p:nvPr/>
        </p:nvSpPr>
        <p:spPr bwMode="auto">
          <a:xfrm rot="18398023" flipH="1">
            <a:off x="4096753" y="1093691"/>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4"/>
          <p:cNvSpPr>
            <a:spLocks/>
          </p:cNvSpPr>
          <p:nvPr/>
        </p:nvSpPr>
        <p:spPr bwMode="auto">
          <a:xfrm rot="18398023" flipH="1">
            <a:off x="6535153" y="2389091"/>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Rectangle 2"/>
          <p:cNvSpPr txBox="1">
            <a:spLocks noChangeArrowheads="1"/>
          </p:cNvSpPr>
          <p:nvPr/>
        </p:nvSpPr>
        <p:spPr bwMode="auto">
          <a:xfrm>
            <a:off x="5257800" y="3100615"/>
            <a:ext cx="348466" cy="78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6</a:t>
            </a:r>
            <a:endPar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3" name="Rectangle 2"/>
          <p:cNvSpPr txBox="1">
            <a:spLocks noChangeArrowheads="1"/>
          </p:cNvSpPr>
          <p:nvPr/>
        </p:nvSpPr>
        <p:spPr bwMode="auto">
          <a:xfrm>
            <a:off x="5486400" y="3104686"/>
            <a:ext cx="457200" cy="78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5</a:t>
            </a:r>
            <a:endPar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4" name="Rectangle 2"/>
          <p:cNvSpPr txBox="1">
            <a:spLocks noChangeArrowheads="1"/>
          </p:cNvSpPr>
          <p:nvPr/>
        </p:nvSpPr>
        <p:spPr bwMode="auto">
          <a:xfrm>
            <a:off x="5791200" y="3104686"/>
            <a:ext cx="424666" cy="78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4</a:t>
            </a:r>
            <a:endPar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5" name="Rectangle 2"/>
          <p:cNvSpPr txBox="1">
            <a:spLocks noChangeArrowheads="1"/>
          </p:cNvSpPr>
          <p:nvPr/>
        </p:nvSpPr>
        <p:spPr bwMode="auto">
          <a:xfrm>
            <a:off x="6128534" y="3104686"/>
            <a:ext cx="500866" cy="78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3</a:t>
            </a:r>
            <a:endPar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6" name="Rectangle 2"/>
          <p:cNvSpPr txBox="1">
            <a:spLocks noChangeArrowheads="1"/>
          </p:cNvSpPr>
          <p:nvPr/>
        </p:nvSpPr>
        <p:spPr bwMode="auto">
          <a:xfrm>
            <a:off x="6553200" y="3104686"/>
            <a:ext cx="500866" cy="78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2</a:t>
            </a:r>
            <a:endPar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7" name="Rectangle 2"/>
          <p:cNvSpPr txBox="1">
            <a:spLocks noChangeArrowheads="1"/>
          </p:cNvSpPr>
          <p:nvPr/>
        </p:nvSpPr>
        <p:spPr bwMode="auto">
          <a:xfrm>
            <a:off x="7042934" y="3104686"/>
            <a:ext cx="500866" cy="78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1</a:t>
            </a:r>
            <a:endPar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8" name="Rectangle 2"/>
          <p:cNvSpPr txBox="1">
            <a:spLocks noChangeArrowheads="1"/>
          </p:cNvSpPr>
          <p:nvPr/>
        </p:nvSpPr>
        <p:spPr bwMode="auto">
          <a:xfrm>
            <a:off x="-60754" y="4419600"/>
            <a:ext cx="2270554" cy="117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6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Beginning</a:t>
            </a:r>
          </a:p>
        </p:txBody>
      </p:sp>
      <p:sp>
        <p:nvSpPr>
          <p:cNvPr id="59" name="Freeform 58"/>
          <p:cNvSpPr>
            <a:spLocks/>
          </p:cNvSpPr>
          <p:nvPr/>
        </p:nvSpPr>
        <p:spPr bwMode="auto">
          <a:xfrm rot="7536231" flipH="1">
            <a:off x="776516" y="3956043"/>
            <a:ext cx="482099" cy="338228"/>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Rectangle 2"/>
          <p:cNvSpPr txBox="1">
            <a:spLocks noChangeArrowheads="1"/>
          </p:cNvSpPr>
          <p:nvPr/>
        </p:nvSpPr>
        <p:spPr bwMode="auto">
          <a:xfrm>
            <a:off x="1524000" y="3048000"/>
            <a:ext cx="2194354" cy="117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Beginning</a:t>
            </a:r>
          </a:p>
        </p:txBody>
      </p:sp>
      <p:sp>
        <p:nvSpPr>
          <p:cNvPr id="34" name="Rectangle 2"/>
          <p:cNvSpPr txBox="1">
            <a:spLocks noChangeArrowheads="1"/>
          </p:cNvSpPr>
          <p:nvPr/>
        </p:nvSpPr>
        <p:spPr bwMode="auto">
          <a:xfrm>
            <a:off x="76200" y="76200"/>
            <a:ext cx="8448206" cy="333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4000" b="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Declaring </a:t>
            </a:r>
            <a:r>
              <a:rPr lang="en-US" sz="4000" b="1" kern="0" dirty="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the end from the beginning, And from ancient times </a:t>
            </a:r>
            <a:endParaRPr lang="en-US" sz="4000" b="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endParaRPr>
          </a:p>
          <a:p>
            <a:pPr algn="l"/>
            <a:r>
              <a:rPr lang="en-US" sz="4000" b="1" kern="0" dirty="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 </a:t>
            </a:r>
            <a:r>
              <a:rPr lang="en-US" sz="4000" b="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   things </a:t>
            </a:r>
            <a:r>
              <a:rPr lang="en-US" sz="4000" b="1" kern="0" dirty="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that </a:t>
            </a:r>
            <a:r>
              <a:rPr lang="en-US" sz="4000" b="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are</a:t>
            </a:r>
          </a:p>
          <a:p>
            <a:pPr algn="l"/>
            <a:r>
              <a:rPr lang="en-US" sz="4000" b="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     not </a:t>
            </a:r>
            <a:r>
              <a:rPr lang="en-US" sz="4000" b="1" kern="0" dirty="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yet done, </a:t>
            </a:r>
            <a:r>
              <a:rPr lang="en-US" sz="4000" b="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a:t>
            </a:r>
          </a:p>
          <a:p>
            <a:pPr algn="l"/>
            <a:r>
              <a:rPr lang="en-US" sz="3300" b="1" i="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         — Isaiah 46:10</a:t>
            </a:r>
            <a:r>
              <a:rPr lang="en-US" sz="4000" b="1" i="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 </a:t>
            </a:r>
            <a:endParaRPr lang="en-US" sz="4000" b="1" i="1" kern="0" dirty="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endParaRPr>
          </a:p>
        </p:txBody>
      </p:sp>
      <p:sp>
        <p:nvSpPr>
          <p:cNvPr id="35" name="Rectangle 2"/>
          <p:cNvSpPr txBox="1">
            <a:spLocks noChangeArrowheads="1"/>
          </p:cNvSpPr>
          <p:nvPr/>
        </p:nvSpPr>
        <p:spPr bwMode="auto">
          <a:xfrm>
            <a:off x="-304800" y="0"/>
            <a:ext cx="441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7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Declaring the end</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6" name="Rectangle 2"/>
          <p:cNvSpPr txBox="1">
            <a:spLocks noChangeArrowheads="1"/>
          </p:cNvSpPr>
          <p:nvPr/>
        </p:nvSpPr>
        <p:spPr bwMode="auto">
          <a:xfrm>
            <a:off x="3505200" y="0"/>
            <a:ext cx="477244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7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from the beginning</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7" name="Rectangle 4"/>
          <p:cNvSpPr>
            <a:spLocks noChangeArrowheads="1"/>
          </p:cNvSpPr>
          <p:nvPr/>
        </p:nvSpPr>
        <p:spPr bwMode="auto">
          <a:xfrm>
            <a:off x="7232904" y="2660904"/>
            <a:ext cx="914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000" b="1" dirty="0" smtClean="0">
                <a:ln w="11430">
                  <a:noFill/>
                </a:ln>
                <a:solidFill>
                  <a:schemeClr val="bg1"/>
                </a:solidFill>
                <a:effectLst>
                  <a:outerShdw blurRad="80000" dist="40000" dir="5040000" algn="tl">
                    <a:srgbClr val="000000">
                      <a:alpha val="30000"/>
                    </a:srgbClr>
                  </a:outerShdw>
                </a:effectLst>
                <a:latin typeface="Calibri" panose="020F0502020204030204" pitchFamily="34" charset="0"/>
              </a:rPr>
              <a:t>.</a:t>
            </a:r>
            <a:endParaRPr lang="en-US" sz="6000" b="1" i="1" dirty="0">
              <a:ln w="11430">
                <a:noFill/>
              </a:ln>
              <a:solidFill>
                <a:schemeClr val="bg1"/>
              </a:solidFill>
              <a:effectLst>
                <a:outerShdw blurRad="80000" dist="40000" dir="5040000" algn="tl">
                  <a:srgbClr val="000000">
                    <a:alpha val="30000"/>
                  </a:srgbClr>
                </a:outerShdw>
              </a:effectLst>
              <a:latin typeface="Calibri" panose="020F0502020204030204" pitchFamily="34" charset="0"/>
            </a:endParaRPr>
          </a:p>
        </p:txBody>
      </p:sp>
      <p:sp>
        <p:nvSpPr>
          <p:cNvPr id="39" name="Rectangle 4"/>
          <p:cNvSpPr>
            <a:spLocks noChangeArrowheads="1"/>
          </p:cNvSpPr>
          <p:nvPr/>
        </p:nvSpPr>
        <p:spPr bwMode="auto">
          <a:xfrm>
            <a:off x="640080" y="2779776"/>
            <a:ext cx="75165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000" b="1" dirty="0" smtClean="0">
                <a:ln w="11430">
                  <a:noFill/>
                </a:ln>
                <a:solidFill>
                  <a:schemeClr val="bg1"/>
                </a:solidFill>
                <a:effectLst>
                  <a:outerShdw blurRad="80000" dist="40000" dir="5040000" algn="tl">
                    <a:srgbClr val="000000">
                      <a:alpha val="30000"/>
                    </a:srgbClr>
                  </a:outerShdw>
                </a:effectLst>
                <a:latin typeface="Calibri" panose="020F0502020204030204" pitchFamily="34" charset="0"/>
              </a:rPr>
              <a:t>.</a:t>
            </a:r>
            <a:endParaRPr lang="en-US" sz="6000" b="1" i="1" dirty="0">
              <a:ln w="11430">
                <a:noFill/>
              </a:ln>
              <a:solidFill>
                <a:schemeClr val="bg1"/>
              </a:solidFill>
              <a:effectLst>
                <a:outerShdw blurRad="80000" dist="40000" dir="5040000" algn="tl">
                  <a:srgbClr val="000000">
                    <a:alpha val="30000"/>
                  </a:srgbClr>
                </a:outerShdw>
              </a:effectLst>
              <a:latin typeface="Calibri" panose="020F0502020204030204" pitchFamily="34" charset="0"/>
            </a:endParaRPr>
          </a:p>
        </p:txBody>
      </p:sp>
      <p:sp>
        <p:nvSpPr>
          <p:cNvPr id="40" name="Rectangle 2"/>
          <p:cNvSpPr txBox="1">
            <a:spLocks noChangeArrowheads="1"/>
          </p:cNvSpPr>
          <p:nvPr/>
        </p:nvSpPr>
        <p:spPr bwMode="auto">
          <a:xfrm>
            <a:off x="2667000" y="0"/>
            <a:ext cx="138853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7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end</a:t>
            </a:r>
          </a:p>
        </p:txBody>
      </p:sp>
      <p:sp>
        <p:nvSpPr>
          <p:cNvPr id="43" name="Rectangle 2"/>
          <p:cNvSpPr txBox="1">
            <a:spLocks noChangeArrowheads="1"/>
          </p:cNvSpPr>
          <p:nvPr/>
        </p:nvSpPr>
        <p:spPr bwMode="auto">
          <a:xfrm>
            <a:off x="5486400" y="0"/>
            <a:ext cx="28013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 </a:t>
            </a:r>
            <a:r>
              <a:rPr lang="en-US" altLang="en-US" sz="4700" b="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 </a:t>
            </a:r>
            <a:r>
              <a:rPr lang="en-US" altLang="en-US" sz="4000" b="1" kern="0" dirty="0" smtClean="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rPr>
              <a:t>beginning</a:t>
            </a:r>
            <a:endParaRPr lang="en-US" altLang="en-US" sz="4000" b="1" kern="0" dirty="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150871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grpId="5"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6"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3"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3"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3"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par>
                          <p:cTn id="41" fill="hold">
                            <p:stCondLst>
                              <p:cond delay="0"/>
                            </p:stCondLst>
                            <p:childTnLst>
                              <p:par>
                                <p:cTn id="42" presetID="23" presetClass="entr" presetSubtype="16"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1" nodeType="clickEffect">
                                  <p:stCondLst>
                                    <p:cond delay="0"/>
                                  </p:stCondLst>
                                  <p:childTnLst>
                                    <p:anim calcmode="lin" valueType="num">
                                      <p:cBhvr additive="base">
                                        <p:cTn id="53" dur="1000"/>
                                        <p:tgtEl>
                                          <p:spTgt spid="44"/>
                                        </p:tgtEl>
                                        <p:attrNameLst>
                                          <p:attrName>ppt_x</p:attrName>
                                        </p:attrNameLst>
                                      </p:cBhvr>
                                      <p:tavLst>
                                        <p:tav tm="0">
                                          <p:val>
                                            <p:strVal val="ppt_x"/>
                                          </p:val>
                                        </p:tav>
                                        <p:tav tm="100000">
                                          <p:val>
                                            <p:strVal val="ppt_x"/>
                                          </p:val>
                                        </p:tav>
                                      </p:tavLst>
                                    </p:anim>
                                    <p:anim calcmode="lin" valueType="num">
                                      <p:cBhvr additive="base">
                                        <p:cTn id="54" dur="1000"/>
                                        <p:tgtEl>
                                          <p:spTgt spid="44"/>
                                        </p:tgtEl>
                                        <p:attrNameLst>
                                          <p:attrName>ppt_y</p:attrName>
                                        </p:attrNameLst>
                                      </p:cBhvr>
                                      <p:tavLst>
                                        <p:tav tm="0">
                                          <p:val>
                                            <p:strVal val="ppt_y"/>
                                          </p:val>
                                        </p:tav>
                                        <p:tav tm="100000">
                                          <p:val>
                                            <p:strVal val="1+ppt_h/2"/>
                                          </p:val>
                                        </p:tav>
                                      </p:tavLst>
                                    </p:anim>
                                    <p:set>
                                      <p:cBhvr>
                                        <p:cTn id="55" dur="1" fill="hold">
                                          <p:stCondLst>
                                            <p:cond delay="999"/>
                                          </p:stCondLst>
                                        </p:cTn>
                                        <p:tgtEl>
                                          <p:spTgt spid="44"/>
                                        </p:tgtEl>
                                        <p:attrNameLst>
                                          <p:attrName>style.visibility</p:attrName>
                                        </p:attrNameLst>
                                      </p:cBhvr>
                                      <p:to>
                                        <p:strVal val="hidden"/>
                                      </p:to>
                                    </p:set>
                                  </p:childTnLst>
                                </p:cTn>
                              </p:par>
                              <p:par>
                                <p:cTn id="56" presetID="1" presetClass="exit" presetSubtype="0" fill="hold" grpId="2" nodeType="withEffect">
                                  <p:stCondLst>
                                    <p:cond delay="750"/>
                                  </p:stCondLst>
                                  <p:childTnLst>
                                    <p:set>
                                      <p:cBhvr>
                                        <p:cTn id="57" dur="1" fill="hold">
                                          <p:stCondLst>
                                            <p:cond delay="0"/>
                                          </p:stCondLst>
                                        </p:cTn>
                                        <p:tgtEl>
                                          <p:spTgt spid="4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up)">
                                      <p:cBhvr>
                                        <p:cTn id="62" dur="500"/>
                                        <p:tgtEl>
                                          <p:spTgt spid="4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ipe(left)">
                                      <p:cBhvr>
                                        <p:cTn id="65" dur="500"/>
                                        <p:tgtEl>
                                          <p:spTgt spid="46"/>
                                        </p:tgtEl>
                                      </p:cBhvr>
                                    </p:animEffect>
                                  </p:childTnLst>
                                </p:cTn>
                              </p:par>
                            </p:childTnLst>
                          </p:cTn>
                        </p:par>
                        <p:par>
                          <p:cTn id="66" fill="hold">
                            <p:stCondLst>
                              <p:cond delay="500"/>
                            </p:stCondLst>
                            <p:childTnLst>
                              <p:par>
                                <p:cTn id="67" presetID="22" presetClass="exit" presetSubtype="8" fill="hold" grpId="1" nodeType="afterEffect">
                                  <p:stCondLst>
                                    <p:cond delay="0"/>
                                  </p:stCondLst>
                                  <p:childTnLst>
                                    <p:animEffect transition="out" filter="wipe(left)">
                                      <p:cBhvr>
                                        <p:cTn id="68" dur="1250"/>
                                        <p:tgtEl>
                                          <p:spTgt spid="42"/>
                                        </p:tgtEl>
                                      </p:cBhvr>
                                    </p:animEffect>
                                    <p:set>
                                      <p:cBhvr>
                                        <p:cTn id="69" dur="1" fill="hold">
                                          <p:stCondLst>
                                            <p:cond delay="1249"/>
                                          </p:stCondLst>
                                        </p:cTn>
                                        <p:tgtEl>
                                          <p:spTgt spid="4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6" presetClass="emph" presetSubtype="0" fill="hold" grpId="4" nodeType="clickEffect">
                                  <p:stCondLst>
                                    <p:cond delay="0"/>
                                  </p:stCondLst>
                                  <p:childTnLst>
                                    <p:animScale>
                                      <p:cBhvr>
                                        <p:cTn id="73" dur="2000" fill="hold"/>
                                        <p:tgtEl>
                                          <p:spTgt spid="45"/>
                                        </p:tgtEl>
                                      </p:cBhvr>
                                      <p:by x="40000" y="40000"/>
                                    </p:animScale>
                                  </p:childTnLst>
                                </p:cTn>
                              </p:par>
                              <p:par>
                                <p:cTn id="74" presetID="6" presetClass="emph" presetSubtype="0" fill="hold" grpId="3" nodeType="withEffect">
                                  <p:stCondLst>
                                    <p:cond delay="0"/>
                                  </p:stCondLst>
                                  <p:childTnLst>
                                    <p:animScale>
                                      <p:cBhvr>
                                        <p:cTn id="75" dur="2000" fill="hold"/>
                                        <p:tgtEl>
                                          <p:spTgt spid="46"/>
                                        </p:tgtEl>
                                      </p:cBhvr>
                                      <p:by x="25000" y="25000"/>
                                    </p:animScale>
                                  </p:childTnLst>
                                </p:cTn>
                              </p:par>
                              <p:par>
                                <p:cTn id="76" presetID="0" presetClass="path" presetSubtype="0" accel="14000" decel="14000" fill="hold" grpId="3" nodeType="withEffect">
                                  <p:stCondLst>
                                    <p:cond delay="0"/>
                                  </p:stCondLst>
                                  <p:childTnLst>
                                    <p:animMotion origin="layout" path="M -4.16667E-6 -2.03515E-6 L 0.34671 0.29024 " pathEditMode="relative" rAng="0" ptsTypes="AA">
                                      <p:cBhvr>
                                        <p:cTn id="77" dur="2000" fill="hold"/>
                                        <p:tgtEl>
                                          <p:spTgt spid="45"/>
                                        </p:tgtEl>
                                        <p:attrNameLst>
                                          <p:attrName>ppt_x</p:attrName>
                                          <p:attrName>ppt_y</p:attrName>
                                        </p:attrNameLst>
                                      </p:cBhvr>
                                      <p:rCtr x="17326" y="14500"/>
                                    </p:animMotion>
                                  </p:childTnLst>
                                </p:cTn>
                              </p:par>
                              <p:par>
                                <p:cTn id="78" presetID="0" presetClass="path" presetSubtype="0" accel="26000" decel="26000" fill="hold" grpId="2" nodeType="withEffect">
                                  <p:stCondLst>
                                    <p:cond delay="0"/>
                                  </p:stCondLst>
                                  <p:childTnLst>
                                    <p:animMotion origin="layout" path="M 3.33333E-6 1.15634E-6 L 0.21649 0.28723 " pathEditMode="relative" rAng="0" ptsTypes="AA">
                                      <p:cBhvr>
                                        <p:cTn id="79" dur="2000" fill="hold"/>
                                        <p:tgtEl>
                                          <p:spTgt spid="46"/>
                                        </p:tgtEl>
                                        <p:attrNameLst>
                                          <p:attrName>ppt_x</p:attrName>
                                          <p:attrName>ppt_y</p:attrName>
                                        </p:attrNameLst>
                                      </p:cBhvr>
                                      <p:rCtr x="10816" y="14362"/>
                                    </p:animMotion>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grpId="6" nodeType="clickEffect">
                                  <p:stCondLst>
                                    <p:cond delay="0"/>
                                  </p:stCondLst>
                                  <p:childTnLst>
                                    <p:animRot by="7200000">
                                      <p:cBhvr>
                                        <p:cTn id="83" dur="1500" fill="hold"/>
                                        <p:tgtEl>
                                          <p:spTgt spid="45"/>
                                        </p:tgtEl>
                                        <p:attrNameLst>
                                          <p:attrName>r</p:attrName>
                                        </p:attrNameLst>
                                      </p:cBhvr>
                                    </p:animRot>
                                  </p:childTnLst>
                                </p:cTn>
                              </p:par>
                              <p:par>
                                <p:cTn id="84" presetID="0" presetClass="path" presetSubtype="0" accel="50000" decel="50000" fill="hold" grpId="5" nodeType="withEffect">
                                  <p:stCondLst>
                                    <p:cond delay="0"/>
                                  </p:stCondLst>
                                  <p:childTnLst>
                                    <p:animMotion origin="layout" path="M 0.34671 0.29051 C 0.34775 0.29051 0.35157 0.28982 0.35296 0.29097 C 0.35434 0.29213 0.35504 0.29491 0.35504 0.29746 C 0.35504 0.3 0.35487 0.30371 0.35348 0.30648 C 0.35209 0.30926 0.34809 0.31273 0.34671 0.31435 " pathEditMode="relative" rAng="0" ptsTypes="aaaaa">
                                      <p:cBhvr>
                                        <p:cTn id="85" dur="1500" fill="hold"/>
                                        <p:tgtEl>
                                          <p:spTgt spid="45"/>
                                        </p:tgtEl>
                                        <p:attrNameLst>
                                          <p:attrName>ppt_x</p:attrName>
                                          <p:attrName>ppt_y</p:attrName>
                                        </p:attrNameLst>
                                      </p:cBhvr>
                                      <p:rCtr x="417" y="1157"/>
                                    </p:animMotion>
                                  </p:childTnLst>
                                </p:cTn>
                              </p:par>
                              <p:par>
                                <p:cTn id="86" presetID="9" presetClass="exit" presetSubtype="0" fill="hold" grpId="4" nodeType="withEffect">
                                  <p:stCondLst>
                                    <p:cond delay="500"/>
                                  </p:stCondLst>
                                  <p:childTnLst>
                                    <p:animEffect transition="out" filter="dissolv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childTnLst>
                          </p:cTn>
                        </p:par>
                        <p:par>
                          <p:cTn id="89" fill="hold">
                            <p:stCondLst>
                              <p:cond delay="1500"/>
                            </p:stCondLst>
                            <p:childTnLst>
                              <p:par>
                                <p:cTn id="90" presetID="9"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dissolve">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mph" presetSubtype="0" fill="hold" grpId="8" nodeType="clickEffect">
                                  <p:stCondLst>
                                    <p:cond delay="0"/>
                                  </p:stCondLst>
                                  <p:childTnLst>
                                    <p:animScale>
                                      <p:cBhvr>
                                        <p:cTn id="96" dur="2000" fill="hold"/>
                                        <p:tgtEl>
                                          <p:spTgt spid="45"/>
                                        </p:tgtEl>
                                      </p:cBhvr>
                                      <p:by x="250000" y="250000"/>
                                    </p:animScale>
                                  </p:childTnLst>
                                </p:cTn>
                              </p:par>
                              <p:par>
                                <p:cTn id="97" presetID="6" presetClass="emph" presetSubtype="0" fill="hold" grpId="2" nodeType="withEffect">
                                  <p:stCondLst>
                                    <p:cond delay="0"/>
                                  </p:stCondLst>
                                  <p:childTnLst>
                                    <p:animScale>
                                      <p:cBhvr>
                                        <p:cTn id="98" dur="2000" fill="hold"/>
                                        <p:tgtEl>
                                          <p:spTgt spid="47"/>
                                        </p:tgtEl>
                                      </p:cBhvr>
                                      <p:by x="150000" y="150000"/>
                                    </p:animScale>
                                  </p:childTnLst>
                                </p:cTn>
                              </p:par>
                              <p:par>
                                <p:cTn id="99" presetID="0" presetClass="path" presetSubtype="0" decel="100000" fill="hold" grpId="7" nodeType="withEffect">
                                  <p:stCondLst>
                                    <p:cond delay="0"/>
                                  </p:stCondLst>
                                  <p:childTnLst>
                                    <p:animMotion origin="layout" path="M 0.34671 0.31406 L 0.06441 0.55319 " pathEditMode="relative" rAng="0" ptsTypes="AA">
                                      <p:cBhvr>
                                        <p:cTn id="100" dur="2000" fill="hold"/>
                                        <p:tgtEl>
                                          <p:spTgt spid="45"/>
                                        </p:tgtEl>
                                        <p:attrNameLst>
                                          <p:attrName>ppt_x</p:attrName>
                                          <p:attrName>ppt_y</p:attrName>
                                        </p:attrNameLst>
                                      </p:cBhvr>
                                      <p:rCtr x="-14115" y="11957"/>
                                    </p:animMotion>
                                  </p:childTnLst>
                                </p:cTn>
                              </p:par>
                              <p:par>
                                <p:cTn id="101" presetID="0" presetClass="path" presetSubtype="0" decel="100000" fill="hold" grpId="1" nodeType="withEffect">
                                  <p:stCondLst>
                                    <p:cond delay="0"/>
                                  </p:stCondLst>
                                  <p:childTnLst>
                                    <p:animMotion origin="layout" path="M -5.55556E-7 4.04255E-6 L -0.23993 0.2086 " pathEditMode="relative" rAng="0" ptsTypes="AA">
                                      <p:cBhvr>
                                        <p:cTn id="102" dur="2000" fill="hold"/>
                                        <p:tgtEl>
                                          <p:spTgt spid="47"/>
                                        </p:tgtEl>
                                        <p:attrNameLst>
                                          <p:attrName>ppt_x</p:attrName>
                                          <p:attrName>ppt_y</p:attrName>
                                        </p:attrNameLst>
                                      </p:cBhvr>
                                      <p:rCtr x="-11997" y="10430"/>
                                    </p:animMotion>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 calcmode="lin" valueType="num">
                                      <p:cBhvr>
                                        <p:cTn id="107" dur="500" fill="hold"/>
                                        <p:tgtEl>
                                          <p:spTgt spid="48"/>
                                        </p:tgtEl>
                                        <p:attrNameLst>
                                          <p:attrName>ppt_w</p:attrName>
                                        </p:attrNameLst>
                                      </p:cBhvr>
                                      <p:tavLst>
                                        <p:tav tm="0">
                                          <p:val>
                                            <p:fltVal val="0"/>
                                          </p:val>
                                        </p:tav>
                                        <p:tav tm="100000">
                                          <p:val>
                                            <p:strVal val="#ppt_w"/>
                                          </p:val>
                                        </p:tav>
                                      </p:tavLst>
                                    </p:anim>
                                    <p:anim calcmode="lin" valueType="num">
                                      <p:cBhvr>
                                        <p:cTn id="108" dur="500" fill="hold"/>
                                        <p:tgtEl>
                                          <p:spTgt spid="48"/>
                                        </p:tgtEl>
                                        <p:attrNameLst>
                                          <p:attrName>ppt_h</p:attrName>
                                        </p:attrNameLst>
                                      </p:cBhvr>
                                      <p:tavLst>
                                        <p:tav tm="0">
                                          <p:val>
                                            <p:fltVal val="0"/>
                                          </p:val>
                                        </p:tav>
                                        <p:tav tm="100000">
                                          <p:val>
                                            <p:strVal val="#ppt_h"/>
                                          </p:val>
                                        </p:tav>
                                      </p:tavLst>
                                    </p:anim>
                                  </p:childTnLst>
                                </p:cTn>
                              </p:par>
                            </p:childTnLst>
                          </p:cTn>
                        </p:par>
                        <p:par>
                          <p:cTn id="109" fill="hold">
                            <p:stCondLst>
                              <p:cond delay="500"/>
                            </p:stCondLst>
                            <p:childTnLst>
                              <p:par>
                                <p:cTn id="110" presetID="22" presetClass="entr" presetSubtype="1" fill="hold" grpId="0"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up)">
                                      <p:cBhvr>
                                        <p:cTn id="112" dur="500"/>
                                        <p:tgtEl>
                                          <p:spTgt spid="50"/>
                                        </p:tgtEl>
                                      </p:cBhvr>
                                    </p:animEffect>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1000"/>
                                        <p:tgtEl>
                                          <p:spTgt spid="49"/>
                                        </p:tgtEl>
                                      </p:cBhvr>
                                    </p:animEffect>
                                    <p:anim calcmode="lin" valueType="num">
                                      <p:cBhvr>
                                        <p:cTn id="118" dur="1000" fill="hold"/>
                                        <p:tgtEl>
                                          <p:spTgt spid="49"/>
                                        </p:tgtEl>
                                        <p:attrNameLst>
                                          <p:attrName>ppt_x</p:attrName>
                                        </p:attrNameLst>
                                      </p:cBhvr>
                                      <p:tavLst>
                                        <p:tav tm="0">
                                          <p:val>
                                            <p:strVal val="#ppt_x"/>
                                          </p:val>
                                        </p:tav>
                                        <p:tav tm="100000">
                                          <p:val>
                                            <p:strVal val="#ppt_x"/>
                                          </p:val>
                                        </p:tav>
                                      </p:tavLst>
                                    </p:anim>
                                    <p:anim calcmode="lin" valueType="num">
                                      <p:cBhvr>
                                        <p:cTn id="119" dur="1000" fill="hold"/>
                                        <p:tgtEl>
                                          <p:spTgt spid="49"/>
                                        </p:tgtEl>
                                        <p:attrNameLst>
                                          <p:attrName>ppt_y</p:attrName>
                                        </p:attrNameLst>
                                      </p:cBhvr>
                                      <p:tavLst>
                                        <p:tav tm="0">
                                          <p:val>
                                            <p:strVal val="#ppt_y-.1"/>
                                          </p:val>
                                        </p:tav>
                                        <p:tav tm="100000">
                                          <p:val>
                                            <p:strVal val="#ppt_y"/>
                                          </p:val>
                                        </p:tav>
                                      </p:tavLst>
                                    </p:anim>
                                  </p:childTnLst>
                                </p:cTn>
                              </p:par>
                            </p:childTnLst>
                          </p:cTn>
                        </p:par>
                        <p:par>
                          <p:cTn id="120" fill="hold">
                            <p:stCondLst>
                              <p:cond delay="1000"/>
                            </p:stCondLst>
                            <p:childTnLst>
                              <p:par>
                                <p:cTn id="121" presetID="22" presetClass="entr" presetSubtype="1" fill="hold" grpId="0" nodeType="after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wipe(up)">
                                      <p:cBhvr>
                                        <p:cTn id="123" dur="500"/>
                                        <p:tgtEl>
                                          <p:spTgt spid="51"/>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xit" presetSubtype="2" fill="hold" grpId="1" nodeType="clickEffect">
                                  <p:stCondLst>
                                    <p:cond delay="0"/>
                                  </p:stCondLst>
                                  <p:childTnLst>
                                    <p:animEffect transition="out" filter="wipe(right)">
                                      <p:cBhvr>
                                        <p:cTn id="127" dur="1250"/>
                                        <p:tgtEl>
                                          <p:spTgt spid="13"/>
                                        </p:tgtEl>
                                      </p:cBhvr>
                                    </p:animEffect>
                                    <p:set>
                                      <p:cBhvr>
                                        <p:cTn id="128" dur="1" fill="hold">
                                          <p:stCondLst>
                                            <p:cond delay="1249"/>
                                          </p:stCondLst>
                                        </p:cTn>
                                        <p:tgtEl>
                                          <p:spTgt spid="13"/>
                                        </p:tgtEl>
                                        <p:attrNameLst>
                                          <p:attrName>style.visibility</p:attrName>
                                        </p:attrNameLst>
                                      </p:cBhvr>
                                      <p:to>
                                        <p:strVal val="hidden"/>
                                      </p:to>
                                    </p:set>
                                  </p:childTnLst>
                                </p:cTn>
                              </p:par>
                              <p:par>
                                <p:cTn id="129" presetID="22" presetClass="exit" presetSubtype="2" fill="hold" grpId="1" nodeType="withEffect">
                                  <p:stCondLst>
                                    <p:cond delay="0"/>
                                  </p:stCondLst>
                                  <p:childTnLst>
                                    <p:animEffect transition="out" filter="wipe(right)">
                                      <p:cBhvr>
                                        <p:cTn id="130" dur="1250"/>
                                        <p:tgtEl>
                                          <p:spTgt spid="14"/>
                                        </p:tgtEl>
                                      </p:cBhvr>
                                    </p:animEffect>
                                    <p:set>
                                      <p:cBhvr>
                                        <p:cTn id="131" dur="1" fill="hold">
                                          <p:stCondLst>
                                            <p:cond delay="1249"/>
                                          </p:stCondLst>
                                        </p:cTn>
                                        <p:tgtEl>
                                          <p:spTgt spid="14"/>
                                        </p:tgtEl>
                                        <p:attrNameLst>
                                          <p:attrName>style.visibility</p:attrName>
                                        </p:attrNameLst>
                                      </p:cBhvr>
                                      <p:to>
                                        <p:strVal val="hidden"/>
                                      </p:to>
                                    </p:set>
                                  </p:childTnLst>
                                </p:cTn>
                              </p:par>
                            </p:childTnLst>
                          </p:cTn>
                        </p:par>
                        <p:par>
                          <p:cTn id="132" fill="hold">
                            <p:stCondLst>
                              <p:cond delay="1250"/>
                            </p:stCondLst>
                            <p:childTnLst>
                              <p:par>
                                <p:cTn id="133" presetID="22" presetClass="entr" presetSubtype="2" fill="hold" grpId="0" nodeType="afterEffect">
                                  <p:stCondLst>
                                    <p:cond delay="0"/>
                                  </p:stCondLst>
                                  <p:childTnLst>
                                    <p:set>
                                      <p:cBhvr>
                                        <p:cTn id="134" dur="1" fill="hold">
                                          <p:stCondLst>
                                            <p:cond delay="0"/>
                                          </p:stCondLst>
                                        </p:cTn>
                                        <p:tgtEl>
                                          <p:spTgt spid="57"/>
                                        </p:tgtEl>
                                        <p:attrNameLst>
                                          <p:attrName>style.visibility</p:attrName>
                                        </p:attrNameLst>
                                      </p:cBhvr>
                                      <p:to>
                                        <p:strVal val="visible"/>
                                      </p:to>
                                    </p:set>
                                    <p:animEffect transition="in" filter="wipe(right)">
                                      <p:cBhvr>
                                        <p:cTn id="135" dur="500"/>
                                        <p:tgtEl>
                                          <p:spTgt spid="57"/>
                                        </p:tgtEl>
                                      </p:cBhvr>
                                    </p:animEffect>
                                  </p:childTnLst>
                                </p:cTn>
                              </p:par>
                            </p:childTnLst>
                          </p:cTn>
                        </p:par>
                        <p:par>
                          <p:cTn id="136" fill="hold">
                            <p:stCondLst>
                              <p:cond delay="1750"/>
                            </p:stCondLst>
                            <p:childTnLst>
                              <p:par>
                                <p:cTn id="137" presetID="22" presetClass="entr" presetSubtype="2" fill="hold" grpId="0" nodeType="afterEffect">
                                  <p:stCondLst>
                                    <p:cond delay="0"/>
                                  </p:stCondLst>
                                  <p:childTnLst>
                                    <p:set>
                                      <p:cBhvr>
                                        <p:cTn id="138" dur="1" fill="hold">
                                          <p:stCondLst>
                                            <p:cond delay="0"/>
                                          </p:stCondLst>
                                        </p:cTn>
                                        <p:tgtEl>
                                          <p:spTgt spid="56"/>
                                        </p:tgtEl>
                                        <p:attrNameLst>
                                          <p:attrName>style.visibility</p:attrName>
                                        </p:attrNameLst>
                                      </p:cBhvr>
                                      <p:to>
                                        <p:strVal val="visible"/>
                                      </p:to>
                                    </p:set>
                                    <p:animEffect transition="in" filter="wipe(right)">
                                      <p:cBhvr>
                                        <p:cTn id="139" dur="500"/>
                                        <p:tgtEl>
                                          <p:spTgt spid="56"/>
                                        </p:tgtEl>
                                      </p:cBhvr>
                                    </p:animEffect>
                                  </p:childTnLst>
                                </p:cTn>
                              </p:par>
                            </p:childTnLst>
                          </p:cTn>
                        </p:par>
                        <p:par>
                          <p:cTn id="140" fill="hold">
                            <p:stCondLst>
                              <p:cond delay="2250"/>
                            </p:stCondLst>
                            <p:childTnLst>
                              <p:par>
                                <p:cTn id="141" presetID="22" presetClass="entr" presetSubtype="2" fill="hold" grpId="0" nodeType="afterEffect">
                                  <p:stCondLst>
                                    <p:cond delay="0"/>
                                  </p:stCondLst>
                                  <p:childTnLst>
                                    <p:set>
                                      <p:cBhvr>
                                        <p:cTn id="142" dur="1" fill="hold">
                                          <p:stCondLst>
                                            <p:cond delay="0"/>
                                          </p:stCondLst>
                                        </p:cTn>
                                        <p:tgtEl>
                                          <p:spTgt spid="55"/>
                                        </p:tgtEl>
                                        <p:attrNameLst>
                                          <p:attrName>style.visibility</p:attrName>
                                        </p:attrNameLst>
                                      </p:cBhvr>
                                      <p:to>
                                        <p:strVal val="visible"/>
                                      </p:to>
                                    </p:set>
                                    <p:animEffect transition="in" filter="wipe(right)">
                                      <p:cBhvr>
                                        <p:cTn id="143" dur="500"/>
                                        <p:tgtEl>
                                          <p:spTgt spid="55"/>
                                        </p:tgtEl>
                                      </p:cBhvr>
                                    </p:animEffect>
                                  </p:childTnLst>
                                </p:cTn>
                              </p:par>
                            </p:childTnLst>
                          </p:cTn>
                        </p:par>
                        <p:par>
                          <p:cTn id="144" fill="hold">
                            <p:stCondLst>
                              <p:cond delay="2750"/>
                            </p:stCondLst>
                            <p:childTnLst>
                              <p:par>
                                <p:cTn id="145" presetID="22" presetClass="entr" presetSubtype="2" fill="hold" grpId="0" nodeType="afterEffect">
                                  <p:stCondLst>
                                    <p:cond delay="0"/>
                                  </p:stCondLst>
                                  <p:childTnLst>
                                    <p:set>
                                      <p:cBhvr>
                                        <p:cTn id="146" dur="1" fill="hold">
                                          <p:stCondLst>
                                            <p:cond delay="0"/>
                                          </p:stCondLst>
                                        </p:cTn>
                                        <p:tgtEl>
                                          <p:spTgt spid="54"/>
                                        </p:tgtEl>
                                        <p:attrNameLst>
                                          <p:attrName>style.visibility</p:attrName>
                                        </p:attrNameLst>
                                      </p:cBhvr>
                                      <p:to>
                                        <p:strVal val="visible"/>
                                      </p:to>
                                    </p:set>
                                    <p:animEffect transition="in" filter="wipe(right)">
                                      <p:cBhvr>
                                        <p:cTn id="147" dur="500"/>
                                        <p:tgtEl>
                                          <p:spTgt spid="54"/>
                                        </p:tgtEl>
                                      </p:cBhvr>
                                    </p:animEffect>
                                  </p:childTnLst>
                                </p:cTn>
                              </p:par>
                            </p:childTnLst>
                          </p:cTn>
                        </p:par>
                        <p:par>
                          <p:cTn id="148" fill="hold">
                            <p:stCondLst>
                              <p:cond delay="3250"/>
                            </p:stCondLst>
                            <p:childTnLst>
                              <p:par>
                                <p:cTn id="149" presetID="22" presetClass="entr" presetSubtype="2" fill="hold" grpId="0" nodeType="afterEffect">
                                  <p:stCondLst>
                                    <p:cond delay="0"/>
                                  </p:stCondLst>
                                  <p:childTnLst>
                                    <p:set>
                                      <p:cBhvr>
                                        <p:cTn id="150" dur="1" fill="hold">
                                          <p:stCondLst>
                                            <p:cond delay="0"/>
                                          </p:stCondLst>
                                        </p:cTn>
                                        <p:tgtEl>
                                          <p:spTgt spid="53"/>
                                        </p:tgtEl>
                                        <p:attrNameLst>
                                          <p:attrName>style.visibility</p:attrName>
                                        </p:attrNameLst>
                                      </p:cBhvr>
                                      <p:to>
                                        <p:strVal val="visible"/>
                                      </p:to>
                                    </p:set>
                                    <p:animEffect transition="in" filter="wipe(right)">
                                      <p:cBhvr>
                                        <p:cTn id="151" dur="500"/>
                                        <p:tgtEl>
                                          <p:spTgt spid="53"/>
                                        </p:tgtEl>
                                      </p:cBhvr>
                                    </p:animEffect>
                                  </p:childTnLst>
                                </p:cTn>
                              </p:par>
                            </p:childTnLst>
                          </p:cTn>
                        </p:par>
                        <p:par>
                          <p:cTn id="152" fill="hold">
                            <p:stCondLst>
                              <p:cond delay="3750"/>
                            </p:stCondLst>
                            <p:childTnLst>
                              <p:par>
                                <p:cTn id="153" presetID="22" presetClass="entr" presetSubtype="2" fill="hold" grpId="0" nodeType="afterEffect">
                                  <p:stCondLst>
                                    <p:cond delay="0"/>
                                  </p:stCondLst>
                                  <p:childTnLst>
                                    <p:set>
                                      <p:cBhvr>
                                        <p:cTn id="154" dur="1" fill="hold">
                                          <p:stCondLst>
                                            <p:cond delay="0"/>
                                          </p:stCondLst>
                                        </p:cTn>
                                        <p:tgtEl>
                                          <p:spTgt spid="52"/>
                                        </p:tgtEl>
                                        <p:attrNameLst>
                                          <p:attrName>style.visibility</p:attrName>
                                        </p:attrNameLst>
                                      </p:cBhvr>
                                      <p:to>
                                        <p:strVal val="visible"/>
                                      </p:to>
                                    </p:set>
                                    <p:animEffect transition="in" filter="wipe(right)">
                                      <p:cBhvr>
                                        <p:cTn id="155" dur="500"/>
                                        <p:tgtEl>
                                          <p:spTgt spid="52"/>
                                        </p:tgtEl>
                                      </p:cBhvr>
                                    </p:animEffect>
                                  </p:childTnLst>
                                </p:cTn>
                              </p:par>
                            </p:childTnLst>
                          </p:cTn>
                        </p:par>
                      </p:childTnLst>
                    </p:cTn>
                  </p:par>
                  <p:par>
                    <p:cTn id="156" fill="hold">
                      <p:stCondLst>
                        <p:cond delay="indefinite"/>
                      </p:stCondLst>
                      <p:childTnLst>
                        <p:par>
                          <p:cTn id="157" fill="hold">
                            <p:stCondLst>
                              <p:cond delay="0"/>
                            </p:stCondLst>
                            <p:childTnLst>
                              <p:par>
                                <p:cTn id="158" presetID="9" presetClass="exit" presetSubtype="0" fill="hold" grpId="1" nodeType="clickEffect">
                                  <p:stCondLst>
                                    <p:cond delay="0"/>
                                  </p:stCondLst>
                                  <p:childTnLst>
                                    <p:animEffect transition="out" filter="dissolve">
                                      <p:cBhvr>
                                        <p:cTn id="159" dur="500"/>
                                        <p:tgtEl>
                                          <p:spTgt spid="57"/>
                                        </p:tgtEl>
                                      </p:cBhvr>
                                    </p:animEffect>
                                    <p:set>
                                      <p:cBhvr>
                                        <p:cTn id="160" dur="1" fill="hold">
                                          <p:stCondLst>
                                            <p:cond delay="499"/>
                                          </p:stCondLst>
                                        </p:cTn>
                                        <p:tgtEl>
                                          <p:spTgt spid="57"/>
                                        </p:tgtEl>
                                        <p:attrNameLst>
                                          <p:attrName>style.visibility</p:attrName>
                                        </p:attrNameLst>
                                      </p:cBhvr>
                                      <p:to>
                                        <p:strVal val="hidden"/>
                                      </p:to>
                                    </p:set>
                                  </p:childTnLst>
                                </p:cTn>
                              </p:par>
                              <p:par>
                                <p:cTn id="161" presetID="9" presetClass="exit" presetSubtype="0" fill="hold" grpId="1" nodeType="withEffect">
                                  <p:stCondLst>
                                    <p:cond delay="0"/>
                                  </p:stCondLst>
                                  <p:childTnLst>
                                    <p:animEffect transition="out" filter="dissolve">
                                      <p:cBhvr>
                                        <p:cTn id="162" dur="500"/>
                                        <p:tgtEl>
                                          <p:spTgt spid="56"/>
                                        </p:tgtEl>
                                      </p:cBhvr>
                                    </p:animEffect>
                                    <p:set>
                                      <p:cBhvr>
                                        <p:cTn id="163" dur="1" fill="hold">
                                          <p:stCondLst>
                                            <p:cond delay="499"/>
                                          </p:stCondLst>
                                        </p:cTn>
                                        <p:tgtEl>
                                          <p:spTgt spid="56"/>
                                        </p:tgtEl>
                                        <p:attrNameLst>
                                          <p:attrName>style.visibility</p:attrName>
                                        </p:attrNameLst>
                                      </p:cBhvr>
                                      <p:to>
                                        <p:strVal val="hidden"/>
                                      </p:to>
                                    </p:set>
                                  </p:childTnLst>
                                </p:cTn>
                              </p:par>
                              <p:par>
                                <p:cTn id="164" presetID="9" presetClass="exit" presetSubtype="0" fill="hold" grpId="1" nodeType="withEffect">
                                  <p:stCondLst>
                                    <p:cond delay="0"/>
                                  </p:stCondLst>
                                  <p:childTnLst>
                                    <p:animEffect transition="out" filter="dissolve">
                                      <p:cBhvr>
                                        <p:cTn id="165" dur="500"/>
                                        <p:tgtEl>
                                          <p:spTgt spid="55"/>
                                        </p:tgtEl>
                                      </p:cBhvr>
                                    </p:animEffect>
                                    <p:set>
                                      <p:cBhvr>
                                        <p:cTn id="166" dur="1" fill="hold">
                                          <p:stCondLst>
                                            <p:cond delay="499"/>
                                          </p:stCondLst>
                                        </p:cTn>
                                        <p:tgtEl>
                                          <p:spTgt spid="55"/>
                                        </p:tgtEl>
                                        <p:attrNameLst>
                                          <p:attrName>style.visibility</p:attrName>
                                        </p:attrNameLst>
                                      </p:cBhvr>
                                      <p:to>
                                        <p:strVal val="hidden"/>
                                      </p:to>
                                    </p:set>
                                  </p:childTnLst>
                                </p:cTn>
                              </p:par>
                              <p:par>
                                <p:cTn id="167" presetID="9" presetClass="exit" presetSubtype="0" fill="hold" grpId="1" nodeType="withEffect">
                                  <p:stCondLst>
                                    <p:cond delay="0"/>
                                  </p:stCondLst>
                                  <p:childTnLst>
                                    <p:animEffect transition="out" filter="dissolve">
                                      <p:cBhvr>
                                        <p:cTn id="168" dur="500"/>
                                        <p:tgtEl>
                                          <p:spTgt spid="54"/>
                                        </p:tgtEl>
                                      </p:cBhvr>
                                    </p:animEffect>
                                    <p:set>
                                      <p:cBhvr>
                                        <p:cTn id="169" dur="1" fill="hold">
                                          <p:stCondLst>
                                            <p:cond delay="499"/>
                                          </p:stCondLst>
                                        </p:cTn>
                                        <p:tgtEl>
                                          <p:spTgt spid="54"/>
                                        </p:tgtEl>
                                        <p:attrNameLst>
                                          <p:attrName>style.visibility</p:attrName>
                                        </p:attrNameLst>
                                      </p:cBhvr>
                                      <p:to>
                                        <p:strVal val="hidden"/>
                                      </p:to>
                                    </p:set>
                                  </p:childTnLst>
                                </p:cTn>
                              </p:par>
                              <p:par>
                                <p:cTn id="170" presetID="9" presetClass="exit" presetSubtype="0" fill="hold" grpId="1" nodeType="withEffect">
                                  <p:stCondLst>
                                    <p:cond delay="0"/>
                                  </p:stCondLst>
                                  <p:childTnLst>
                                    <p:animEffect transition="out" filter="dissolve">
                                      <p:cBhvr>
                                        <p:cTn id="171" dur="500"/>
                                        <p:tgtEl>
                                          <p:spTgt spid="53"/>
                                        </p:tgtEl>
                                      </p:cBhvr>
                                    </p:animEffect>
                                    <p:set>
                                      <p:cBhvr>
                                        <p:cTn id="172" dur="1" fill="hold">
                                          <p:stCondLst>
                                            <p:cond delay="499"/>
                                          </p:stCondLst>
                                        </p:cTn>
                                        <p:tgtEl>
                                          <p:spTgt spid="53"/>
                                        </p:tgtEl>
                                        <p:attrNameLst>
                                          <p:attrName>style.visibility</p:attrName>
                                        </p:attrNameLst>
                                      </p:cBhvr>
                                      <p:to>
                                        <p:strVal val="hidden"/>
                                      </p:to>
                                    </p:set>
                                  </p:childTnLst>
                                </p:cTn>
                              </p:par>
                              <p:par>
                                <p:cTn id="173" presetID="9" presetClass="exit" presetSubtype="0" fill="hold" grpId="1" nodeType="withEffect">
                                  <p:stCondLst>
                                    <p:cond delay="0"/>
                                  </p:stCondLst>
                                  <p:childTnLst>
                                    <p:animEffect transition="out" filter="dissolve">
                                      <p:cBhvr>
                                        <p:cTn id="174" dur="500"/>
                                        <p:tgtEl>
                                          <p:spTgt spid="52"/>
                                        </p:tgtEl>
                                      </p:cBhvr>
                                    </p:animEffect>
                                    <p:set>
                                      <p:cBhvr>
                                        <p:cTn id="175" dur="1" fill="hold">
                                          <p:stCondLst>
                                            <p:cond delay="499"/>
                                          </p:stCondLst>
                                        </p:cTn>
                                        <p:tgtEl>
                                          <p:spTgt spid="52"/>
                                        </p:tgtEl>
                                        <p:attrNameLst>
                                          <p:attrName>style.visibility</p:attrName>
                                        </p:attrNameLst>
                                      </p:cBhvr>
                                      <p:to>
                                        <p:strVal val="hidden"/>
                                      </p:to>
                                    </p:set>
                                  </p:childTnLst>
                                </p:cTn>
                              </p:par>
                              <p:par>
                                <p:cTn id="176" presetID="22" presetClass="exit" presetSubtype="2" fill="hold" grpId="1" nodeType="withEffect">
                                  <p:stCondLst>
                                    <p:cond delay="0"/>
                                  </p:stCondLst>
                                  <p:childTnLst>
                                    <p:animEffect transition="out" filter="wipe(right)">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par>
                                <p:cTn id="179" presetID="9" presetClass="exit" presetSubtype="0" fill="hold" grpId="1" nodeType="withEffect">
                                  <p:stCondLst>
                                    <p:cond delay="0"/>
                                  </p:stCondLst>
                                  <p:childTnLst>
                                    <p:animEffect transition="out" filter="dissolve">
                                      <p:cBhvr>
                                        <p:cTn id="180" dur="500"/>
                                        <p:tgtEl>
                                          <p:spTgt spid="48"/>
                                        </p:tgtEl>
                                      </p:cBhvr>
                                    </p:animEffect>
                                    <p:set>
                                      <p:cBhvr>
                                        <p:cTn id="181" dur="1" fill="hold">
                                          <p:stCondLst>
                                            <p:cond delay="499"/>
                                          </p:stCondLst>
                                        </p:cTn>
                                        <p:tgtEl>
                                          <p:spTgt spid="48"/>
                                        </p:tgtEl>
                                        <p:attrNameLst>
                                          <p:attrName>style.visibility</p:attrName>
                                        </p:attrNameLst>
                                      </p:cBhvr>
                                      <p:to>
                                        <p:strVal val="hidden"/>
                                      </p:to>
                                    </p:set>
                                  </p:childTnLst>
                                </p:cTn>
                              </p:par>
                              <p:par>
                                <p:cTn id="182" presetID="9" presetClass="exit" presetSubtype="0" fill="hold" grpId="1" nodeType="withEffect">
                                  <p:stCondLst>
                                    <p:cond delay="0"/>
                                  </p:stCondLst>
                                  <p:childTnLst>
                                    <p:animEffect transition="out" filter="dissolve">
                                      <p:cBhvr>
                                        <p:cTn id="183" dur="500"/>
                                        <p:tgtEl>
                                          <p:spTgt spid="49"/>
                                        </p:tgtEl>
                                      </p:cBhvr>
                                    </p:animEffect>
                                    <p:set>
                                      <p:cBhvr>
                                        <p:cTn id="184" dur="1" fill="hold">
                                          <p:stCondLst>
                                            <p:cond delay="499"/>
                                          </p:stCondLst>
                                        </p:cTn>
                                        <p:tgtEl>
                                          <p:spTgt spid="49"/>
                                        </p:tgtEl>
                                        <p:attrNameLst>
                                          <p:attrName>style.visibility</p:attrName>
                                        </p:attrNameLst>
                                      </p:cBhvr>
                                      <p:to>
                                        <p:strVal val="hidden"/>
                                      </p:to>
                                    </p:set>
                                  </p:childTnLst>
                                </p:cTn>
                              </p:par>
                              <p:par>
                                <p:cTn id="185" presetID="9" presetClass="exit" presetSubtype="0" fill="hold" grpId="1" nodeType="withEffect">
                                  <p:stCondLst>
                                    <p:cond delay="0"/>
                                  </p:stCondLst>
                                  <p:childTnLst>
                                    <p:animEffect transition="out" filter="dissolve">
                                      <p:cBhvr>
                                        <p:cTn id="186" dur="500"/>
                                        <p:tgtEl>
                                          <p:spTgt spid="50"/>
                                        </p:tgtEl>
                                      </p:cBhvr>
                                    </p:animEffect>
                                    <p:set>
                                      <p:cBhvr>
                                        <p:cTn id="187" dur="1" fill="hold">
                                          <p:stCondLst>
                                            <p:cond delay="499"/>
                                          </p:stCondLst>
                                        </p:cTn>
                                        <p:tgtEl>
                                          <p:spTgt spid="50"/>
                                        </p:tgtEl>
                                        <p:attrNameLst>
                                          <p:attrName>style.visibility</p:attrName>
                                        </p:attrNameLst>
                                      </p:cBhvr>
                                      <p:to>
                                        <p:strVal val="hidden"/>
                                      </p:to>
                                    </p:set>
                                  </p:childTnLst>
                                </p:cTn>
                              </p:par>
                              <p:par>
                                <p:cTn id="188" presetID="9" presetClass="exit" presetSubtype="0" fill="hold" grpId="1" nodeType="withEffect">
                                  <p:stCondLst>
                                    <p:cond delay="0"/>
                                  </p:stCondLst>
                                  <p:childTnLst>
                                    <p:animEffect transition="out" filter="dissolve">
                                      <p:cBhvr>
                                        <p:cTn id="189" dur="500"/>
                                        <p:tgtEl>
                                          <p:spTgt spid="51"/>
                                        </p:tgtEl>
                                      </p:cBhvr>
                                    </p:animEffect>
                                    <p:set>
                                      <p:cBhvr>
                                        <p:cTn id="190" dur="1" fill="hold">
                                          <p:stCondLst>
                                            <p:cond delay="499"/>
                                          </p:stCondLst>
                                        </p:cTn>
                                        <p:tgtEl>
                                          <p:spTgt spid="51"/>
                                        </p:tgtEl>
                                        <p:attrNameLst>
                                          <p:attrName>style.visibility</p:attrName>
                                        </p:attrNameLst>
                                      </p:cBhvr>
                                      <p:to>
                                        <p:strVal val="hidden"/>
                                      </p:to>
                                    </p:set>
                                  </p:childTnLst>
                                </p:cTn>
                              </p:par>
                              <p:par>
                                <p:cTn id="191" presetID="9" presetClass="exit" presetSubtype="0" fill="hold" grpId="3" nodeType="withEffect">
                                  <p:stCondLst>
                                    <p:cond delay="0"/>
                                  </p:stCondLst>
                                  <p:childTnLst>
                                    <p:animEffect transition="out" filter="dissolve">
                                      <p:cBhvr>
                                        <p:cTn id="192" dur="500"/>
                                        <p:tgtEl>
                                          <p:spTgt spid="47"/>
                                        </p:tgtEl>
                                      </p:cBhvr>
                                    </p:animEffect>
                                    <p:set>
                                      <p:cBhvr>
                                        <p:cTn id="193" dur="1" fill="hold">
                                          <p:stCondLst>
                                            <p:cond delay="499"/>
                                          </p:stCondLst>
                                        </p:cTn>
                                        <p:tgtEl>
                                          <p:spTgt spid="47"/>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45"/>
                                        </p:tgtEl>
                                      </p:cBhvr>
                                    </p:animEffect>
                                    <p:set>
                                      <p:cBhvr>
                                        <p:cTn id="196" dur="1" fill="hold">
                                          <p:stCondLst>
                                            <p:cond delay="499"/>
                                          </p:stCondLst>
                                        </p:cTn>
                                        <p:tgtEl>
                                          <p:spTgt spid="45"/>
                                        </p:tgtEl>
                                        <p:attrNameLst>
                                          <p:attrName>style.visibility</p:attrName>
                                        </p:attrNameLst>
                                      </p:cBhvr>
                                      <p:to>
                                        <p:strVal val="hidden"/>
                                      </p:to>
                                    </p:set>
                                  </p:childTnLst>
                                </p:cTn>
                              </p:par>
                            </p:childTnLst>
                          </p:cTn>
                        </p:par>
                        <p:par>
                          <p:cTn id="197" fill="hold">
                            <p:stCondLst>
                              <p:cond delay="500"/>
                            </p:stCondLst>
                            <p:childTnLst>
                              <p:par>
                                <p:cTn id="198" presetID="22" presetClass="entr" presetSubtype="2" fill="hold" grpId="0" nodeType="afterEffect">
                                  <p:stCondLst>
                                    <p:cond delay="0"/>
                                  </p:stCondLst>
                                  <p:childTnLst>
                                    <p:set>
                                      <p:cBhvr>
                                        <p:cTn id="199" dur="1" fill="hold">
                                          <p:stCondLst>
                                            <p:cond delay="0"/>
                                          </p:stCondLst>
                                        </p:cTn>
                                        <p:tgtEl>
                                          <p:spTgt spid="30"/>
                                        </p:tgtEl>
                                        <p:attrNameLst>
                                          <p:attrName>style.visibility</p:attrName>
                                        </p:attrNameLst>
                                      </p:cBhvr>
                                      <p:to>
                                        <p:strVal val="visible"/>
                                      </p:to>
                                    </p:set>
                                    <p:animEffect transition="in" filter="wipe(right)">
                                      <p:cBhvr>
                                        <p:cTn id="200" dur="500"/>
                                        <p:tgtEl>
                                          <p:spTgt spid="30"/>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31"/>
                                        </p:tgtEl>
                                        <p:attrNameLst>
                                          <p:attrName>style.visibility</p:attrName>
                                        </p:attrNameLst>
                                      </p:cBhvr>
                                      <p:to>
                                        <p:strVal val="visible"/>
                                      </p:to>
                                    </p:set>
                                    <p:animEffect transition="in" filter="wipe(down)">
                                      <p:cBhvr>
                                        <p:cTn id="203" dur="500"/>
                                        <p:tgtEl>
                                          <p:spTgt spid="31"/>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2" fill="hold" grpId="0" nodeType="clickEffect">
                                  <p:stCondLst>
                                    <p:cond delay="0"/>
                                  </p:stCondLst>
                                  <p:childTnLst>
                                    <p:set>
                                      <p:cBhvr>
                                        <p:cTn id="207" dur="1" fill="hold">
                                          <p:stCondLst>
                                            <p:cond delay="0"/>
                                          </p:stCondLst>
                                        </p:cTn>
                                        <p:tgtEl>
                                          <p:spTgt spid="32"/>
                                        </p:tgtEl>
                                        <p:attrNameLst>
                                          <p:attrName>style.visibility</p:attrName>
                                        </p:attrNameLst>
                                      </p:cBhvr>
                                      <p:to>
                                        <p:strVal val="visible"/>
                                      </p:to>
                                    </p:set>
                                    <p:animEffect transition="in" filter="wipe(right)">
                                      <p:cBhvr>
                                        <p:cTn id="208" dur="500"/>
                                        <p:tgtEl>
                                          <p:spTgt spid="32"/>
                                        </p:tgtEl>
                                      </p:cBhvr>
                                    </p:animEffect>
                                  </p:childTnLst>
                                </p:cTn>
                              </p:par>
                            </p:childTnLst>
                          </p:cTn>
                        </p:par>
                        <p:par>
                          <p:cTn id="209" fill="hold">
                            <p:stCondLst>
                              <p:cond delay="500"/>
                            </p:stCondLst>
                            <p:childTnLst>
                              <p:par>
                                <p:cTn id="210" presetID="14" presetClass="exit" presetSubtype="5" fill="hold" grpId="2" nodeType="afterEffect">
                                  <p:stCondLst>
                                    <p:cond delay="0"/>
                                  </p:stCondLst>
                                  <p:childTnLst>
                                    <p:animEffect transition="out" filter="randombar(vertical)">
                                      <p:cBhvr>
                                        <p:cTn id="211" dur="500"/>
                                        <p:tgtEl>
                                          <p:spTgt spid="24"/>
                                        </p:tgtEl>
                                      </p:cBhvr>
                                    </p:animEffect>
                                    <p:set>
                                      <p:cBhvr>
                                        <p:cTn id="212" dur="1" fill="hold">
                                          <p:stCondLst>
                                            <p:cond delay="499"/>
                                          </p:stCondLst>
                                        </p:cTn>
                                        <p:tgtEl>
                                          <p:spTgt spid="24"/>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23" presetClass="entr" presetSubtype="16" fill="hold" grpId="0" nodeType="clickEffect">
                                  <p:stCondLst>
                                    <p:cond delay="0"/>
                                  </p:stCondLst>
                                  <p:childTnLst>
                                    <p:set>
                                      <p:cBhvr>
                                        <p:cTn id="216" dur="1" fill="hold">
                                          <p:stCondLst>
                                            <p:cond delay="0"/>
                                          </p:stCondLst>
                                        </p:cTn>
                                        <p:tgtEl>
                                          <p:spTgt spid="33"/>
                                        </p:tgtEl>
                                        <p:attrNameLst>
                                          <p:attrName>style.visibility</p:attrName>
                                        </p:attrNameLst>
                                      </p:cBhvr>
                                      <p:to>
                                        <p:strVal val="visible"/>
                                      </p:to>
                                    </p:set>
                                    <p:anim calcmode="lin" valueType="num">
                                      <p:cBhvr>
                                        <p:cTn id="217" dur="500" fill="hold"/>
                                        <p:tgtEl>
                                          <p:spTgt spid="33"/>
                                        </p:tgtEl>
                                        <p:attrNameLst>
                                          <p:attrName>ppt_w</p:attrName>
                                        </p:attrNameLst>
                                      </p:cBhvr>
                                      <p:tavLst>
                                        <p:tav tm="0">
                                          <p:val>
                                            <p:fltVal val="0"/>
                                          </p:val>
                                        </p:tav>
                                        <p:tav tm="100000">
                                          <p:val>
                                            <p:strVal val="#ppt_w"/>
                                          </p:val>
                                        </p:tav>
                                      </p:tavLst>
                                    </p:anim>
                                    <p:anim calcmode="lin" valueType="num">
                                      <p:cBhvr>
                                        <p:cTn id="218" dur="500" fill="hold"/>
                                        <p:tgtEl>
                                          <p:spTgt spid="33"/>
                                        </p:tgtEl>
                                        <p:attrNameLst>
                                          <p:attrName>ppt_h</p:attrName>
                                        </p:attrNameLst>
                                      </p:cBhvr>
                                      <p:tavLst>
                                        <p:tav tm="0">
                                          <p:val>
                                            <p:fltVal val="0"/>
                                          </p:val>
                                        </p:tav>
                                        <p:tav tm="100000">
                                          <p:val>
                                            <p:strVal val="#ppt_h"/>
                                          </p:val>
                                        </p:tav>
                                      </p:tavLst>
                                    </p:anim>
                                  </p:childTnLst>
                                </p:cTn>
                              </p:par>
                            </p:childTnLst>
                          </p:cTn>
                        </p:par>
                      </p:childTnLst>
                    </p:cTn>
                  </p:par>
                  <p:par>
                    <p:cTn id="219" fill="hold">
                      <p:stCondLst>
                        <p:cond delay="indefinite"/>
                      </p:stCondLst>
                      <p:childTnLst>
                        <p:par>
                          <p:cTn id="220" fill="hold">
                            <p:stCondLst>
                              <p:cond delay="0"/>
                            </p:stCondLst>
                            <p:childTnLst>
                              <p:par>
                                <p:cTn id="221" presetID="8" presetClass="emph" presetSubtype="0" fill="hold" grpId="2" nodeType="clickEffect">
                                  <p:stCondLst>
                                    <p:cond delay="0"/>
                                  </p:stCondLst>
                                  <p:childTnLst>
                                    <p:animRot by="5400000">
                                      <p:cBhvr>
                                        <p:cTn id="222" dur="1250" fill="hold"/>
                                        <p:tgtEl>
                                          <p:spTgt spid="32"/>
                                        </p:tgtEl>
                                        <p:attrNameLst>
                                          <p:attrName>r</p:attrName>
                                        </p:attrNameLst>
                                      </p:cBhvr>
                                    </p:animRot>
                                  </p:childTnLst>
                                </p:cTn>
                              </p:par>
                              <p:par>
                                <p:cTn id="223" presetID="0" presetClass="path" presetSubtype="0" fill="hold" grpId="3" nodeType="withEffect">
                                  <p:stCondLst>
                                    <p:cond delay="0"/>
                                  </p:stCondLst>
                                  <p:childTnLst>
                                    <p:animMotion origin="layout" path="M 1.94444E-6 3.7037E-6 C -0.00035 0.0037 -0.0007 0.01597 -0.00209 0.02291 C -0.00347 0.02986 -0.00573 0.03657 -0.00886 0.04166 C -0.01198 0.04676 -0.01649 0.05046 -0.02101 0.05324 C -0.02552 0.05601 -0.03264 0.0574 -0.03559 0.05856 " pathEditMode="relative" rAng="0" ptsTypes="aaaaa">
                                      <p:cBhvr>
                                        <p:cTn id="224" dur="1250" fill="hold"/>
                                        <p:tgtEl>
                                          <p:spTgt spid="32"/>
                                        </p:tgtEl>
                                        <p:attrNameLst>
                                          <p:attrName>ppt_x</p:attrName>
                                          <p:attrName>ppt_y</p:attrName>
                                        </p:attrNameLst>
                                      </p:cBhvr>
                                      <p:rCtr x="-1788" y="2917"/>
                                    </p:animMotion>
                                  </p:childTnLst>
                                </p:cTn>
                              </p:par>
                              <p:par>
                                <p:cTn id="225" presetID="6" presetClass="emph" presetSubtype="0" fill="hold" grpId="3" nodeType="withEffect">
                                  <p:stCondLst>
                                    <p:cond delay="0"/>
                                  </p:stCondLst>
                                  <p:childTnLst>
                                    <p:animScale>
                                      <p:cBhvr>
                                        <p:cTn id="226" dur="1250" fill="hold"/>
                                        <p:tgtEl>
                                          <p:spTgt spid="33"/>
                                        </p:tgtEl>
                                      </p:cBhvr>
                                      <p:by x="125000" y="125000"/>
                                    </p:animScale>
                                  </p:childTnLst>
                                </p:cTn>
                              </p:par>
                              <p:par>
                                <p:cTn id="227" presetID="0" presetClass="path" presetSubtype="0" accel="50000" decel="50000" fill="hold" grpId="2" nodeType="withEffect">
                                  <p:stCondLst>
                                    <p:cond delay="0"/>
                                  </p:stCondLst>
                                  <p:childTnLst>
                                    <p:animMotion origin="layout" path="M -1.94444E-6 -1.11111E-6 C -0.00121 0.00648 -0.0033 0.02454 -0.00729 0.03912 C -0.01128 0.0537 -0.01719 0.07153 -0.02396 0.08727 C -0.03073 0.10301 -0.03854 0.11945 -0.04826 0.1331 C -0.05798 0.14676 -0.07031 0.15972 -0.08264 0.16921 C -0.09496 0.1787 -0.10729 0.18449 -0.12187 0.19005 C -0.13646 0.1956 -0.16007 0.2 -0.17014 0.20255 " pathEditMode="relative" rAng="0" ptsTypes="aaaaaaa">
                                      <p:cBhvr>
                                        <p:cTn id="228" dur="1250" fill="hold"/>
                                        <p:tgtEl>
                                          <p:spTgt spid="33"/>
                                        </p:tgtEl>
                                        <p:attrNameLst>
                                          <p:attrName>ppt_x</p:attrName>
                                          <p:attrName>ppt_y</p:attrName>
                                        </p:attrNameLst>
                                      </p:cBhvr>
                                      <p:rCtr x="-8507" y="10116"/>
                                    </p:animMotion>
                                  </p:childTnLst>
                                </p:cTn>
                              </p:par>
                            </p:childTnLst>
                          </p:cTn>
                        </p:par>
                        <p:par>
                          <p:cTn id="229" fill="hold">
                            <p:stCondLst>
                              <p:cond delay="1250"/>
                            </p:stCondLst>
                            <p:childTnLst>
                              <p:par>
                                <p:cTn id="230" presetID="1" presetClass="exit" presetSubtype="0" fill="hold" grpId="1" nodeType="afterEffect">
                                  <p:stCondLst>
                                    <p:cond delay="0"/>
                                  </p:stCondLst>
                                  <p:childTnLst>
                                    <p:set>
                                      <p:cBhvr>
                                        <p:cTn id="231" dur="1" fill="hold">
                                          <p:stCondLst>
                                            <p:cond delay="0"/>
                                          </p:stCondLst>
                                        </p:cTn>
                                        <p:tgtEl>
                                          <p:spTgt spid="33"/>
                                        </p:tgtEl>
                                        <p:attrNameLst>
                                          <p:attrName>style.visibility</p:attrName>
                                        </p:attrNameLst>
                                      </p:cBhvr>
                                      <p:to>
                                        <p:strVal val="hidden"/>
                                      </p:to>
                                    </p:set>
                                  </p:childTnLst>
                                </p:cTn>
                              </p:par>
                              <p:par>
                                <p:cTn id="232" presetID="1" presetClass="exit" presetSubtype="0" fill="hold" grpId="1" nodeType="withEffect">
                                  <p:stCondLst>
                                    <p:cond delay="0"/>
                                  </p:stCondLst>
                                  <p:childTnLst>
                                    <p:set>
                                      <p:cBhvr>
                                        <p:cTn id="233" dur="1" fill="hold">
                                          <p:stCondLst>
                                            <p:cond delay="0"/>
                                          </p:stCondLst>
                                        </p:cTn>
                                        <p:tgtEl>
                                          <p:spTgt spid="32"/>
                                        </p:tgtEl>
                                        <p:attrNameLst>
                                          <p:attrName>style.visibility</p:attrName>
                                        </p:attrNameLst>
                                      </p:cBhvr>
                                      <p:to>
                                        <p:strVal val="hidden"/>
                                      </p:to>
                                    </p:set>
                                  </p:childTnLst>
                                </p:cTn>
                              </p:par>
                              <p:par>
                                <p:cTn id="234" presetID="1" presetClass="entr" presetSubtype="0" fill="hold" grpId="0" nodeType="withEffect">
                                  <p:stCondLst>
                                    <p:cond delay="0"/>
                                  </p:stCondLst>
                                  <p:childTnLst>
                                    <p:set>
                                      <p:cBhvr>
                                        <p:cTn id="235" dur="1" fill="hold">
                                          <p:stCondLst>
                                            <p:cond delay="0"/>
                                          </p:stCondLst>
                                        </p:cTn>
                                        <p:tgtEl>
                                          <p:spTgt spid="58"/>
                                        </p:tgtEl>
                                        <p:attrNameLst>
                                          <p:attrName>style.visibility</p:attrName>
                                        </p:attrNameLst>
                                      </p:cBhvr>
                                      <p:to>
                                        <p:strVal val="visible"/>
                                      </p:to>
                                    </p:set>
                                  </p:childTnLst>
                                </p:cTn>
                              </p:par>
                              <p:par>
                                <p:cTn id="236" presetID="1" presetClass="entr" presetSubtype="0" fill="hold" grpId="0" nodeType="withEffect">
                                  <p:stCondLst>
                                    <p:cond delay="0"/>
                                  </p:stCondLst>
                                  <p:childTnLst>
                                    <p:set>
                                      <p:cBhvr>
                                        <p:cTn id="237" dur="1" fill="hold">
                                          <p:stCondLst>
                                            <p:cond delay="0"/>
                                          </p:stCondLst>
                                        </p:cTn>
                                        <p:tgtEl>
                                          <p:spTgt spid="59"/>
                                        </p:tgtEl>
                                        <p:attrNameLst>
                                          <p:attrName>style.visibility</p:attrName>
                                        </p:attrNameLst>
                                      </p:cBhvr>
                                      <p:to>
                                        <p:strVal val="visible"/>
                                      </p:to>
                                    </p:set>
                                  </p:childTnLst>
                                </p:cTn>
                              </p:par>
                              <p:par>
                                <p:cTn id="238" presetID="16" presetClass="entr" presetSubtype="21" fill="hold" grpId="0" nodeType="withEffect">
                                  <p:stCondLst>
                                    <p:cond delay="0"/>
                                  </p:stCondLst>
                                  <p:childTnLst>
                                    <p:set>
                                      <p:cBhvr>
                                        <p:cTn id="239" dur="1" fill="hold">
                                          <p:stCondLst>
                                            <p:cond delay="0"/>
                                          </p:stCondLst>
                                        </p:cTn>
                                        <p:tgtEl>
                                          <p:spTgt spid="34"/>
                                        </p:tgtEl>
                                        <p:attrNameLst>
                                          <p:attrName>style.visibility</p:attrName>
                                        </p:attrNameLst>
                                      </p:cBhvr>
                                      <p:to>
                                        <p:strVal val="visible"/>
                                      </p:to>
                                    </p:set>
                                    <p:animEffect transition="in" filter="barn(inVertical)">
                                      <p:cBhvr>
                                        <p:cTn id="240" dur="500"/>
                                        <p:tgtEl>
                                          <p:spTgt spid="34"/>
                                        </p:tgtEl>
                                      </p:cBhvr>
                                    </p:animEffect>
                                  </p:childTnLst>
                                </p:cTn>
                              </p:par>
                            </p:childTnLst>
                          </p:cTn>
                        </p:par>
                      </p:childTnLst>
                    </p:cTn>
                  </p:par>
                  <p:par>
                    <p:cTn id="241" fill="hold">
                      <p:stCondLst>
                        <p:cond delay="indefinite"/>
                      </p:stCondLst>
                      <p:childTnLst>
                        <p:par>
                          <p:cTn id="242" fill="hold">
                            <p:stCondLst>
                              <p:cond delay="0"/>
                            </p:stCondLst>
                            <p:childTnLst>
                              <p:par>
                                <p:cTn id="243" presetID="22" presetClass="entr" presetSubtype="8" fill="hold" grpId="0" nodeType="clickEffect">
                                  <p:stCondLst>
                                    <p:cond delay="0"/>
                                  </p:stCondLst>
                                  <p:childTnLst>
                                    <p:set>
                                      <p:cBhvr>
                                        <p:cTn id="244" dur="1" fill="hold">
                                          <p:stCondLst>
                                            <p:cond delay="0"/>
                                          </p:stCondLst>
                                        </p:cTn>
                                        <p:tgtEl>
                                          <p:spTgt spid="35"/>
                                        </p:tgtEl>
                                        <p:attrNameLst>
                                          <p:attrName>style.visibility</p:attrName>
                                        </p:attrNameLst>
                                      </p:cBhvr>
                                      <p:to>
                                        <p:strVal val="visible"/>
                                      </p:to>
                                    </p:set>
                                    <p:animEffect transition="in" filter="wipe(left)">
                                      <p:cBhvr>
                                        <p:cTn id="245" dur="500"/>
                                        <p:tgtEl>
                                          <p:spTgt spid="35"/>
                                        </p:tgtEl>
                                      </p:cBhvr>
                                    </p:animEffect>
                                  </p:childTnLst>
                                </p:cTn>
                              </p:par>
                            </p:childTnLst>
                          </p:cTn>
                        </p:par>
                        <p:par>
                          <p:cTn id="246" fill="hold">
                            <p:stCondLst>
                              <p:cond delay="500"/>
                            </p:stCondLst>
                            <p:childTnLst>
                              <p:par>
                                <p:cTn id="247" presetID="10" presetClass="entr" presetSubtype="0" fill="hold" grpId="0" nodeType="afterEffect">
                                  <p:stCondLst>
                                    <p:cond delay="0"/>
                                  </p:stCondLst>
                                  <p:childTnLst>
                                    <p:set>
                                      <p:cBhvr>
                                        <p:cTn id="248" dur="1" fill="hold">
                                          <p:stCondLst>
                                            <p:cond delay="0"/>
                                          </p:stCondLst>
                                        </p:cTn>
                                        <p:tgtEl>
                                          <p:spTgt spid="40"/>
                                        </p:tgtEl>
                                        <p:attrNameLst>
                                          <p:attrName>style.visibility</p:attrName>
                                        </p:attrNameLst>
                                      </p:cBhvr>
                                      <p:to>
                                        <p:strVal val="visible"/>
                                      </p:to>
                                    </p:set>
                                    <p:animEffect transition="in" filter="fade">
                                      <p:cBhvr>
                                        <p:cTn id="249" dur="100"/>
                                        <p:tgtEl>
                                          <p:spTgt spid="40"/>
                                        </p:tgtEl>
                                      </p:cBhvr>
                                    </p:animEffect>
                                  </p:childTnLst>
                                </p:cTn>
                              </p:par>
                              <p:par>
                                <p:cTn id="250" presetID="23" presetClass="exit" presetSubtype="32" fill="hold" grpId="1" nodeType="withEffect">
                                  <p:stCondLst>
                                    <p:cond delay="0"/>
                                  </p:stCondLst>
                                  <p:childTnLst>
                                    <p:anim calcmode="lin" valueType="num">
                                      <p:cBhvr>
                                        <p:cTn id="251" dur="1000"/>
                                        <p:tgtEl>
                                          <p:spTgt spid="40"/>
                                        </p:tgtEl>
                                        <p:attrNameLst>
                                          <p:attrName>ppt_w</p:attrName>
                                        </p:attrNameLst>
                                      </p:cBhvr>
                                      <p:tavLst>
                                        <p:tav tm="0">
                                          <p:val>
                                            <p:strVal val="ppt_w"/>
                                          </p:val>
                                        </p:tav>
                                        <p:tav tm="100000">
                                          <p:val>
                                            <p:fltVal val="0"/>
                                          </p:val>
                                        </p:tav>
                                      </p:tavLst>
                                    </p:anim>
                                    <p:anim calcmode="lin" valueType="num">
                                      <p:cBhvr>
                                        <p:cTn id="252" dur="1000"/>
                                        <p:tgtEl>
                                          <p:spTgt spid="40"/>
                                        </p:tgtEl>
                                        <p:attrNameLst>
                                          <p:attrName>ppt_h</p:attrName>
                                        </p:attrNameLst>
                                      </p:cBhvr>
                                      <p:tavLst>
                                        <p:tav tm="0">
                                          <p:val>
                                            <p:strVal val="ppt_h"/>
                                          </p:val>
                                        </p:tav>
                                        <p:tav tm="100000">
                                          <p:val>
                                            <p:fltVal val="0"/>
                                          </p:val>
                                        </p:tav>
                                      </p:tavLst>
                                    </p:anim>
                                    <p:set>
                                      <p:cBhvr>
                                        <p:cTn id="253" dur="1" fill="hold">
                                          <p:stCondLst>
                                            <p:cond delay="999"/>
                                          </p:stCondLst>
                                        </p:cTn>
                                        <p:tgtEl>
                                          <p:spTgt spid="40"/>
                                        </p:tgtEl>
                                        <p:attrNameLst>
                                          <p:attrName>style.visibility</p:attrName>
                                        </p:attrNameLst>
                                      </p:cBhvr>
                                      <p:to>
                                        <p:strVal val="hidden"/>
                                      </p:to>
                                    </p:set>
                                  </p:childTnLst>
                                </p:cTn>
                              </p:par>
                              <p:par>
                                <p:cTn id="254" presetID="0" presetClass="path" presetSubtype="0" accel="50000" decel="50000" fill="hold" grpId="2" nodeType="withEffect">
                                  <p:stCondLst>
                                    <p:cond delay="0"/>
                                  </p:stCondLst>
                                  <p:childTnLst>
                                    <p:animMotion origin="layout" path="M -4.72222E-6 -2.22222E-6 L 0.46754 0.4257 " pathEditMode="relative" rAng="0" ptsTypes="AA">
                                      <p:cBhvr>
                                        <p:cTn id="255" dur="1000" fill="hold"/>
                                        <p:tgtEl>
                                          <p:spTgt spid="40"/>
                                        </p:tgtEl>
                                        <p:attrNameLst>
                                          <p:attrName>ppt_x</p:attrName>
                                          <p:attrName>ppt_y</p:attrName>
                                        </p:attrNameLst>
                                      </p:cBhvr>
                                      <p:rCtr x="23368" y="21273"/>
                                    </p:animMotion>
                                  </p:childTnLst>
                                </p:cTn>
                              </p:par>
                            </p:childTnLst>
                          </p:cTn>
                        </p:par>
                        <p:par>
                          <p:cTn id="256" fill="hold">
                            <p:stCondLst>
                              <p:cond delay="1500"/>
                            </p:stCondLst>
                            <p:childTnLst>
                              <p:par>
                                <p:cTn id="257" presetID="1" presetClass="entr" presetSubtype="0" fill="hold" grpId="0" nodeType="afterEffect">
                                  <p:stCondLst>
                                    <p:cond delay="0"/>
                                  </p:stCondLst>
                                  <p:childTnLst>
                                    <p:set>
                                      <p:cBhvr>
                                        <p:cTn id="258" dur="1" fill="hold">
                                          <p:stCondLst>
                                            <p:cond delay="0"/>
                                          </p:stCondLst>
                                        </p:cTn>
                                        <p:tgtEl>
                                          <p:spTgt spid="37"/>
                                        </p:tgtEl>
                                        <p:attrNameLst>
                                          <p:attrName>style.visibility</p:attrName>
                                        </p:attrNameLst>
                                      </p:cBhvr>
                                      <p:to>
                                        <p:strVal val="visible"/>
                                      </p:to>
                                    </p:set>
                                  </p:childTnLst>
                                </p:cTn>
                              </p:par>
                              <p:par>
                                <p:cTn id="259" presetID="0" presetClass="exit" presetSubtype="0" fill="hold" grpId="1" nodeType="withEffect">
                                  <p:stCondLst>
                                    <p:cond delay="0"/>
                                  </p:stCondLst>
                                  <p:childTnLst>
                                    <p:set>
                                      <p:cBhvr>
                                        <p:cTn id="260" dur="1" fill="hold">
                                          <p:stCondLst>
                                            <p:cond delay="999"/>
                                          </p:stCondLst>
                                        </p:cTn>
                                        <p:tgtEl>
                                          <p:spTgt spid="37"/>
                                        </p:tgtEl>
                                        <p:attrNameLst>
                                          <p:attrName>style.visibility</p:attrName>
                                        </p:attrNameLst>
                                      </p:cBhvr>
                                      <p:to>
                                        <p:strVal val="hidden"/>
                                      </p:to>
                                    </p:set>
                                    <p:animEffect transition="out" filter="dissolve">
                                      <p:cBhvr>
                                        <p:cTn id="261" dur="1000">
                                          <p:stCondLst>
                                            <p:cond delay="0"/>
                                          </p:stCondLst>
                                        </p:cTn>
                                        <p:tgtEl>
                                          <p:spTgt spid="37"/>
                                        </p:tgtEl>
                                      </p:cBhvr>
                                    </p:animEffect>
                                    <p:anim to="" calcmode="lin" valueType="num">
                                      <p:cBhvr>
                                        <p:cTn id="262" dur="1000" fill="hold">
                                          <p:stCondLst>
                                            <p:cond delay="0"/>
                                          </p:stCondLst>
                                        </p:cTn>
                                        <p:tgtEl>
                                          <p:spTgt spid="37"/>
                                        </p:tgtEl>
                                        <p:attrNameLst>
                                          <p:attrName>ppt_w</p:attrName>
                                        </p:attrNameLst>
                                      </p:cBhvr>
                                      <p:tavLst>
                                        <p:tav tm="0">
                                          <p:val>
                                            <p:strVal val="#ppt_w"/>
                                          </p:val>
                                        </p:tav>
                                        <p:tav tm="100000">
                                          <p:val>
                                            <p:strVal val="#ppt_w*4"/>
                                          </p:val>
                                        </p:tav>
                                      </p:tavLst>
                                    </p:anim>
                                    <p:anim to="" calcmode="lin" valueType="num">
                                      <p:cBhvr>
                                        <p:cTn id="263" dur="1000" fill="hold">
                                          <p:stCondLst>
                                            <p:cond delay="0"/>
                                          </p:stCondLst>
                                        </p:cTn>
                                        <p:tgtEl>
                                          <p:spTgt spid="37"/>
                                        </p:tgtEl>
                                        <p:attrNameLst>
                                          <p:attrName>ppt_h</p:attrName>
                                        </p:attrNameLst>
                                      </p:cBhvr>
                                      <p:tavLst>
                                        <p:tav tm="0">
                                          <p:val>
                                            <p:strVal val="#ppt_h"/>
                                          </p:val>
                                        </p:tav>
                                        <p:tav tm="100000">
                                          <p:val>
                                            <p:strVal val="#ppt_h*4"/>
                                          </p:val>
                                        </p:tav>
                                      </p:tavLst>
                                    </p:anim>
                                  </p:childTnLst>
                                </p:cTn>
                              </p:par>
                              <p:par>
                                <p:cTn id="264" presetID="0" presetClass="path" presetSubtype="0" accel="50000" decel="50000" fill="hold" grpId="2" nodeType="withEffect">
                                  <p:stCondLst>
                                    <p:cond delay="0"/>
                                  </p:stCondLst>
                                  <p:childTnLst>
                                    <p:animMotion origin="layout" path="M 3.33333E-6 -3.33333E-6 L 3.33333E-6 -0.01828 " pathEditMode="relative" rAng="0" ptsTypes="AA">
                                      <p:cBhvr>
                                        <p:cTn id="265" dur="1000" fill="hold"/>
                                        <p:tgtEl>
                                          <p:spTgt spid="37"/>
                                        </p:tgtEl>
                                        <p:attrNameLst>
                                          <p:attrName>ppt_x</p:attrName>
                                          <p:attrName>ppt_y</p:attrName>
                                        </p:attrNameLst>
                                      </p:cBhvr>
                                      <p:rCtr x="0" y="-926"/>
                                    </p:animMotion>
                                  </p:childTnLst>
                                </p:cTn>
                              </p:par>
                            </p:childTnLst>
                          </p:cTn>
                        </p:par>
                      </p:childTnLst>
                    </p:cTn>
                  </p:par>
                  <p:par>
                    <p:cTn id="266" fill="hold">
                      <p:stCondLst>
                        <p:cond delay="indefinite"/>
                      </p:stCondLst>
                      <p:childTnLst>
                        <p:par>
                          <p:cTn id="267" fill="hold">
                            <p:stCondLst>
                              <p:cond delay="0"/>
                            </p:stCondLst>
                            <p:childTnLst>
                              <p:par>
                                <p:cTn id="268" presetID="22" presetClass="exit" presetSubtype="8" fill="hold" grpId="1" nodeType="clickEffect">
                                  <p:stCondLst>
                                    <p:cond delay="0"/>
                                  </p:stCondLst>
                                  <p:childTnLst>
                                    <p:animEffect transition="out" filter="wipe(left)">
                                      <p:cBhvr>
                                        <p:cTn id="269" dur="500"/>
                                        <p:tgtEl>
                                          <p:spTgt spid="35"/>
                                        </p:tgtEl>
                                      </p:cBhvr>
                                    </p:animEffect>
                                    <p:set>
                                      <p:cBhvr>
                                        <p:cTn id="270" dur="1" fill="hold">
                                          <p:stCondLst>
                                            <p:cond delay="499"/>
                                          </p:stCondLst>
                                        </p:cTn>
                                        <p:tgtEl>
                                          <p:spTgt spid="35"/>
                                        </p:tgtEl>
                                        <p:attrNameLst>
                                          <p:attrName>style.visibility</p:attrName>
                                        </p:attrNameLst>
                                      </p:cBhvr>
                                      <p:to>
                                        <p:strVal val="hidden"/>
                                      </p:to>
                                    </p:set>
                                  </p:childTnLst>
                                </p:cTn>
                              </p:par>
                            </p:childTnLst>
                          </p:cTn>
                        </p:par>
                        <p:par>
                          <p:cTn id="271" fill="hold">
                            <p:stCondLst>
                              <p:cond delay="500"/>
                            </p:stCondLst>
                            <p:childTnLst>
                              <p:par>
                                <p:cTn id="272" presetID="22" presetClass="entr" presetSubtype="8" fill="hold" grpId="0" nodeType="afterEffect">
                                  <p:stCondLst>
                                    <p:cond delay="0"/>
                                  </p:stCondLst>
                                  <p:childTnLst>
                                    <p:set>
                                      <p:cBhvr>
                                        <p:cTn id="273" dur="1" fill="hold">
                                          <p:stCondLst>
                                            <p:cond delay="0"/>
                                          </p:stCondLst>
                                        </p:cTn>
                                        <p:tgtEl>
                                          <p:spTgt spid="36"/>
                                        </p:tgtEl>
                                        <p:attrNameLst>
                                          <p:attrName>style.visibility</p:attrName>
                                        </p:attrNameLst>
                                      </p:cBhvr>
                                      <p:to>
                                        <p:strVal val="visible"/>
                                      </p:to>
                                    </p:set>
                                    <p:animEffect transition="in" filter="wipe(left)">
                                      <p:cBhvr>
                                        <p:cTn id="274" dur="500"/>
                                        <p:tgtEl>
                                          <p:spTgt spid="36"/>
                                        </p:tgtEl>
                                      </p:cBhvr>
                                    </p:animEffect>
                                  </p:childTnLst>
                                </p:cTn>
                              </p:par>
                            </p:childTnLst>
                          </p:cTn>
                        </p:par>
                        <p:par>
                          <p:cTn id="275" fill="hold">
                            <p:stCondLst>
                              <p:cond delay="1000"/>
                            </p:stCondLst>
                            <p:childTnLst>
                              <p:par>
                                <p:cTn id="276" presetID="10" presetClass="entr" presetSubtype="0" fill="hold" grpId="0" nodeType="afterEffect">
                                  <p:stCondLst>
                                    <p:cond delay="0"/>
                                  </p:stCondLst>
                                  <p:childTnLst>
                                    <p:set>
                                      <p:cBhvr>
                                        <p:cTn id="277" dur="1" fill="hold">
                                          <p:stCondLst>
                                            <p:cond delay="0"/>
                                          </p:stCondLst>
                                        </p:cTn>
                                        <p:tgtEl>
                                          <p:spTgt spid="43"/>
                                        </p:tgtEl>
                                        <p:attrNameLst>
                                          <p:attrName>style.visibility</p:attrName>
                                        </p:attrNameLst>
                                      </p:cBhvr>
                                      <p:to>
                                        <p:strVal val="visible"/>
                                      </p:to>
                                    </p:set>
                                    <p:animEffect transition="in" filter="fade">
                                      <p:cBhvr>
                                        <p:cTn id="278" dur="100"/>
                                        <p:tgtEl>
                                          <p:spTgt spid="43"/>
                                        </p:tgtEl>
                                      </p:cBhvr>
                                    </p:animEffect>
                                  </p:childTnLst>
                                </p:cTn>
                              </p:par>
                              <p:par>
                                <p:cTn id="279" presetID="23" presetClass="exit" presetSubtype="32" fill="hold" grpId="1" nodeType="withEffect">
                                  <p:stCondLst>
                                    <p:cond delay="0"/>
                                  </p:stCondLst>
                                  <p:childTnLst>
                                    <p:anim calcmode="lin" valueType="num">
                                      <p:cBhvr>
                                        <p:cTn id="280" dur="1000"/>
                                        <p:tgtEl>
                                          <p:spTgt spid="43"/>
                                        </p:tgtEl>
                                        <p:attrNameLst>
                                          <p:attrName>ppt_w</p:attrName>
                                        </p:attrNameLst>
                                      </p:cBhvr>
                                      <p:tavLst>
                                        <p:tav tm="0">
                                          <p:val>
                                            <p:strVal val="ppt_w"/>
                                          </p:val>
                                        </p:tav>
                                        <p:tav tm="100000">
                                          <p:val>
                                            <p:fltVal val="0"/>
                                          </p:val>
                                        </p:tav>
                                      </p:tavLst>
                                    </p:anim>
                                    <p:anim calcmode="lin" valueType="num">
                                      <p:cBhvr>
                                        <p:cTn id="281" dur="1000"/>
                                        <p:tgtEl>
                                          <p:spTgt spid="43"/>
                                        </p:tgtEl>
                                        <p:attrNameLst>
                                          <p:attrName>ppt_h</p:attrName>
                                        </p:attrNameLst>
                                      </p:cBhvr>
                                      <p:tavLst>
                                        <p:tav tm="0">
                                          <p:val>
                                            <p:strVal val="ppt_h"/>
                                          </p:val>
                                        </p:tav>
                                        <p:tav tm="100000">
                                          <p:val>
                                            <p:fltVal val="0"/>
                                          </p:val>
                                        </p:tav>
                                      </p:tavLst>
                                    </p:anim>
                                    <p:set>
                                      <p:cBhvr>
                                        <p:cTn id="282" dur="1" fill="hold">
                                          <p:stCondLst>
                                            <p:cond delay="999"/>
                                          </p:stCondLst>
                                        </p:cTn>
                                        <p:tgtEl>
                                          <p:spTgt spid="43"/>
                                        </p:tgtEl>
                                        <p:attrNameLst>
                                          <p:attrName>style.visibility</p:attrName>
                                        </p:attrNameLst>
                                      </p:cBhvr>
                                      <p:to>
                                        <p:strVal val="hidden"/>
                                      </p:to>
                                    </p:set>
                                  </p:childTnLst>
                                </p:cTn>
                              </p:par>
                              <p:par>
                                <p:cTn id="283" presetID="0" presetClass="path" presetSubtype="0" accel="50000" decel="50000" fill="hold" grpId="2" nodeType="withEffect">
                                  <p:stCondLst>
                                    <p:cond delay="0"/>
                                  </p:stCondLst>
                                  <p:childTnLst>
                                    <p:animMotion origin="layout" path="M 5E-6 -2.22222E-6 L -0.63646 0.44398 " pathEditMode="relative" rAng="0" ptsTypes="AA">
                                      <p:cBhvr>
                                        <p:cTn id="284" dur="1000" fill="hold"/>
                                        <p:tgtEl>
                                          <p:spTgt spid="43"/>
                                        </p:tgtEl>
                                        <p:attrNameLst>
                                          <p:attrName>ppt_x</p:attrName>
                                          <p:attrName>ppt_y</p:attrName>
                                        </p:attrNameLst>
                                      </p:cBhvr>
                                      <p:rCtr x="-31823" y="22199"/>
                                    </p:animMotion>
                                  </p:childTnLst>
                                </p:cTn>
                              </p:par>
                            </p:childTnLst>
                          </p:cTn>
                        </p:par>
                        <p:par>
                          <p:cTn id="285" fill="hold">
                            <p:stCondLst>
                              <p:cond delay="2000"/>
                            </p:stCondLst>
                            <p:childTnLst>
                              <p:par>
                                <p:cTn id="286" presetID="1" presetClass="entr" presetSubtype="0" fill="hold" grpId="0" nodeType="afterEffect">
                                  <p:stCondLst>
                                    <p:cond delay="0"/>
                                  </p:stCondLst>
                                  <p:childTnLst>
                                    <p:set>
                                      <p:cBhvr>
                                        <p:cTn id="287" dur="1" fill="hold">
                                          <p:stCondLst>
                                            <p:cond delay="0"/>
                                          </p:stCondLst>
                                        </p:cTn>
                                        <p:tgtEl>
                                          <p:spTgt spid="39"/>
                                        </p:tgtEl>
                                        <p:attrNameLst>
                                          <p:attrName>style.visibility</p:attrName>
                                        </p:attrNameLst>
                                      </p:cBhvr>
                                      <p:to>
                                        <p:strVal val="visible"/>
                                      </p:to>
                                    </p:set>
                                  </p:childTnLst>
                                </p:cTn>
                              </p:par>
                              <p:par>
                                <p:cTn id="288" presetID="0" presetClass="exit" presetSubtype="0" fill="hold" grpId="1" nodeType="withEffect">
                                  <p:stCondLst>
                                    <p:cond delay="0"/>
                                  </p:stCondLst>
                                  <p:childTnLst>
                                    <p:set>
                                      <p:cBhvr>
                                        <p:cTn id="289" dur="1" fill="hold">
                                          <p:stCondLst>
                                            <p:cond delay="999"/>
                                          </p:stCondLst>
                                        </p:cTn>
                                        <p:tgtEl>
                                          <p:spTgt spid="39"/>
                                        </p:tgtEl>
                                        <p:attrNameLst>
                                          <p:attrName>style.visibility</p:attrName>
                                        </p:attrNameLst>
                                      </p:cBhvr>
                                      <p:to>
                                        <p:strVal val="hidden"/>
                                      </p:to>
                                    </p:set>
                                    <p:animEffect transition="out" filter="dissolve">
                                      <p:cBhvr>
                                        <p:cTn id="290" dur="1000">
                                          <p:stCondLst>
                                            <p:cond delay="0"/>
                                          </p:stCondLst>
                                        </p:cTn>
                                        <p:tgtEl>
                                          <p:spTgt spid="39"/>
                                        </p:tgtEl>
                                      </p:cBhvr>
                                    </p:animEffect>
                                    <p:anim to="" calcmode="lin" valueType="num">
                                      <p:cBhvr>
                                        <p:cTn id="291" dur="1000" fill="hold">
                                          <p:stCondLst>
                                            <p:cond delay="0"/>
                                          </p:stCondLst>
                                        </p:cTn>
                                        <p:tgtEl>
                                          <p:spTgt spid="39"/>
                                        </p:tgtEl>
                                        <p:attrNameLst>
                                          <p:attrName>ppt_w</p:attrName>
                                        </p:attrNameLst>
                                      </p:cBhvr>
                                      <p:tavLst>
                                        <p:tav tm="0">
                                          <p:val>
                                            <p:strVal val="#ppt_w"/>
                                          </p:val>
                                        </p:tav>
                                        <p:tav tm="100000">
                                          <p:val>
                                            <p:strVal val="#ppt_w*4"/>
                                          </p:val>
                                        </p:tav>
                                      </p:tavLst>
                                    </p:anim>
                                    <p:anim to="" calcmode="lin" valueType="num">
                                      <p:cBhvr>
                                        <p:cTn id="292" dur="1000" fill="hold">
                                          <p:stCondLst>
                                            <p:cond delay="0"/>
                                          </p:stCondLst>
                                        </p:cTn>
                                        <p:tgtEl>
                                          <p:spTgt spid="39"/>
                                        </p:tgtEl>
                                        <p:attrNameLst>
                                          <p:attrName>ppt_h</p:attrName>
                                        </p:attrNameLst>
                                      </p:cBhvr>
                                      <p:tavLst>
                                        <p:tav tm="0">
                                          <p:val>
                                            <p:strVal val="#ppt_h"/>
                                          </p:val>
                                        </p:tav>
                                        <p:tav tm="100000">
                                          <p:val>
                                            <p:strVal val="#ppt_h*4"/>
                                          </p:val>
                                        </p:tav>
                                      </p:tavLst>
                                    </p:anim>
                                  </p:childTnLst>
                                </p:cTn>
                              </p:par>
                              <p:par>
                                <p:cTn id="293" presetID="0" presetClass="path" presetSubtype="0" accel="50000" decel="50000" fill="hold" grpId="2" nodeType="withEffect">
                                  <p:stCondLst>
                                    <p:cond delay="0"/>
                                  </p:stCondLst>
                                  <p:childTnLst>
                                    <p:animMotion origin="layout" path="M 3.33333E-6 -3.33333E-6 L 3.33333E-6 -0.01828 " pathEditMode="relative" rAng="0" ptsTypes="AA">
                                      <p:cBhvr>
                                        <p:cTn id="294" dur="1000" fill="hold"/>
                                        <p:tgtEl>
                                          <p:spTgt spid="39"/>
                                        </p:tgtEl>
                                        <p:attrNameLst>
                                          <p:attrName>ppt_x</p:attrName>
                                          <p:attrName>ppt_y</p:attrName>
                                        </p:attrNameLst>
                                      </p:cBhvr>
                                      <p:rCtr x="0" y="-926"/>
                                    </p:animMotion>
                                  </p:childTnLst>
                                </p:cTn>
                              </p:par>
                            </p:childTnLst>
                          </p:cTn>
                        </p:par>
                      </p:childTnLst>
                    </p:cTn>
                  </p:par>
                  <p:par>
                    <p:cTn id="295" fill="hold">
                      <p:stCondLst>
                        <p:cond delay="indefinite"/>
                      </p:stCondLst>
                      <p:childTnLst>
                        <p:par>
                          <p:cTn id="296" fill="hold">
                            <p:stCondLst>
                              <p:cond delay="0"/>
                            </p:stCondLst>
                            <p:childTnLst>
                              <p:par>
                                <p:cTn id="297" presetID="22" presetClass="exit" presetSubtype="2" fill="hold" grpId="1" nodeType="clickEffect">
                                  <p:stCondLst>
                                    <p:cond delay="0"/>
                                  </p:stCondLst>
                                  <p:childTnLst>
                                    <p:animEffect transition="out" filter="wipe(right)">
                                      <p:cBhvr>
                                        <p:cTn id="298" dur="1250"/>
                                        <p:tgtEl>
                                          <p:spTgt spid="6"/>
                                        </p:tgtEl>
                                      </p:cBhvr>
                                    </p:animEffect>
                                    <p:set>
                                      <p:cBhvr>
                                        <p:cTn id="299" dur="1" fill="hold">
                                          <p:stCondLst>
                                            <p:cond delay="1249"/>
                                          </p:stCondLst>
                                        </p:cTn>
                                        <p:tgtEl>
                                          <p:spTgt spid="6"/>
                                        </p:tgtEl>
                                        <p:attrNameLst>
                                          <p:attrName>style.visibility</p:attrName>
                                        </p:attrNameLst>
                                      </p:cBhvr>
                                      <p:to>
                                        <p:strVal val="hidden"/>
                                      </p:to>
                                    </p:set>
                                  </p:childTnLst>
                                </p:cTn>
                              </p:par>
                              <p:par>
                                <p:cTn id="300" presetID="22" presetClass="entr" presetSubtype="4" fill="hold" grpId="3" nodeType="withEffect">
                                  <p:stCondLst>
                                    <p:cond delay="200"/>
                                  </p:stCondLst>
                                  <p:childTnLst>
                                    <p:set>
                                      <p:cBhvr>
                                        <p:cTn id="301" dur="1" fill="hold">
                                          <p:stCondLst>
                                            <p:cond delay="0"/>
                                          </p:stCondLst>
                                        </p:cTn>
                                        <p:tgtEl>
                                          <p:spTgt spid="6"/>
                                        </p:tgtEl>
                                        <p:attrNameLst>
                                          <p:attrName>style.visibility</p:attrName>
                                        </p:attrNameLst>
                                      </p:cBhvr>
                                      <p:to>
                                        <p:strVal val="visible"/>
                                      </p:to>
                                    </p:set>
                                    <p:animEffect transition="in" filter="wipe(down)">
                                      <p:cBhvr>
                                        <p:cTn id="302" dur="750"/>
                                        <p:tgtEl>
                                          <p:spTgt spid="6"/>
                                        </p:tgtEl>
                                      </p:cBhvr>
                                    </p:animEffect>
                                  </p:childTnLst>
                                </p:cTn>
                              </p:par>
                              <p:par>
                                <p:cTn id="303" presetID="22" presetClass="exit" presetSubtype="4" fill="hold" grpId="2" nodeType="withEffect">
                                  <p:stCondLst>
                                    <p:cond delay="400"/>
                                  </p:stCondLst>
                                  <p:childTnLst>
                                    <p:animEffect transition="out" filter="wipe(down)">
                                      <p:cBhvr>
                                        <p:cTn id="304" dur="750"/>
                                        <p:tgtEl>
                                          <p:spTgt spid="6"/>
                                        </p:tgtEl>
                                      </p:cBhvr>
                                    </p:animEffect>
                                    <p:set>
                                      <p:cBhvr>
                                        <p:cTn id="305" dur="1" fill="hold">
                                          <p:stCondLst>
                                            <p:cond delay="749"/>
                                          </p:stCondLst>
                                        </p:cTn>
                                        <p:tgtEl>
                                          <p:spTgt spid="6"/>
                                        </p:tgtEl>
                                        <p:attrNameLst>
                                          <p:attrName>style.visibility</p:attrName>
                                        </p:attrNameLst>
                                      </p:cBhvr>
                                      <p:to>
                                        <p:strVal val="hidden"/>
                                      </p:to>
                                    </p:set>
                                  </p:childTnLst>
                                </p:cTn>
                              </p:par>
                              <p:par>
                                <p:cTn id="306" presetID="22" presetClass="entr" presetSubtype="2" fill="hold" grpId="4" nodeType="withEffect">
                                  <p:stCondLst>
                                    <p:cond delay="0"/>
                                  </p:stCondLst>
                                  <p:childTnLst>
                                    <p:set>
                                      <p:cBhvr>
                                        <p:cTn id="307" dur="1" fill="hold">
                                          <p:stCondLst>
                                            <p:cond delay="0"/>
                                          </p:stCondLst>
                                        </p:cTn>
                                        <p:tgtEl>
                                          <p:spTgt spid="6"/>
                                        </p:tgtEl>
                                        <p:attrNameLst>
                                          <p:attrName>style.visibility</p:attrName>
                                        </p:attrNameLst>
                                      </p:cBhvr>
                                      <p:to>
                                        <p:strVal val="visible"/>
                                      </p:to>
                                    </p:set>
                                    <p:animEffect transition="in" filter="wipe(right)">
                                      <p:cBhvr>
                                        <p:cTn id="308" dur="500"/>
                                        <p:tgtEl>
                                          <p:spTgt spid="6"/>
                                        </p:tgtEl>
                                      </p:cBhvr>
                                    </p:animEffect>
                                  </p:childTnLst>
                                </p:cTn>
                              </p:par>
                              <p:par>
                                <p:cTn id="309" presetID="55" presetClass="exit" presetSubtype="0" fill="hold" grpId="1" nodeType="withEffect">
                                  <p:stCondLst>
                                    <p:cond delay="0"/>
                                  </p:stCondLst>
                                  <p:childTnLst>
                                    <p:anim calcmode="lin" valueType="num">
                                      <p:cBhvr>
                                        <p:cTn id="310" dur="1000"/>
                                        <p:tgtEl>
                                          <p:spTgt spid="34"/>
                                        </p:tgtEl>
                                        <p:attrNameLst>
                                          <p:attrName>ppt_w</p:attrName>
                                        </p:attrNameLst>
                                      </p:cBhvr>
                                      <p:tavLst>
                                        <p:tav tm="0">
                                          <p:val>
                                            <p:strVal val="ppt_w"/>
                                          </p:val>
                                        </p:tav>
                                        <p:tav tm="100000">
                                          <p:val>
                                            <p:strVal val="ppt_w*0.70"/>
                                          </p:val>
                                        </p:tav>
                                      </p:tavLst>
                                    </p:anim>
                                    <p:anim calcmode="lin" valueType="num">
                                      <p:cBhvr>
                                        <p:cTn id="311" dur="1000"/>
                                        <p:tgtEl>
                                          <p:spTgt spid="34"/>
                                        </p:tgtEl>
                                        <p:attrNameLst>
                                          <p:attrName>ppt_h</p:attrName>
                                        </p:attrNameLst>
                                      </p:cBhvr>
                                      <p:tavLst>
                                        <p:tav tm="0">
                                          <p:val>
                                            <p:strVal val="ppt_h"/>
                                          </p:val>
                                        </p:tav>
                                        <p:tav tm="100000">
                                          <p:val>
                                            <p:strVal val="ppt_h"/>
                                          </p:val>
                                        </p:tav>
                                      </p:tavLst>
                                    </p:anim>
                                    <p:animEffect transition="out" filter="fade">
                                      <p:cBhvr>
                                        <p:cTn id="312" dur="1000"/>
                                        <p:tgtEl>
                                          <p:spTgt spid="34"/>
                                        </p:tgtEl>
                                      </p:cBhvr>
                                    </p:animEffect>
                                    <p:set>
                                      <p:cBhvr>
                                        <p:cTn id="313" dur="1" fill="hold">
                                          <p:stCondLst>
                                            <p:cond delay="999"/>
                                          </p:stCondLst>
                                        </p:cTn>
                                        <p:tgtEl>
                                          <p:spTgt spid="34"/>
                                        </p:tgtEl>
                                        <p:attrNameLst>
                                          <p:attrName>style.visibility</p:attrName>
                                        </p:attrNameLst>
                                      </p:cBhvr>
                                      <p:to>
                                        <p:strVal val="hidden"/>
                                      </p:to>
                                    </p:set>
                                  </p:childTnLst>
                                </p:cTn>
                              </p:par>
                              <p:par>
                                <p:cTn id="314" presetID="1" presetClass="exit" presetSubtype="0" fill="hold" grpId="1" nodeType="withEffect">
                                  <p:stCondLst>
                                    <p:cond delay="0"/>
                                  </p:stCondLst>
                                  <p:childTnLst>
                                    <p:set>
                                      <p:cBhvr>
                                        <p:cTn id="315"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41" grpId="0" animBg="1"/>
      <p:bldP spid="41" grpId="1" animBg="1"/>
      <p:bldP spid="6" grpId="1" animBg="1"/>
      <p:bldP spid="6" grpId="2" animBg="1"/>
      <p:bldP spid="6" grpId="3" animBg="1"/>
      <p:bldP spid="6" grpId="4" animBg="1"/>
      <p:bldP spid="6" grpId="5" animBg="1"/>
      <p:bldP spid="6" grpId="6" animBg="1"/>
      <p:bldP spid="24" grpId="0"/>
      <p:bldP spid="24" grpId="1"/>
      <p:bldP spid="24" grpId="2"/>
      <p:bldP spid="28" grpId="0"/>
      <p:bldP spid="28" grpId="1"/>
      <p:bldP spid="13" grpId="1"/>
      <p:bldP spid="13" grpId="2"/>
      <p:bldP spid="13" grpId="3"/>
      <p:bldP spid="14" grpId="1"/>
      <p:bldP spid="14" grpId="2"/>
      <p:bldP spid="14" grpId="3"/>
      <p:bldP spid="15" grpId="1" animBg="1"/>
      <p:bldP spid="15" grpId="2" animBg="1"/>
      <p:bldP spid="15" grpId="3" animBg="1"/>
      <p:bldP spid="30" grpId="0" animBg="1"/>
      <p:bldP spid="31" grpId="0"/>
      <p:bldP spid="32" grpId="0" animBg="1"/>
      <p:bldP spid="32" grpId="1" animBg="1"/>
      <p:bldP spid="32" grpId="2" animBg="1"/>
      <p:bldP spid="32" grpId="3" animBg="1"/>
      <p:bldP spid="42" grpId="0"/>
      <p:bldP spid="42" grpId="1"/>
      <p:bldP spid="44" grpId="0" animBg="1"/>
      <p:bldP spid="44" grpId="1" animBg="1"/>
      <p:bldP spid="44" grpId="2" animBg="1"/>
      <p:bldP spid="45" grpId="0" animBg="1"/>
      <p:bldP spid="45" grpId="2" animBg="1"/>
      <p:bldP spid="45" grpId="3" animBg="1"/>
      <p:bldP spid="45" grpId="4" animBg="1"/>
      <p:bldP spid="45" grpId="5" animBg="1"/>
      <p:bldP spid="45" grpId="6" animBg="1"/>
      <p:bldP spid="45" grpId="7" animBg="1"/>
      <p:bldP spid="45" grpId="8" animBg="1"/>
      <p:bldP spid="46" grpId="0"/>
      <p:bldP spid="46" grpId="2"/>
      <p:bldP spid="46" grpId="3"/>
      <p:bldP spid="46" grpId="4"/>
      <p:bldP spid="47" grpId="0"/>
      <p:bldP spid="47" grpId="1"/>
      <p:bldP spid="47" grpId="2"/>
      <p:bldP spid="47" grpId="3"/>
      <p:bldP spid="48" grpId="0"/>
      <p:bldP spid="48" grpId="1"/>
      <p:bldP spid="49" grpId="0"/>
      <p:bldP spid="49" grpId="1"/>
      <p:bldP spid="50" grpId="0" animBg="1"/>
      <p:bldP spid="50" grpId="1" animBg="1"/>
      <p:bldP spid="51" grpId="0" animBg="1"/>
      <p:bldP spid="51" grpId="1" animBg="1"/>
      <p:bldP spid="52" grpId="0"/>
      <p:bldP spid="52" grpId="1"/>
      <p:bldP spid="53" grpId="0"/>
      <p:bldP spid="53" grpId="1"/>
      <p:bldP spid="54" grpId="0"/>
      <p:bldP spid="54" grpId="1"/>
      <p:bldP spid="55" grpId="0"/>
      <p:bldP spid="55" grpId="1"/>
      <p:bldP spid="56" grpId="0"/>
      <p:bldP spid="56" grpId="1"/>
      <p:bldP spid="57" grpId="0"/>
      <p:bldP spid="57" grpId="1"/>
      <p:bldP spid="58" grpId="0"/>
      <p:bldP spid="59" grpId="0" animBg="1"/>
      <p:bldP spid="33" grpId="0"/>
      <p:bldP spid="33" grpId="1"/>
      <p:bldP spid="33" grpId="2"/>
      <p:bldP spid="33" grpId="3"/>
      <p:bldP spid="34" grpId="0"/>
      <p:bldP spid="34" grpId="1"/>
      <p:bldP spid="35" grpId="0"/>
      <p:bldP spid="35" grpId="1"/>
      <p:bldP spid="36" grpId="0"/>
      <p:bldP spid="36" grpId="1"/>
      <p:bldP spid="37" grpId="0"/>
      <p:bldP spid="37" grpId="1"/>
      <p:bldP spid="37" grpId="2"/>
      <p:bldP spid="39" grpId="0"/>
      <p:bldP spid="39" grpId="1"/>
      <p:bldP spid="39" grpId="2"/>
      <p:bldP spid="40" grpId="0"/>
      <p:bldP spid="40" grpId="1"/>
      <p:bldP spid="40" grpId="2"/>
      <p:bldP spid="43" grpId="0"/>
      <p:bldP spid="43" grpId="1"/>
      <p:bldP spid="43"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Title 1"/>
          <p:cNvSpPr txBox="1">
            <a:spLocks/>
          </p:cNvSpPr>
          <p:nvPr/>
        </p:nvSpPr>
        <p:spPr>
          <a:xfrm>
            <a:off x="2916936" y="1225296"/>
            <a:ext cx="5486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endParaRPr lang="en-US" sz="1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5" name="Isosceles Triangle 4"/>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1"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Isosceles Triangle 5"/>
          <p:cNvSpPr/>
          <p:nvPr/>
        </p:nvSpPr>
        <p:spPr>
          <a:xfrm rot="5400000">
            <a:off x="4122339" y="1828799"/>
            <a:ext cx="3794923" cy="33527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Isosceles Triangle 11"/>
          <p:cNvSpPr/>
          <p:nvPr/>
        </p:nvSpPr>
        <p:spPr>
          <a:xfrm rot="16200000">
            <a:off x="686217" y="1828383"/>
            <a:ext cx="3860008" cy="3403640"/>
          </a:xfrm>
          <a:prstGeom prst="triangle">
            <a:avLst>
              <a:gd name="adj" fmla="val 468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p:cNvSpPr txBox="1">
            <a:spLocks noChangeArrowheads="1"/>
          </p:cNvSpPr>
          <p:nvPr/>
        </p:nvSpPr>
        <p:spPr bwMode="auto">
          <a:xfrm>
            <a:off x="304800" y="609600"/>
            <a:ext cx="8153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 </a:t>
            </a:r>
            <a:r>
              <a:rPr lang="en-US" b="1" kern="0" dirty="0">
                <a:solidFill>
                  <a:schemeClr val="bg1"/>
                </a:solidFill>
                <a:effectLst>
                  <a:glow rad="63500">
                    <a:schemeClr val="tx1"/>
                  </a:glow>
                </a:effectLst>
                <a:latin typeface="Calibri" panose="020F0502020204030204" pitchFamily="34" charset="0"/>
              </a:rPr>
              <a:t>who alone has immortality, dwelling in unapproachable light, whom no man has seen or can see, to whom be honor and everlasting power. Amen</a:t>
            </a:r>
            <a:r>
              <a:rPr lang="en-US" b="1" kern="0" dirty="0" smtClean="0">
                <a:solidFill>
                  <a:schemeClr val="bg1"/>
                </a:solidFill>
                <a:effectLst>
                  <a:glow rad="63500">
                    <a:schemeClr val="tx1"/>
                  </a:glow>
                </a:effectLst>
                <a:latin typeface="Calibri" panose="020F0502020204030204" pitchFamily="34" charset="0"/>
              </a:rPr>
              <a:t>.</a:t>
            </a:r>
            <a:r>
              <a:rPr lang="en-US" sz="3600" b="1" kern="0" dirty="0">
                <a:solidFill>
                  <a:schemeClr val="bg1"/>
                </a:solidFill>
                <a:effectLst>
                  <a:glow rad="63500">
                    <a:schemeClr val="tx1"/>
                  </a:glow>
                </a:effectLst>
                <a:latin typeface="Calibri" panose="020F0502020204030204" pitchFamily="34" charset="0"/>
              </a:rPr>
              <a:t> </a:t>
            </a:r>
            <a:r>
              <a:rPr lang="en-US" sz="3600" b="1" kern="0" dirty="0" smtClean="0">
                <a:solidFill>
                  <a:schemeClr val="bg1"/>
                </a:solidFill>
                <a:effectLst>
                  <a:glow rad="63500">
                    <a:schemeClr val="tx1"/>
                  </a:glow>
                </a:effectLst>
                <a:latin typeface="Calibri" panose="020F0502020204030204" pitchFamily="34" charset="0"/>
              </a:rPr>
              <a:t>                 </a:t>
            </a:r>
            <a:r>
              <a:rPr lang="en-US" sz="3600" b="1" i="1" kern="0" dirty="0" smtClean="0">
                <a:solidFill>
                  <a:schemeClr val="bg1"/>
                </a:solidFill>
                <a:effectLst>
                  <a:glow rad="63500">
                    <a:schemeClr val="tx1"/>
                  </a:glow>
                </a:effectLst>
                <a:latin typeface="Calibri" panose="020F0502020204030204" pitchFamily="34" charset="0"/>
              </a:rPr>
              <a:t>— 1</a:t>
            </a:r>
            <a:r>
              <a:rPr lang="en-US" sz="3600" b="1" i="1" kern="0" baseline="30000" dirty="0" smtClean="0">
                <a:solidFill>
                  <a:schemeClr val="bg1"/>
                </a:solidFill>
                <a:effectLst>
                  <a:glow rad="63500">
                    <a:schemeClr val="tx1"/>
                  </a:glow>
                </a:effectLst>
                <a:latin typeface="Calibri" panose="020F0502020204030204" pitchFamily="34" charset="0"/>
              </a:rPr>
              <a:t>st</a:t>
            </a:r>
            <a:r>
              <a:rPr lang="en-US" sz="3600" b="1" i="1" kern="0" dirty="0" smtClean="0">
                <a:solidFill>
                  <a:schemeClr val="bg1"/>
                </a:solidFill>
                <a:effectLst>
                  <a:glow rad="63500">
                    <a:schemeClr val="tx1"/>
                  </a:glow>
                </a:effectLst>
                <a:latin typeface="Calibri" panose="020F0502020204030204" pitchFamily="34" charset="0"/>
              </a:rPr>
              <a:t> </a:t>
            </a:r>
            <a:r>
              <a:rPr lang="en-US" sz="3600" b="1" i="1" kern="0" dirty="0">
                <a:solidFill>
                  <a:schemeClr val="bg1"/>
                </a:solidFill>
                <a:effectLst>
                  <a:glow rad="63500">
                    <a:schemeClr val="tx1"/>
                  </a:glow>
                </a:effectLst>
                <a:latin typeface="Calibri" panose="020F0502020204030204" pitchFamily="34" charset="0"/>
              </a:rPr>
              <a:t>Timothy 6:16 </a:t>
            </a:r>
            <a:endParaRPr lang="en-US" sz="3300" b="1" i="1" kern="0" dirty="0">
              <a:solidFill>
                <a:schemeClr val="bg1"/>
              </a:solidFill>
              <a:effectLst>
                <a:glow rad="63500">
                  <a:schemeClr val="tx1"/>
                </a:glow>
              </a:effectLst>
              <a:latin typeface="Calibri" panose="020F0502020204030204" pitchFamily="34" charset="0"/>
            </a:endParaRPr>
          </a:p>
        </p:txBody>
      </p:sp>
      <p:sp>
        <p:nvSpPr>
          <p:cNvPr id="30" name="Freeform 29"/>
          <p:cNvSpPr>
            <a:spLocks/>
          </p:cNvSpPr>
          <p:nvPr/>
        </p:nvSpPr>
        <p:spPr bwMode="auto">
          <a:xfrm rot="5400000" flipH="1">
            <a:off x="7673166" y="3700634"/>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Rectangle 2"/>
          <p:cNvSpPr txBox="1">
            <a:spLocks noChangeArrowheads="1"/>
          </p:cNvSpPr>
          <p:nvPr/>
        </p:nvSpPr>
        <p:spPr bwMode="auto">
          <a:xfrm>
            <a:off x="7467600" y="4229100"/>
            <a:ext cx="1590206" cy="115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End</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8" name="Rectangle 2"/>
          <p:cNvSpPr txBox="1">
            <a:spLocks noChangeArrowheads="1"/>
          </p:cNvSpPr>
          <p:nvPr/>
        </p:nvSpPr>
        <p:spPr bwMode="auto">
          <a:xfrm>
            <a:off x="-60754" y="4419600"/>
            <a:ext cx="2270554" cy="117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6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Beginning</a:t>
            </a:r>
          </a:p>
        </p:txBody>
      </p:sp>
      <p:sp>
        <p:nvSpPr>
          <p:cNvPr id="59" name="Freeform 58"/>
          <p:cNvSpPr>
            <a:spLocks/>
          </p:cNvSpPr>
          <p:nvPr/>
        </p:nvSpPr>
        <p:spPr bwMode="auto">
          <a:xfrm rot="7536231" flipH="1">
            <a:off x="776516" y="3956043"/>
            <a:ext cx="482099" cy="338228"/>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Isosceles Triangle 34"/>
          <p:cNvSpPr/>
          <p:nvPr/>
        </p:nvSpPr>
        <p:spPr>
          <a:xfrm rot="5400000">
            <a:off x="4132861" y="1820668"/>
            <a:ext cx="3860007" cy="3419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bwMode="auto">
          <a:xfrm>
            <a:off x="7150608" y="2980944"/>
            <a:ext cx="1066800" cy="78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7" name="Rectangle 2"/>
          <p:cNvSpPr txBox="1">
            <a:spLocks noChangeArrowheads="1"/>
          </p:cNvSpPr>
          <p:nvPr/>
        </p:nvSpPr>
        <p:spPr bwMode="auto">
          <a:xfrm>
            <a:off x="152400" y="2118649"/>
            <a:ext cx="1752600" cy="117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6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a:t>
            </a:r>
          </a:p>
          <a:p>
            <a:pPr eaLnBrk="1" hangingPunct="1"/>
            <a:r>
              <a:rPr lang="en-US" altLang="en-US" sz="376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First</a:t>
            </a:r>
            <a:endParaRPr lang="en-US" altLang="en-US" sz="376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8" name="Rectangle 2"/>
          <p:cNvSpPr txBox="1">
            <a:spLocks noChangeArrowheads="1"/>
          </p:cNvSpPr>
          <p:nvPr/>
        </p:nvSpPr>
        <p:spPr bwMode="auto">
          <a:xfrm>
            <a:off x="7543801" y="2118649"/>
            <a:ext cx="1219200" cy="117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6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a:t>
            </a:r>
          </a:p>
          <a:p>
            <a:pPr eaLnBrk="1" hangingPunct="1"/>
            <a:r>
              <a:rPr lang="en-US" altLang="en-US" sz="376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Last</a:t>
            </a:r>
            <a:endParaRPr lang="en-US" altLang="en-US" sz="376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9" name="Rectangle 2"/>
          <p:cNvSpPr txBox="1">
            <a:spLocks noChangeArrowheads="1"/>
          </p:cNvSpPr>
          <p:nvPr/>
        </p:nvSpPr>
        <p:spPr bwMode="auto">
          <a:xfrm>
            <a:off x="5029200" y="2971800"/>
            <a:ext cx="236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Omega</a:t>
            </a:r>
            <a:endParaRPr lang="en-US" sz="3300" b="1" i="1" kern="0" dirty="0">
              <a:solidFill>
                <a:schemeClr val="bg1"/>
              </a:solidFill>
              <a:latin typeface="Calibri" panose="020F0502020204030204" pitchFamily="34" charset="0"/>
            </a:endParaRPr>
          </a:p>
        </p:txBody>
      </p:sp>
      <p:sp>
        <p:nvSpPr>
          <p:cNvPr id="21" name="Rectangle 2"/>
          <p:cNvSpPr txBox="1">
            <a:spLocks noChangeArrowheads="1"/>
          </p:cNvSpPr>
          <p:nvPr/>
        </p:nvSpPr>
        <p:spPr bwMode="auto">
          <a:xfrm>
            <a:off x="1127574" y="2971800"/>
            <a:ext cx="236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Alpha</a:t>
            </a:r>
            <a:endParaRPr lang="en-US" sz="3300" b="1" i="1" kern="0" dirty="0">
              <a:solidFill>
                <a:schemeClr val="bg1"/>
              </a:solidFill>
              <a:latin typeface="Calibri" panose="020F0502020204030204" pitchFamily="34" charset="0"/>
            </a:endParaRPr>
          </a:p>
        </p:txBody>
      </p:sp>
      <p:sp>
        <p:nvSpPr>
          <p:cNvPr id="28"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24" name="Rectangle 2"/>
          <p:cNvSpPr txBox="1">
            <a:spLocks noChangeArrowheads="1"/>
          </p:cNvSpPr>
          <p:nvPr/>
        </p:nvSpPr>
        <p:spPr bwMode="auto">
          <a:xfrm>
            <a:off x="2204977" y="685800"/>
            <a:ext cx="4576823"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a:t>
            </a:r>
            <a:r>
              <a:rPr lang="en-US" b="1" kern="0" dirty="0">
                <a:solidFill>
                  <a:schemeClr val="bg1"/>
                </a:solidFill>
                <a:latin typeface="Calibri" panose="020F0502020204030204" pitchFamily="34" charset="0"/>
              </a:rPr>
              <a:t>I am the Alpha and the Omega, the Beginning and the End, the First and the Last</a:t>
            </a:r>
            <a:r>
              <a:rPr lang="en-US" b="1" kern="0" dirty="0" smtClean="0">
                <a:solidFill>
                  <a:schemeClr val="bg1"/>
                </a:solidFill>
                <a:latin typeface="Calibri" panose="020F0502020204030204" pitchFamily="34" charset="0"/>
              </a:rPr>
              <a:t>."        </a:t>
            </a:r>
            <a:r>
              <a:rPr lang="en-US" sz="3300" b="1" i="1" kern="0" dirty="0" smtClean="0">
                <a:solidFill>
                  <a:schemeClr val="bg1"/>
                </a:solidFill>
                <a:latin typeface="Calibri" panose="020F0502020204030204" pitchFamily="34" charset="0"/>
              </a:rPr>
              <a:t>— </a:t>
            </a:r>
            <a:r>
              <a:rPr lang="en-US" sz="3300" b="1" i="1" kern="0" dirty="0">
                <a:solidFill>
                  <a:schemeClr val="bg1"/>
                </a:solidFill>
                <a:latin typeface="Calibri" panose="020F0502020204030204" pitchFamily="34" charset="0"/>
              </a:rPr>
              <a:t>Revelation 22:13 </a:t>
            </a:r>
          </a:p>
        </p:txBody>
      </p:sp>
      <p:sp>
        <p:nvSpPr>
          <p:cNvPr id="25" name="Rectangle 2"/>
          <p:cNvSpPr txBox="1">
            <a:spLocks noChangeArrowheads="1"/>
          </p:cNvSpPr>
          <p:nvPr/>
        </p:nvSpPr>
        <p:spPr bwMode="auto">
          <a:xfrm>
            <a:off x="609600" y="3048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a:t>
            </a:r>
            <a:r>
              <a:rPr lang="en-US" b="1" kern="0" dirty="0">
                <a:solidFill>
                  <a:schemeClr val="bg1"/>
                </a:solidFill>
                <a:latin typeface="Calibri" panose="020F0502020204030204" pitchFamily="34" charset="0"/>
              </a:rPr>
              <a:t>I am the Alpha and the Omega, the Beginning and the End," says the Lord, "who </a:t>
            </a:r>
            <a:r>
              <a:rPr lang="en-US" b="1" kern="0" dirty="0" smtClean="0">
                <a:solidFill>
                  <a:schemeClr val="bg1"/>
                </a:solidFill>
                <a:latin typeface="Calibri" panose="020F0502020204030204" pitchFamily="34" charset="0"/>
              </a:rPr>
              <a:t>is and </a:t>
            </a:r>
          </a:p>
          <a:p>
            <a:r>
              <a:rPr lang="en-US" b="1" kern="0" dirty="0" smtClean="0">
                <a:solidFill>
                  <a:schemeClr val="bg1"/>
                </a:solidFill>
                <a:latin typeface="Calibri" panose="020F0502020204030204" pitchFamily="34" charset="0"/>
              </a:rPr>
              <a:t>who </a:t>
            </a:r>
            <a:r>
              <a:rPr lang="en-US" b="1" kern="0" dirty="0">
                <a:solidFill>
                  <a:schemeClr val="bg1"/>
                </a:solidFill>
                <a:latin typeface="Calibri" panose="020F0502020204030204" pitchFamily="34" charset="0"/>
              </a:rPr>
              <a:t>was and </a:t>
            </a:r>
            <a:r>
              <a:rPr lang="en-US" b="1" kern="0" dirty="0" smtClean="0">
                <a:solidFill>
                  <a:schemeClr val="bg1"/>
                </a:solidFill>
                <a:latin typeface="Calibri" panose="020F0502020204030204" pitchFamily="34" charset="0"/>
              </a:rPr>
              <a:t>who </a:t>
            </a:r>
            <a:r>
              <a:rPr lang="en-US" b="1" kern="0" dirty="0">
                <a:solidFill>
                  <a:schemeClr val="bg1"/>
                </a:solidFill>
                <a:latin typeface="Calibri" panose="020F0502020204030204" pitchFamily="34" charset="0"/>
              </a:rPr>
              <a:t>is </a:t>
            </a:r>
            <a:r>
              <a:rPr lang="en-US" b="1" kern="0" dirty="0" smtClean="0">
                <a:solidFill>
                  <a:schemeClr val="bg1"/>
                </a:solidFill>
                <a:latin typeface="Calibri" panose="020F0502020204030204" pitchFamily="34" charset="0"/>
              </a:rPr>
              <a:t>to</a:t>
            </a:r>
          </a:p>
          <a:p>
            <a:r>
              <a:rPr lang="en-US" b="1" kern="0" dirty="0" smtClean="0">
                <a:solidFill>
                  <a:schemeClr val="bg1"/>
                </a:solidFill>
                <a:latin typeface="Calibri" panose="020F0502020204030204" pitchFamily="34" charset="0"/>
              </a:rPr>
              <a:t>come</a:t>
            </a:r>
            <a:r>
              <a:rPr lang="en-US" b="1" kern="0" dirty="0">
                <a:solidFill>
                  <a:schemeClr val="bg1"/>
                </a:solidFill>
                <a:latin typeface="Calibri" panose="020F0502020204030204" pitchFamily="34" charset="0"/>
              </a:rPr>
              <a:t>, the Almighty</a:t>
            </a:r>
            <a:r>
              <a:rPr lang="en-US" b="1" kern="0" dirty="0" smtClean="0">
                <a:solidFill>
                  <a:schemeClr val="bg1"/>
                </a:solidFill>
                <a:latin typeface="Calibri" panose="020F0502020204030204" pitchFamily="34" charset="0"/>
              </a:rPr>
              <a:t>."       </a:t>
            </a:r>
          </a:p>
          <a:p>
            <a:r>
              <a:rPr lang="en-US" sz="3300" b="1" i="1" kern="0" dirty="0" smtClean="0">
                <a:solidFill>
                  <a:schemeClr val="bg1"/>
                </a:solidFill>
                <a:latin typeface="Calibri" panose="020F0502020204030204" pitchFamily="34" charset="0"/>
              </a:rPr>
              <a:t>— </a:t>
            </a:r>
            <a:r>
              <a:rPr lang="en-US" sz="3300" b="1" i="1" kern="0" dirty="0">
                <a:solidFill>
                  <a:schemeClr val="bg1"/>
                </a:solidFill>
                <a:latin typeface="Calibri" panose="020F0502020204030204" pitchFamily="34" charset="0"/>
              </a:rPr>
              <a:t>Revelation </a:t>
            </a:r>
            <a:r>
              <a:rPr lang="en-US" sz="3300" b="1" i="1" kern="0" dirty="0" smtClean="0">
                <a:solidFill>
                  <a:schemeClr val="bg1"/>
                </a:solidFill>
                <a:latin typeface="Calibri" panose="020F0502020204030204" pitchFamily="34" charset="0"/>
              </a:rPr>
              <a:t>1:8 </a:t>
            </a:r>
            <a:r>
              <a:rPr lang="en-US" sz="4000" b="1" i="1" kern="0" dirty="0" smtClean="0">
                <a:solidFill>
                  <a:schemeClr val="bg1"/>
                </a:solidFill>
                <a:latin typeface="Calibri" panose="020F0502020204030204" pitchFamily="34" charset="0"/>
              </a:rPr>
              <a:t> </a:t>
            </a:r>
            <a:endParaRPr lang="en-US" sz="4000" b="1" i="1" kern="0" dirty="0">
              <a:solidFill>
                <a:schemeClr val="bg1"/>
              </a:solidFill>
              <a:latin typeface="Calibri" panose="020F0502020204030204" pitchFamily="34" charset="0"/>
            </a:endParaRPr>
          </a:p>
        </p:txBody>
      </p:sp>
      <p:sp>
        <p:nvSpPr>
          <p:cNvPr id="26" name="Rectangle 2"/>
          <p:cNvSpPr txBox="1">
            <a:spLocks noChangeArrowheads="1"/>
          </p:cNvSpPr>
          <p:nvPr/>
        </p:nvSpPr>
        <p:spPr bwMode="auto">
          <a:xfrm>
            <a:off x="1447800" y="2590800"/>
            <a:ext cx="259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smtClean="0">
                <a:solidFill>
                  <a:schemeClr val="bg1"/>
                </a:solidFill>
                <a:latin typeface="Calibri" panose="020F0502020204030204" pitchFamily="34" charset="0"/>
              </a:rPr>
              <a:t> </a:t>
            </a:r>
            <a:r>
              <a:rPr lang="en-US" sz="49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who was</a:t>
            </a:r>
            <a:endParaRPr lang="en-US" sz="3300" b="1" i="1" kern="0" dirty="0">
              <a:solidFill>
                <a:schemeClr val="bg1"/>
              </a:solidFill>
              <a:latin typeface="Calibri" panose="020F0502020204030204" pitchFamily="34" charset="0"/>
            </a:endParaRPr>
          </a:p>
        </p:txBody>
      </p:sp>
      <p:sp>
        <p:nvSpPr>
          <p:cNvPr id="27" name="Rectangle 2"/>
          <p:cNvSpPr txBox="1">
            <a:spLocks noChangeArrowheads="1"/>
          </p:cNvSpPr>
          <p:nvPr/>
        </p:nvSpPr>
        <p:spPr bwMode="auto">
          <a:xfrm>
            <a:off x="4648200" y="1981200"/>
            <a:ext cx="2057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6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 who is</a:t>
            </a:r>
            <a:endParaRPr lang="en-US" sz="3300" b="1" i="1" kern="0" dirty="0">
              <a:solidFill>
                <a:schemeClr val="bg1"/>
              </a:solidFill>
              <a:latin typeface="Calibri" panose="020F0502020204030204" pitchFamily="34" charset="0"/>
            </a:endParaRPr>
          </a:p>
        </p:txBody>
      </p:sp>
      <p:sp>
        <p:nvSpPr>
          <p:cNvPr id="29" name="Rectangle 2"/>
          <p:cNvSpPr txBox="1">
            <a:spLocks noChangeArrowheads="1"/>
          </p:cNvSpPr>
          <p:nvPr/>
        </p:nvSpPr>
        <p:spPr bwMode="auto">
          <a:xfrm>
            <a:off x="4648200" y="2514600"/>
            <a:ext cx="2638421"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smtClean="0">
                <a:solidFill>
                  <a:schemeClr val="bg1"/>
                </a:solidFill>
                <a:latin typeface="Calibri" panose="020F0502020204030204" pitchFamily="34" charset="0"/>
              </a:rPr>
              <a:t> </a:t>
            </a:r>
            <a:r>
              <a:rPr lang="en-US" sz="49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who </a:t>
            </a:r>
            <a:r>
              <a:rPr lang="en-US" b="1" kern="0" dirty="0">
                <a:solidFill>
                  <a:schemeClr val="bg1"/>
                </a:solidFill>
                <a:latin typeface="Calibri" panose="020F0502020204030204" pitchFamily="34" charset="0"/>
              </a:rPr>
              <a:t>is </a:t>
            </a:r>
            <a:r>
              <a:rPr lang="en-US" b="1" kern="0" dirty="0" smtClean="0">
                <a:solidFill>
                  <a:schemeClr val="bg1"/>
                </a:solidFill>
                <a:latin typeface="Calibri" panose="020F0502020204030204" pitchFamily="34" charset="0"/>
              </a:rPr>
              <a:t>to</a:t>
            </a:r>
            <a:endParaRPr lang="en-US" sz="3300" b="1" i="1" kern="0" dirty="0">
              <a:solidFill>
                <a:schemeClr val="bg1"/>
              </a:solidFill>
              <a:latin typeface="Calibri" panose="020F0502020204030204" pitchFamily="34" charset="0"/>
            </a:endParaRPr>
          </a:p>
        </p:txBody>
      </p:sp>
      <p:sp>
        <p:nvSpPr>
          <p:cNvPr id="32" name="Rectangle 2"/>
          <p:cNvSpPr txBox="1">
            <a:spLocks noChangeArrowheads="1"/>
          </p:cNvSpPr>
          <p:nvPr/>
        </p:nvSpPr>
        <p:spPr bwMode="auto">
          <a:xfrm>
            <a:off x="1524001" y="3288656"/>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 come</a:t>
            </a:r>
            <a:endParaRPr lang="en-US" sz="3300" b="1" i="1" kern="0" dirty="0">
              <a:solidFill>
                <a:schemeClr val="bg1"/>
              </a:solidFill>
              <a:latin typeface="Calibri" panose="020F0502020204030204" pitchFamily="34" charset="0"/>
            </a:endParaRPr>
          </a:p>
        </p:txBody>
      </p:sp>
      <p:sp>
        <p:nvSpPr>
          <p:cNvPr id="33" name="Rectangle 2"/>
          <p:cNvSpPr txBox="1">
            <a:spLocks noChangeArrowheads="1"/>
          </p:cNvSpPr>
          <p:nvPr/>
        </p:nvSpPr>
        <p:spPr bwMode="auto">
          <a:xfrm>
            <a:off x="2819400" y="1219200"/>
            <a:ext cx="544330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smtClean="0">
                <a:solidFill>
                  <a:schemeClr val="bg1"/>
                </a:solidFill>
                <a:latin typeface="Calibri" panose="020F0502020204030204" pitchFamily="34" charset="0"/>
              </a:rPr>
              <a:t> </a:t>
            </a:r>
            <a:r>
              <a:rPr lang="en-US" sz="46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unapproachable light</a:t>
            </a:r>
            <a:endParaRPr lang="en-US" sz="3300" b="1" i="1" kern="0" dirty="0">
              <a:solidFill>
                <a:schemeClr val="bg1"/>
              </a:solidFill>
              <a:latin typeface="Calibri" panose="020F0502020204030204" pitchFamily="34" charset="0"/>
            </a:endParaRPr>
          </a:p>
        </p:txBody>
      </p:sp>
      <p:sp>
        <p:nvSpPr>
          <p:cNvPr id="34" name="Rectangle 2"/>
          <p:cNvSpPr txBox="1">
            <a:spLocks noChangeArrowheads="1"/>
          </p:cNvSpPr>
          <p:nvPr/>
        </p:nvSpPr>
        <p:spPr bwMode="auto">
          <a:xfrm>
            <a:off x="1905000" y="2895600"/>
            <a:ext cx="152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PAST</a:t>
            </a:r>
            <a:endParaRPr lang="en-US" sz="3300" b="1" i="1" kern="0" dirty="0">
              <a:solidFill>
                <a:schemeClr val="bg1"/>
              </a:solidFill>
              <a:latin typeface="Calibri" panose="020F0502020204030204" pitchFamily="34" charset="0"/>
            </a:endParaRPr>
          </a:p>
        </p:txBody>
      </p:sp>
      <p:sp>
        <p:nvSpPr>
          <p:cNvPr id="39" name="Rectangle 2"/>
          <p:cNvSpPr txBox="1">
            <a:spLocks noChangeArrowheads="1"/>
          </p:cNvSpPr>
          <p:nvPr/>
        </p:nvSpPr>
        <p:spPr bwMode="auto">
          <a:xfrm>
            <a:off x="4953000" y="2837688"/>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FUTURE</a:t>
            </a:r>
            <a:endParaRPr lang="en-US" sz="3300" b="1" i="1" kern="0" dirty="0">
              <a:solidFill>
                <a:schemeClr val="bg1"/>
              </a:solidFill>
              <a:latin typeface="Calibri" panose="020F0502020204030204" pitchFamily="34" charset="0"/>
            </a:endParaRPr>
          </a:p>
        </p:txBody>
      </p:sp>
      <p:sp>
        <p:nvSpPr>
          <p:cNvPr id="40" name="Title 1"/>
          <p:cNvSpPr txBox="1">
            <a:spLocks/>
          </p:cNvSpPr>
          <p:nvPr/>
        </p:nvSpPr>
        <p:spPr bwMode="auto">
          <a:xfrm>
            <a:off x="4023360" y="2944368"/>
            <a:ext cx="60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125172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par>
                          <p:cTn id="41" fill="hold">
                            <p:stCondLst>
                              <p:cond delay="0"/>
                            </p:stCondLst>
                            <p:childTnLst>
                              <p:par>
                                <p:cTn id="42" presetID="16" presetClass="entr" presetSubtype="21"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barn(inVertical)">
                                      <p:cBhvr>
                                        <p:cTn id="44" dur="750"/>
                                        <p:tgtEl>
                                          <p:spTgt spid="36"/>
                                        </p:tgtEl>
                                      </p:cBhvr>
                                    </p:animEffect>
                                  </p:childTnLst>
                                </p:cTn>
                              </p:par>
                              <p:par>
                                <p:cTn id="45" presetID="9" presetClass="emph" presetSubtype="0" nodeType="withEffect">
                                  <p:stCondLst>
                                    <p:cond delay="0"/>
                                  </p:stCondLst>
                                  <p:endCondLst>
                                    <p:cond evt="onNext" delay="0">
                                      <p:tgtEl>
                                        <p:sldTgt/>
                                      </p:tgtEl>
                                    </p:cond>
                                  </p:endCondLst>
                                  <p:childTnLst>
                                    <p:set>
                                      <p:cBhvr rctx="PPT">
                                        <p:cTn id="46" dur="indefinite"/>
                                        <p:tgtEl>
                                          <p:spTgt spid="22"/>
                                        </p:tgtEl>
                                        <p:attrNameLst>
                                          <p:attrName>style.opacity</p:attrName>
                                        </p:attrNameLst>
                                      </p:cBhvr>
                                      <p:to>
                                        <p:strVal val="0.25"/>
                                      </p:to>
                                    </p:set>
                                    <p:animEffect filter="image" prLst="opacity: 0.25">
                                      <p:cBhvr rctx="IE">
                                        <p:cTn id="47" dur="indefinite"/>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par>
                                <p:cTn id="53" presetID="18" presetClass="emph" presetSubtype="0" fill="hold" grpId="1" nodeType="withEffect">
                                  <p:stCondLst>
                                    <p:cond delay="0"/>
                                  </p:stCondLst>
                                  <p:childTnLst>
                                    <p:set>
                                      <p:cBhvr override="childStyle">
                                        <p:cTn id="54" dur="500" fill="hold"/>
                                        <p:tgtEl>
                                          <p:spTgt spid="37"/>
                                        </p:tgtEl>
                                        <p:attrNameLst>
                                          <p:attrName>style.textDecorationUnderline</p:attrName>
                                        </p:attrNameLst>
                                      </p:cBhvr>
                                      <p:to>
                                        <p:strVal val="true"/>
                                      </p:to>
                                    </p:set>
                                  </p:childTnLst>
                                </p:cTn>
                              </p:par>
                              <p:par>
                                <p:cTn id="55" presetID="9" presetClass="emph" presetSubtype="0" nodeType="withEffect">
                                  <p:stCondLst>
                                    <p:cond delay="0"/>
                                  </p:stCondLst>
                                  <p:endCondLst>
                                    <p:cond evt="onNext" delay="0">
                                      <p:tgtEl>
                                        <p:sldTgt/>
                                      </p:tgtEl>
                                    </p:cond>
                                  </p:endCondLst>
                                  <p:childTnLst>
                                    <p:set>
                                      <p:cBhvr rctx="PPT">
                                        <p:cTn id="56" dur="indefinite"/>
                                        <p:tgtEl>
                                          <p:spTgt spid="22"/>
                                        </p:tgtEl>
                                        <p:attrNameLst>
                                          <p:attrName>style.opacity</p:attrName>
                                        </p:attrNameLst>
                                      </p:cBhvr>
                                      <p:to>
                                        <p:strVal val="0.25"/>
                                      </p:to>
                                    </p:set>
                                    <p:animEffect filter="image" prLst="opacity: 0.25">
                                      <p:cBhvr rctx="IE">
                                        <p:cTn id="57" dur="indefinite"/>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
                                        <p:tgtEl>
                                          <p:spTgt spid="33"/>
                                        </p:tgtEl>
                                      </p:cBhvr>
                                    </p:animEffect>
                                  </p:childTnLst>
                                </p:cTn>
                              </p:par>
                              <p:par>
                                <p:cTn id="63" presetID="0" presetClass="path" presetSubtype="0" accel="50000" decel="50000" fill="hold" grpId="2" nodeType="withEffect">
                                  <p:stCondLst>
                                    <p:cond delay="0"/>
                                  </p:stCondLst>
                                  <p:childTnLst>
                                    <p:animMotion origin="layout" path="M -2.77778E-6 8.51064E-7 L -0.1401 0.24884 " pathEditMode="relative" rAng="0" ptsTypes="AA">
                                      <p:cBhvr>
                                        <p:cTn id="64" dur="2000" fill="hold"/>
                                        <p:tgtEl>
                                          <p:spTgt spid="33"/>
                                        </p:tgtEl>
                                        <p:attrNameLst>
                                          <p:attrName>ppt_x</p:attrName>
                                          <p:attrName>ppt_y</p:attrName>
                                        </p:attrNameLst>
                                      </p:cBhvr>
                                      <p:rCtr x="-7014" y="12442"/>
                                    </p:animMotion>
                                  </p:childTnLst>
                                </p:cTn>
                              </p:par>
                              <p:par>
                                <p:cTn id="65" presetID="16" presetClass="exit" presetSubtype="37" fill="hold" grpId="2" nodeType="withEffect">
                                  <p:stCondLst>
                                    <p:cond delay="0"/>
                                  </p:stCondLst>
                                  <p:childTnLst>
                                    <p:animEffect transition="out" filter="barn(outVertical)">
                                      <p:cBhvr>
                                        <p:cTn id="66" dur="1500"/>
                                        <p:tgtEl>
                                          <p:spTgt spid="36"/>
                                        </p:tgtEl>
                                      </p:cBhvr>
                                    </p:animEffect>
                                    <p:set>
                                      <p:cBhvr>
                                        <p:cTn id="67" dur="1" fill="hold">
                                          <p:stCondLst>
                                            <p:cond delay="1499"/>
                                          </p:stCondLst>
                                        </p:cTn>
                                        <p:tgtEl>
                                          <p:spTgt spid="36"/>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par>
                                <p:cTn id="71" presetID="55" presetClass="exit" presetSubtype="0" fill="hold" grpId="3" nodeType="withEffect">
                                  <p:stCondLst>
                                    <p:cond delay="0"/>
                                  </p:stCondLst>
                                  <p:childTnLst>
                                    <p:anim calcmode="lin" valueType="num">
                                      <p:cBhvr>
                                        <p:cTn id="72" dur="500"/>
                                        <p:tgtEl>
                                          <p:spTgt spid="37"/>
                                        </p:tgtEl>
                                        <p:attrNameLst>
                                          <p:attrName>ppt_w</p:attrName>
                                        </p:attrNameLst>
                                      </p:cBhvr>
                                      <p:tavLst>
                                        <p:tav tm="0">
                                          <p:val>
                                            <p:strVal val="ppt_w"/>
                                          </p:val>
                                        </p:tav>
                                        <p:tav tm="100000">
                                          <p:val>
                                            <p:strVal val="ppt_w*0.70"/>
                                          </p:val>
                                        </p:tav>
                                      </p:tavLst>
                                    </p:anim>
                                    <p:anim calcmode="lin" valueType="num">
                                      <p:cBhvr>
                                        <p:cTn id="73" dur="500"/>
                                        <p:tgtEl>
                                          <p:spTgt spid="37"/>
                                        </p:tgtEl>
                                        <p:attrNameLst>
                                          <p:attrName>ppt_h</p:attrName>
                                        </p:attrNameLst>
                                      </p:cBhvr>
                                      <p:tavLst>
                                        <p:tav tm="0">
                                          <p:val>
                                            <p:strVal val="ppt_h"/>
                                          </p:val>
                                        </p:tav>
                                        <p:tav tm="100000">
                                          <p:val>
                                            <p:strVal val="ppt_h"/>
                                          </p:val>
                                        </p:tav>
                                      </p:tavLst>
                                    </p:anim>
                                    <p:animEffect transition="out" filter="fade">
                                      <p:cBhvr>
                                        <p:cTn id="74" dur="500"/>
                                        <p:tgtEl>
                                          <p:spTgt spid="37"/>
                                        </p:tgtEl>
                                      </p:cBhvr>
                                    </p:animEffect>
                                    <p:set>
                                      <p:cBhvr>
                                        <p:cTn id="75" dur="1" fill="hold">
                                          <p:stCondLst>
                                            <p:cond delay="499"/>
                                          </p:stCondLst>
                                        </p:cTn>
                                        <p:tgtEl>
                                          <p:spTgt spid="3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250"/>
                                  </p:stCondLst>
                                  <p:childTnLst>
                                    <p:set>
                                      <p:cBhvr>
                                        <p:cTn id="79" dur="1" fill="hold">
                                          <p:stCondLst>
                                            <p:cond delay="0"/>
                                          </p:stCondLst>
                                        </p:cTn>
                                        <p:tgtEl>
                                          <p:spTgt spid="25"/>
                                        </p:tgtEl>
                                        <p:attrNameLst>
                                          <p:attrName>style.visibility</p:attrName>
                                        </p:attrNameLst>
                                      </p:cBhvr>
                                      <p:to>
                                        <p:strVal val="visible"/>
                                      </p:to>
                                    </p:set>
                                    <p:animEffect transition="in" filter="barn(inVertical)">
                                      <p:cBhvr>
                                        <p:cTn id="80" dur="500"/>
                                        <p:tgtEl>
                                          <p:spTgt spid="25"/>
                                        </p:tgtEl>
                                      </p:cBhvr>
                                    </p:animEffect>
                                  </p:childTnLst>
                                </p:cTn>
                              </p:par>
                              <p:par>
                                <p:cTn id="81" presetID="16" presetClass="exit" presetSubtype="37" fill="hold" grpId="1" nodeType="withEffect">
                                  <p:stCondLst>
                                    <p:cond delay="0"/>
                                  </p:stCondLst>
                                  <p:childTnLst>
                                    <p:animEffect transition="out" filter="barn(outVertical)">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9" presetClass="emph" presetSubtype="0" nodeType="withEffect">
                                  <p:stCondLst>
                                    <p:cond delay="500"/>
                                  </p:stCondLst>
                                  <p:endCondLst>
                                    <p:cond evt="onNext" delay="0">
                                      <p:tgtEl>
                                        <p:sldTgt/>
                                      </p:tgtEl>
                                    </p:cond>
                                  </p:endCondLst>
                                  <p:childTnLst>
                                    <p:set>
                                      <p:cBhvr rctx="PPT">
                                        <p:cTn id="85" dur="indefinite"/>
                                        <p:tgtEl>
                                          <p:spTgt spid="22"/>
                                        </p:tgtEl>
                                        <p:attrNameLst>
                                          <p:attrName>style.opacity</p:attrName>
                                        </p:attrNameLst>
                                      </p:cBhvr>
                                      <p:to>
                                        <p:strVal val="0.25"/>
                                      </p:to>
                                    </p:set>
                                    <p:animEffect filter="image" prLst="opacity: 0.25">
                                      <p:cBhvr rctx="IE">
                                        <p:cTn id="86" dur="indefinite"/>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
                                        <p:tgtEl>
                                          <p:spTgt spid="2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100"/>
                                        <p:tgtEl>
                                          <p:spTgt spid="2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
                                        <p:tgtEl>
                                          <p:spTgt spid="2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100"/>
                                        <p:tgtEl>
                                          <p:spTgt spid="32"/>
                                        </p:tgtEl>
                                      </p:cBhvr>
                                    </p:animEffect>
                                  </p:childTnLst>
                                </p:cTn>
                              </p:par>
                              <p:par>
                                <p:cTn id="101" presetID="8" presetClass="emph" presetSubtype="0" fill="hold" grpId="3" nodeType="withEffect">
                                  <p:stCondLst>
                                    <p:cond delay="0"/>
                                  </p:stCondLst>
                                  <p:childTnLst>
                                    <p:animRot by="-5400000">
                                      <p:cBhvr>
                                        <p:cTn id="102" dur="2000" fill="hold"/>
                                        <p:tgtEl>
                                          <p:spTgt spid="27"/>
                                        </p:tgtEl>
                                        <p:attrNameLst>
                                          <p:attrName>r</p:attrName>
                                        </p:attrNameLst>
                                      </p:cBhvr>
                                    </p:animRot>
                                  </p:childTnLst>
                                </p:cTn>
                              </p:par>
                              <p:par>
                                <p:cTn id="103" presetID="9" presetClass="emph" presetSubtype="0" nodeType="withEffect">
                                  <p:stCondLst>
                                    <p:cond delay="0"/>
                                  </p:stCondLst>
                                  <p:endCondLst>
                                    <p:cond evt="onNext" delay="0">
                                      <p:tgtEl>
                                        <p:sldTgt/>
                                      </p:tgtEl>
                                    </p:cond>
                                  </p:endCondLst>
                                  <p:childTnLst>
                                    <p:set>
                                      <p:cBhvr rctx="PPT">
                                        <p:cTn id="104" dur="indefinite"/>
                                        <p:tgtEl>
                                          <p:spTgt spid="22"/>
                                        </p:tgtEl>
                                        <p:attrNameLst>
                                          <p:attrName>style.opacity</p:attrName>
                                        </p:attrNameLst>
                                      </p:cBhvr>
                                      <p:to>
                                        <p:strVal val="0.25"/>
                                      </p:to>
                                    </p:set>
                                    <p:animEffect filter="image" prLst="opacity: 0.25">
                                      <p:cBhvr rctx="IE">
                                        <p:cTn id="105" dur="indefinite"/>
                                        <p:tgtEl>
                                          <p:spTgt spid="22"/>
                                        </p:tgtEl>
                                      </p:cBhvr>
                                    </p:animEffect>
                                  </p:childTnLst>
                                </p:cTn>
                              </p:par>
                              <p:par>
                                <p:cTn id="106" presetID="0" presetClass="path" presetSubtype="0" accel="50000" decel="50000" fill="hold" grpId="2" nodeType="withEffect">
                                  <p:stCondLst>
                                    <p:cond delay="0"/>
                                  </p:stCondLst>
                                  <p:childTnLst>
                                    <p:animMotion origin="layout" path="M -4.16667E-6 4.44444E-6 L -0.00434 0.02106 " pathEditMode="relative" rAng="0" ptsTypes="AA">
                                      <p:cBhvr>
                                        <p:cTn id="107" dur="2000" fill="hold"/>
                                        <p:tgtEl>
                                          <p:spTgt spid="29"/>
                                        </p:tgtEl>
                                        <p:attrNameLst>
                                          <p:attrName>ppt_x</p:attrName>
                                          <p:attrName>ppt_y</p:attrName>
                                        </p:attrNameLst>
                                      </p:cBhvr>
                                      <p:rCtr x="-226" y="1042"/>
                                    </p:animMotion>
                                  </p:childTnLst>
                                </p:cTn>
                              </p:par>
                              <p:par>
                                <p:cTn id="108" presetID="0" presetClass="path" presetSubtype="0" accel="50000" decel="50000" fill="hold" grpId="2" nodeType="withEffect">
                                  <p:stCondLst>
                                    <p:cond delay="0"/>
                                  </p:stCondLst>
                                  <p:childTnLst>
                                    <p:animMotion origin="layout" path="M 3.33333E-6 2.59259E-6 C 0.02951 0.00092 0.13021 0.00509 0.17708 0.00532 C 0.22396 0.00555 0.24896 0.00393 0.28125 0.00208 C 0.31354 0.00023 0.35191 -0.00417 0.37048 -0.00579 " pathEditMode="relative" rAng="0" ptsTypes="aaaa">
                                      <p:cBhvr>
                                        <p:cTn id="109" dur="2000" fill="hold"/>
                                        <p:tgtEl>
                                          <p:spTgt spid="32"/>
                                        </p:tgtEl>
                                        <p:attrNameLst>
                                          <p:attrName>ppt_x</p:attrName>
                                          <p:attrName>ppt_y</p:attrName>
                                        </p:attrNameLst>
                                      </p:cBhvr>
                                      <p:rCtr x="18524" y="-23"/>
                                    </p:animMotion>
                                  </p:childTnLst>
                                </p:cTn>
                              </p:par>
                              <p:par>
                                <p:cTn id="110" presetID="0" presetClass="path" presetSubtype="0" accel="50000" decel="50000" fill="hold" grpId="2" nodeType="withEffect">
                                  <p:stCondLst>
                                    <p:cond delay="0"/>
                                  </p:stCondLst>
                                  <p:childTnLst>
                                    <p:animMotion origin="layout" path="M 5.55112E-17 4.44444E-6 L -0.0217 0.05277 " pathEditMode="relative" rAng="0" ptsTypes="AA">
                                      <p:cBhvr>
                                        <p:cTn id="111" dur="2000" fill="hold"/>
                                        <p:tgtEl>
                                          <p:spTgt spid="26"/>
                                        </p:tgtEl>
                                        <p:attrNameLst>
                                          <p:attrName>ppt_x</p:attrName>
                                          <p:attrName>ppt_y</p:attrName>
                                        </p:attrNameLst>
                                      </p:cBhvr>
                                      <p:rCtr x="-1094" y="2639"/>
                                    </p:animMotion>
                                  </p:childTnLst>
                                </p:cTn>
                              </p:par>
                              <p:par>
                                <p:cTn id="112" presetID="0" presetClass="path" presetSubtype="0" accel="50000" decel="50000" fill="hold" grpId="2" nodeType="withEffect">
                                  <p:stCondLst>
                                    <p:cond delay="0"/>
                                  </p:stCondLst>
                                  <p:childTnLst>
                                    <p:animMotion origin="layout" path="M -3.33333E-6 -1.11111E-6 C -0.01163 -0.00833 -0.02482 -0.01736 -0.0368 -0.02361 C -0.04878 -0.02986 -0.05902 -0.03426 -0.0717 -0.03727 C -0.08437 -0.04028 -0.0993 -0.04051 -0.11336 -0.0412 C -0.12743 -0.0419 -0.14739 -0.04167 -0.15625 -0.04167 " pathEditMode="relative" rAng="0" ptsTypes="aaaaa">
                                      <p:cBhvr>
                                        <p:cTn id="113" dur="2000" fill="hold"/>
                                        <p:tgtEl>
                                          <p:spTgt spid="27"/>
                                        </p:tgtEl>
                                        <p:attrNameLst>
                                          <p:attrName>ppt_x</p:attrName>
                                          <p:attrName>ppt_y</p:attrName>
                                        </p:attrNameLst>
                                      </p:cBhvr>
                                      <p:rCtr x="-7813" y="-2106"/>
                                    </p:animMotion>
                                  </p:childTnLst>
                                </p:cTn>
                              </p:par>
                              <p:par>
                                <p:cTn id="114" presetID="55" presetClass="exit" presetSubtype="0" fill="hold" grpId="1" nodeType="withEffect">
                                  <p:stCondLst>
                                    <p:cond delay="0"/>
                                  </p:stCondLst>
                                  <p:childTnLst>
                                    <p:anim calcmode="lin" valueType="num">
                                      <p:cBhvr>
                                        <p:cTn id="115" dur="1000"/>
                                        <p:tgtEl>
                                          <p:spTgt spid="25"/>
                                        </p:tgtEl>
                                        <p:attrNameLst>
                                          <p:attrName>ppt_w</p:attrName>
                                        </p:attrNameLst>
                                      </p:cBhvr>
                                      <p:tavLst>
                                        <p:tav tm="0">
                                          <p:val>
                                            <p:strVal val="ppt_w"/>
                                          </p:val>
                                        </p:tav>
                                        <p:tav tm="100000">
                                          <p:val>
                                            <p:strVal val="ppt_w*0.70"/>
                                          </p:val>
                                        </p:tav>
                                      </p:tavLst>
                                    </p:anim>
                                    <p:anim calcmode="lin" valueType="num">
                                      <p:cBhvr>
                                        <p:cTn id="116" dur="1000"/>
                                        <p:tgtEl>
                                          <p:spTgt spid="25"/>
                                        </p:tgtEl>
                                        <p:attrNameLst>
                                          <p:attrName>ppt_h</p:attrName>
                                        </p:attrNameLst>
                                      </p:cBhvr>
                                      <p:tavLst>
                                        <p:tav tm="0">
                                          <p:val>
                                            <p:strVal val="ppt_h"/>
                                          </p:val>
                                        </p:tav>
                                        <p:tav tm="100000">
                                          <p:val>
                                            <p:strVal val="ppt_h"/>
                                          </p:val>
                                        </p:tav>
                                      </p:tavLst>
                                    </p:anim>
                                    <p:animEffect transition="out" filter="fade">
                                      <p:cBhvr>
                                        <p:cTn id="117" dur="1000"/>
                                        <p:tgtEl>
                                          <p:spTgt spid="25"/>
                                        </p:tgtEl>
                                      </p:cBhvr>
                                    </p:animEffect>
                                    <p:set>
                                      <p:cBhvr>
                                        <p:cTn id="118" dur="1" fill="hold">
                                          <p:stCondLst>
                                            <p:cond delay="999"/>
                                          </p:stCondLst>
                                        </p:cTn>
                                        <p:tgtEl>
                                          <p:spTgt spid="2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3" presetClass="entr" presetSubtype="16"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anim calcmode="lin" valueType="num">
                                      <p:cBhvr>
                                        <p:cTn id="123" dur="500" fill="hold"/>
                                        <p:tgtEl>
                                          <p:spTgt spid="34"/>
                                        </p:tgtEl>
                                        <p:attrNameLst>
                                          <p:attrName>ppt_w</p:attrName>
                                        </p:attrNameLst>
                                      </p:cBhvr>
                                      <p:tavLst>
                                        <p:tav tm="0">
                                          <p:val>
                                            <p:fltVal val="0"/>
                                          </p:val>
                                        </p:tav>
                                        <p:tav tm="100000">
                                          <p:val>
                                            <p:strVal val="#ppt_w"/>
                                          </p:val>
                                        </p:tav>
                                      </p:tavLst>
                                    </p:anim>
                                    <p:anim calcmode="lin" valueType="num">
                                      <p:cBhvr>
                                        <p:cTn id="124" dur="500" fill="hold"/>
                                        <p:tgtEl>
                                          <p:spTgt spid="34"/>
                                        </p:tgtEl>
                                        <p:attrNameLst>
                                          <p:attrName>ppt_h</p:attrName>
                                        </p:attrNameLst>
                                      </p:cBhvr>
                                      <p:tavLst>
                                        <p:tav tm="0">
                                          <p:val>
                                            <p:fltVal val="0"/>
                                          </p:val>
                                        </p:tav>
                                        <p:tav tm="100000">
                                          <p:val>
                                            <p:strVal val="#ppt_h"/>
                                          </p:val>
                                        </p:tav>
                                      </p:tavLst>
                                    </p:anim>
                                  </p:childTnLst>
                                </p:cTn>
                              </p:par>
                              <p:par>
                                <p:cTn id="125" presetID="23" presetClass="entr" presetSubtype="16" fill="hold" grpId="0" nodeType="withEffect">
                                  <p:stCondLst>
                                    <p:cond delay="0"/>
                                  </p:stCondLst>
                                  <p:childTnLst>
                                    <p:set>
                                      <p:cBhvr>
                                        <p:cTn id="126" dur="1" fill="hold">
                                          <p:stCondLst>
                                            <p:cond delay="0"/>
                                          </p:stCondLst>
                                        </p:cTn>
                                        <p:tgtEl>
                                          <p:spTgt spid="39"/>
                                        </p:tgtEl>
                                        <p:attrNameLst>
                                          <p:attrName>style.visibility</p:attrName>
                                        </p:attrNameLst>
                                      </p:cBhvr>
                                      <p:to>
                                        <p:strVal val="visible"/>
                                      </p:to>
                                    </p:set>
                                    <p:anim calcmode="lin" valueType="num">
                                      <p:cBhvr>
                                        <p:cTn id="127" dur="500" fill="hold"/>
                                        <p:tgtEl>
                                          <p:spTgt spid="39"/>
                                        </p:tgtEl>
                                        <p:attrNameLst>
                                          <p:attrName>ppt_w</p:attrName>
                                        </p:attrNameLst>
                                      </p:cBhvr>
                                      <p:tavLst>
                                        <p:tav tm="0">
                                          <p:val>
                                            <p:fltVal val="0"/>
                                          </p:val>
                                        </p:tav>
                                        <p:tav tm="100000">
                                          <p:val>
                                            <p:strVal val="#ppt_w"/>
                                          </p:val>
                                        </p:tav>
                                      </p:tavLst>
                                    </p:anim>
                                    <p:anim calcmode="lin" valueType="num">
                                      <p:cBhvr>
                                        <p:cTn id="128" dur="500" fill="hold"/>
                                        <p:tgtEl>
                                          <p:spTgt spid="39"/>
                                        </p:tgtEl>
                                        <p:attrNameLst>
                                          <p:attrName>ppt_h</p:attrName>
                                        </p:attrNameLst>
                                      </p:cBhvr>
                                      <p:tavLst>
                                        <p:tav tm="0">
                                          <p:val>
                                            <p:fltVal val="0"/>
                                          </p:val>
                                        </p:tav>
                                        <p:tav tm="100000">
                                          <p:val>
                                            <p:strVal val="#ppt_h"/>
                                          </p:val>
                                        </p:tav>
                                      </p:tavLst>
                                    </p:anim>
                                  </p:childTnLst>
                                </p:cTn>
                              </p:par>
                              <p:par>
                                <p:cTn id="129" presetID="23" presetClass="exit" presetSubtype="32" fill="hold" grpId="1" nodeType="withEffect">
                                  <p:stCondLst>
                                    <p:cond delay="0"/>
                                  </p:stCondLst>
                                  <p:childTnLst>
                                    <p:anim calcmode="lin" valueType="num">
                                      <p:cBhvr>
                                        <p:cTn id="130" dur="500"/>
                                        <p:tgtEl>
                                          <p:spTgt spid="26"/>
                                        </p:tgtEl>
                                        <p:attrNameLst>
                                          <p:attrName>ppt_w</p:attrName>
                                        </p:attrNameLst>
                                      </p:cBhvr>
                                      <p:tavLst>
                                        <p:tav tm="0">
                                          <p:val>
                                            <p:strVal val="ppt_w"/>
                                          </p:val>
                                        </p:tav>
                                        <p:tav tm="100000">
                                          <p:val>
                                            <p:fltVal val="0"/>
                                          </p:val>
                                        </p:tav>
                                      </p:tavLst>
                                    </p:anim>
                                    <p:anim calcmode="lin" valueType="num">
                                      <p:cBhvr>
                                        <p:cTn id="131" dur="500"/>
                                        <p:tgtEl>
                                          <p:spTgt spid="26"/>
                                        </p:tgtEl>
                                        <p:attrNameLst>
                                          <p:attrName>ppt_h</p:attrName>
                                        </p:attrNameLst>
                                      </p:cBhvr>
                                      <p:tavLst>
                                        <p:tav tm="0">
                                          <p:val>
                                            <p:strVal val="ppt_h"/>
                                          </p:val>
                                        </p:tav>
                                        <p:tav tm="100000">
                                          <p:val>
                                            <p:fltVal val="0"/>
                                          </p:val>
                                        </p:tav>
                                      </p:tavLst>
                                    </p:anim>
                                    <p:set>
                                      <p:cBhvr>
                                        <p:cTn id="132" dur="1" fill="hold">
                                          <p:stCondLst>
                                            <p:cond delay="499"/>
                                          </p:stCondLst>
                                        </p:cTn>
                                        <p:tgtEl>
                                          <p:spTgt spid="26"/>
                                        </p:tgtEl>
                                        <p:attrNameLst>
                                          <p:attrName>style.visibility</p:attrName>
                                        </p:attrNameLst>
                                      </p:cBhvr>
                                      <p:to>
                                        <p:strVal val="hidden"/>
                                      </p:to>
                                    </p:set>
                                  </p:childTnLst>
                                </p:cTn>
                              </p:par>
                              <p:par>
                                <p:cTn id="133" presetID="23" presetClass="exit" presetSubtype="32" fill="hold" grpId="1" nodeType="withEffect">
                                  <p:stCondLst>
                                    <p:cond delay="0"/>
                                  </p:stCondLst>
                                  <p:childTnLst>
                                    <p:anim calcmode="lin" valueType="num">
                                      <p:cBhvr>
                                        <p:cTn id="134" dur="500"/>
                                        <p:tgtEl>
                                          <p:spTgt spid="29"/>
                                        </p:tgtEl>
                                        <p:attrNameLst>
                                          <p:attrName>ppt_w</p:attrName>
                                        </p:attrNameLst>
                                      </p:cBhvr>
                                      <p:tavLst>
                                        <p:tav tm="0">
                                          <p:val>
                                            <p:strVal val="ppt_w"/>
                                          </p:val>
                                        </p:tav>
                                        <p:tav tm="100000">
                                          <p:val>
                                            <p:fltVal val="0"/>
                                          </p:val>
                                        </p:tav>
                                      </p:tavLst>
                                    </p:anim>
                                    <p:anim calcmode="lin" valueType="num">
                                      <p:cBhvr>
                                        <p:cTn id="135" dur="500"/>
                                        <p:tgtEl>
                                          <p:spTgt spid="29"/>
                                        </p:tgtEl>
                                        <p:attrNameLst>
                                          <p:attrName>ppt_h</p:attrName>
                                        </p:attrNameLst>
                                      </p:cBhvr>
                                      <p:tavLst>
                                        <p:tav tm="0">
                                          <p:val>
                                            <p:strVal val="ppt_h"/>
                                          </p:val>
                                        </p:tav>
                                        <p:tav tm="100000">
                                          <p:val>
                                            <p:fltVal val="0"/>
                                          </p:val>
                                        </p:tav>
                                      </p:tavLst>
                                    </p:anim>
                                    <p:set>
                                      <p:cBhvr>
                                        <p:cTn id="136" dur="1" fill="hold">
                                          <p:stCondLst>
                                            <p:cond delay="499"/>
                                          </p:stCondLst>
                                        </p:cTn>
                                        <p:tgtEl>
                                          <p:spTgt spid="29"/>
                                        </p:tgtEl>
                                        <p:attrNameLst>
                                          <p:attrName>style.visibility</p:attrName>
                                        </p:attrNameLst>
                                      </p:cBhvr>
                                      <p:to>
                                        <p:strVal val="hidden"/>
                                      </p:to>
                                    </p:set>
                                  </p:childTnLst>
                                </p:cTn>
                              </p:par>
                              <p:par>
                                <p:cTn id="137" presetID="23" presetClass="exit" presetSubtype="32" fill="hold" grpId="1" nodeType="withEffect">
                                  <p:stCondLst>
                                    <p:cond delay="0"/>
                                  </p:stCondLst>
                                  <p:childTnLst>
                                    <p:anim calcmode="lin" valueType="num">
                                      <p:cBhvr>
                                        <p:cTn id="138" dur="500"/>
                                        <p:tgtEl>
                                          <p:spTgt spid="32"/>
                                        </p:tgtEl>
                                        <p:attrNameLst>
                                          <p:attrName>ppt_w</p:attrName>
                                        </p:attrNameLst>
                                      </p:cBhvr>
                                      <p:tavLst>
                                        <p:tav tm="0">
                                          <p:val>
                                            <p:strVal val="ppt_w"/>
                                          </p:val>
                                        </p:tav>
                                        <p:tav tm="100000">
                                          <p:val>
                                            <p:fltVal val="0"/>
                                          </p:val>
                                        </p:tav>
                                      </p:tavLst>
                                    </p:anim>
                                    <p:anim calcmode="lin" valueType="num">
                                      <p:cBhvr>
                                        <p:cTn id="139" dur="500"/>
                                        <p:tgtEl>
                                          <p:spTgt spid="32"/>
                                        </p:tgtEl>
                                        <p:attrNameLst>
                                          <p:attrName>ppt_h</p:attrName>
                                        </p:attrNameLst>
                                      </p:cBhvr>
                                      <p:tavLst>
                                        <p:tav tm="0">
                                          <p:val>
                                            <p:strVal val="ppt_h"/>
                                          </p:val>
                                        </p:tav>
                                        <p:tav tm="100000">
                                          <p:val>
                                            <p:fltVal val="0"/>
                                          </p:val>
                                        </p:tav>
                                      </p:tavLst>
                                    </p:anim>
                                    <p:set>
                                      <p:cBhvr>
                                        <p:cTn id="140" dur="1" fill="hold">
                                          <p:stCondLst>
                                            <p:cond delay="499"/>
                                          </p:stCondLst>
                                        </p:cTn>
                                        <p:tgtEl>
                                          <p:spTgt spid="3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grpId="0" nodeType="clickEffect">
                                  <p:stCondLst>
                                    <p:cond delay="0"/>
                                  </p:stCondLst>
                                  <p:childTnLst>
                                    <p:set>
                                      <p:cBhvr>
                                        <p:cTn id="144" dur="1" fill="hold">
                                          <p:stCondLst>
                                            <p:cond delay="0"/>
                                          </p:stCondLst>
                                        </p:cTn>
                                        <p:tgtEl>
                                          <p:spTgt spid="24"/>
                                        </p:tgtEl>
                                        <p:attrNameLst>
                                          <p:attrName>style.visibility</p:attrName>
                                        </p:attrNameLst>
                                      </p:cBhvr>
                                      <p:to>
                                        <p:strVal val="visible"/>
                                      </p:to>
                                    </p:set>
                                    <p:animEffect transition="in" filter="barn(inVertical)">
                                      <p:cBhvr>
                                        <p:cTn id="145" dur="500"/>
                                        <p:tgtEl>
                                          <p:spTgt spid="24"/>
                                        </p:tgtEl>
                                      </p:cBhvr>
                                    </p:animEffect>
                                  </p:childTnLst>
                                </p:cTn>
                              </p:par>
                              <p:par>
                                <p:cTn id="146" presetID="55" presetClass="exit" presetSubtype="0" fill="hold" grpId="1" nodeType="withEffect">
                                  <p:stCondLst>
                                    <p:cond delay="0"/>
                                  </p:stCondLst>
                                  <p:childTnLst>
                                    <p:anim calcmode="lin" valueType="num">
                                      <p:cBhvr>
                                        <p:cTn id="147" dur="500"/>
                                        <p:tgtEl>
                                          <p:spTgt spid="27"/>
                                        </p:tgtEl>
                                        <p:attrNameLst>
                                          <p:attrName>ppt_w</p:attrName>
                                        </p:attrNameLst>
                                      </p:cBhvr>
                                      <p:tavLst>
                                        <p:tav tm="0">
                                          <p:val>
                                            <p:strVal val="ppt_w"/>
                                          </p:val>
                                        </p:tav>
                                        <p:tav tm="100000">
                                          <p:val>
                                            <p:strVal val="ppt_w*0.70"/>
                                          </p:val>
                                        </p:tav>
                                      </p:tavLst>
                                    </p:anim>
                                    <p:anim calcmode="lin" valueType="num">
                                      <p:cBhvr>
                                        <p:cTn id="148" dur="500"/>
                                        <p:tgtEl>
                                          <p:spTgt spid="27"/>
                                        </p:tgtEl>
                                        <p:attrNameLst>
                                          <p:attrName>ppt_h</p:attrName>
                                        </p:attrNameLst>
                                      </p:cBhvr>
                                      <p:tavLst>
                                        <p:tav tm="0">
                                          <p:val>
                                            <p:strVal val="ppt_h"/>
                                          </p:val>
                                        </p:tav>
                                        <p:tav tm="100000">
                                          <p:val>
                                            <p:strVal val="ppt_h"/>
                                          </p:val>
                                        </p:tav>
                                      </p:tavLst>
                                    </p:anim>
                                    <p:animEffect transition="out" filter="fade">
                                      <p:cBhvr>
                                        <p:cTn id="149" dur="500"/>
                                        <p:tgtEl>
                                          <p:spTgt spid="27"/>
                                        </p:tgtEl>
                                      </p:cBhvr>
                                    </p:animEffect>
                                    <p:set>
                                      <p:cBhvr>
                                        <p:cTn id="150" dur="1" fill="hold">
                                          <p:stCondLst>
                                            <p:cond delay="499"/>
                                          </p:stCondLst>
                                        </p:cTn>
                                        <p:tgtEl>
                                          <p:spTgt spid="27"/>
                                        </p:tgtEl>
                                        <p:attrNameLst>
                                          <p:attrName>style.visibility</p:attrName>
                                        </p:attrNameLst>
                                      </p:cBhvr>
                                      <p:to>
                                        <p:strVal val="hidden"/>
                                      </p:to>
                                    </p:set>
                                  </p:childTnLst>
                                </p:cTn>
                              </p:par>
                              <p:par>
                                <p:cTn id="151" presetID="55" presetClass="exit" presetSubtype="0" fill="hold" grpId="1" nodeType="withEffect">
                                  <p:stCondLst>
                                    <p:cond delay="0"/>
                                  </p:stCondLst>
                                  <p:childTnLst>
                                    <p:anim calcmode="lin" valueType="num">
                                      <p:cBhvr>
                                        <p:cTn id="152" dur="500"/>
                                        <p:tgtEl>
                                          <p:spTgt spid="34"/>
                                        </p:tgtEl>
                                        <p:attrNameLst>
                                          <p:attrName>ppt_w</p:attrName>
                                        </p:attrNameLst>
                                      </p:cBhvr>
                                      <p:tavLst>
                                        <p:tav tm="0">
                                          <p:val>
                                            <p:strVal val="ppt_w"/>
                                          </p:val>
                                        </p:tav>
                                        <p:tav tm="100000">
                                          <p:val>
                                            <p:strVal val="ppt_w*0.70"/>
                                          </p:val>
                                        </p:tav>
                                      </p:tavLst>
                                    </p:anim>
                                    <p:anim calcmode="lin" valueType="num">
                                      <p:cBhvr>
                                        <p:cTn id="153" dur="500"/>
                                        <p:tgtEl>
                                          <p:spTgt spid="34"/>
                                        </p:tgtEl>
                                        <p:attrNameLst>
                                          <p:attrName>ppt_h</p:attrName>
                                        </p:attrNameLst>
                                      </p:cBhvr>
                                      <p:tavLst>
                                        <p:tav tm="0">
                                          <p:val>
                                            <p:strVal val="ppt_h"/>
                                          </p:val>
                                        </p:tav>
                                        <p:tav tm="100000">
                                          <p:val>
                                            <p:strVal val="ppt_h"/>
                                          </p:val>
                                        </p:tav>
                                      </p:tavLst>
                                    </p:anim>
                                    <p:animEffect transition="out" filter="fade">
                                      <p:cBhvr>
                                        <p:cTn id="154" dur="500"/>
                                        <p:tgtEl>
                                          <p:spTgt spid="34"/>
                                        </p:tgtEl>
                                      </p:cBhvr>
                                    </p:animEffect>
                                    <p:set>
                                      <p:cBhvr>
                                        <p:cTn id="155" dur="1" fill="hold">
                                          <p:stCondLst>
                                            <p:cond delay="499"/>
                                          </p:stCondLst>
                                        </p:cTn>
                                        <p:tgtEl>
                                          <p:spTgt spid="34"/>
                                        </p:tgtEl>
                                        <p:attrNameLst>
                                          <p:attrName>style.visibility</p:attrName>
                                        </p:attrNameLst>
                                      </p:cBhvr>
                                      <p:to>
                                        <p:strVal val="hidden"/>
                                      </p:to>
                                    </p:set>
                                  </p:childTnLst>
                                </p:cTn>
                              </p:par>
                              <p:par>
                                <p:cTn id="156" presetID="55" presetClass="exit" presetSubtype="0" fill="hold" grpId="1" nodeType="withEffect">
                                  <p:stCondLst>
                                    <p:cond delay="0"/>
                                  </p:stCondLst>
                                  <p:childTnLst>
                                    <p:anim calcmode="lin" valueType="num">
                                      <p:cBhvr>
                                        <p:cTn id="157" dur="500"/>
                                        <p:tgtEl>
                                          <p:spTgt spid="39"/>
                                        </p:tgtEl>
                                        <p:attrNameLst>
                                          <p:attrName>ppt_w</p:attrName>
                                        </p:attrNameLst>
                                      </p:cBhvr>
                                      <p:tavLst>
                                        <p:tav tm="0">
                                          <p:val>
                                            <p:strVal val="ppt_w"/>
                                          </p:val>
                                        </p:tav>
                                        <p:tav tm="100000">
                                          <p:val>
                                            <p:strVal val="ppt_w*0.70"/>
                                          </p:val>
                                        </p:tav>
                                      </p:tavLst>
                                    </p:anim>
                                    <p:anim calcmode="lin" valueType="num">
                                      <p:cBhvr>
                                        <p:cTn id="158" dur="500"/>
                                        <p:tgtEl>
                                          <p:spTgt spid="39"/>
                                        </p:tgtEl>
                                        <p:attrNameLst>
                                          <p:attrName>ppt_h</p:attrName>
                                        </p:attrNameLst>
                                      </p:cBhvr>
                                      <p:tavLst>
                                        <p:tav tm="0">
                                          <p:val>
                                            <p:strVal val="ppt_h"/>
                                          </p:val>
                                        </p:tav>
                                        <p:tav tm="100000">
                                          <p:val>
                                            <p:strVal val="ppt_h"/>
                                          </p:val>
                                        </p:tav>
                                      </p:tavLst>
                                    </p:anim>
                                    <p:animEffect transition="out" filter="fade">
                                      <p:cBhvr>
                                        <p:cTn id="159" dur="500"/>
                                        <p:tgtEl>
                                          <p:spTgt spid="39"/>
                                        </p:tgtEl>
                                      </p:cBhvr>
                                    </p:animEffect>
                                    <p:set>
                                      <p:cBhvr>
                                        <p:cTn id="160" dur="1" fill="hold">
                                          <p:stCondLst>
                                            <p:cond delay="499"/>
                                          </p:stCondLst>
                                        </p:cTn>
                                        <p:tgtEl>
                                          <p:spTgt spid="39"/>
                                        </p:tgtEl>
                                        <p:attrNameLst>
                                          <p:attrName>style.visibility</p:attrName>
                                        </p:attrNameLst>
                                      </p:cBhvr>
                                      <p:to>
                                        <p:strVal val="hidden"/>
                                      </p:to>
                                    </p:set>
                                  </p:childTnLst>
                                </p:cTn>
                              </p:par>
                              <p:par>
                                <p:cTn id="161" presetID="9" presetClass="emph" presetSubtype="0" nodeType="withEffect">
                                  <p:stCondLst>
                                    <p:cond delay="500"/>
                                  </p:stCondLst>
                                  <p:endCondLst>
                                    <p:cond evt="onNext" delay="0">
                                      <p:tgtEl>
                                        <p:sldTgt/>
                                      </p:tgtEl>
                                    </p:cond>
                                  </p:endCondLst>
                                  <p:childTnLst>
                                    <p:set>
                                      <p:cBhvr rctx="PPT">
                                        <p:cTn id="162" dur="indefinite"/>
                                        <p:tgtEl>
                                          <p:spTgt spid="22"/>
                                        </p:tgtEl>
                                        <p:attrNameLst>
                                          <p:attrName>style.opacity</p:attrName>
                                        </p:attrNameLst>
                                      </p:cBhvr>
                                      <p:to>
                                        <p:strVal val="0.25"/>
                                      </p:to>
                                    </p:set>
                                    <p:animEffect filter="image" prLst="opacity: 0.25">
                                      <p:cBhvr rctx="IE">
                                        <p:cTn id="163" dur="indefinite"/>
                                        <p:tgtEl>
                                          <p:spTgt spid="22"/>
                                        </p:tgtEl>
                                      </p:cBhvr>
                                    </p:animEffect>
                                  </p:childTnLst>
                                </p:cTn>
                              </p:par>
                            </p:childTnLst>
                          </p:cTn>
                        </p:par>
                        <p:par>
                          <p:cTn id="164" fill="hold">
                            <p:stCondLst>
                              <p:cond delay="500"/>
                            </p:stCondLst>
                            <p:childTnLst>
                              <p:par>
                                <p:cTn id="165" presetID="22" presetClass="entr" presetSubtype="1" fill="hold" grpId="1" nodeType="afterEffect">
                                  <p:stCondLst>
                                    <p:cond delay="0"/>
                                  </p:stCondLst>
                                  <p:childTnLst>
                                    <p:set>
                                      <p:cBhvr>
                                        <p:cTn id="166" dur="1" fill="hold">
                                          <p:stCondLst>
                                            <p:cond delay="0"/>
                                          </p:stCondLst>
                                        </p:cTn>
                                        <p:tgtEl>
                                          <p:spTgt spid="17"/>
                                        </p:tgtEl>
                                        <p:attrNameLst>
                                          <p:attrName>style.visibility</p:attrName>
                                        </p:attrNameLst>
                                      </p:cBhvr>
                                      <p:to>
                                        <p:strVal val="visible"/>
                                      </p:to>
                                    </p:set>
                                    <p:animEffect transition="in" filter="wipe(up)">
                                      <p:cBhvr>
                                        <p:cTn id="167" dur="500"/>
                                        <p:tgtEl>
                                          <p:spTgt spid="17"/>
                                        </p:tgtEl>
                                      </p:cBhvr>
                                    </p:animEffect>
                                  </p:childTnLst>
                                </p:cTn>
                              </p:par>
                            </p:childTnLst>
                          </p:cTn>
                        </p:par>
                        <p:par>
                          <p:cTn id="168" fill="hold">
                            <p:stCondLst>
                              <p:cond delay="1000"/>
                            </p:stCondLst>
                            <p:childTnLst>
                              <p:par>
                                <p:cTn id="169" presetID="22" presetClass="entr" presetSubtype="8" fill="hold" grpId="1" nodeType="after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wipe(left)">
                                      <p:cBhvr>
                                        <p:cTn id="171" dur="500"/>
                                        <p:tgtEl>
                                          <p:spTgt spid="18"/>
                                        </p:tgtEl>
                                      </p:cBhvr>
                                    </p:animEffect>
                                  </p:childTnLst>
                                </p:cTn>
                              </p:par>
                            </p:childTnLst>
                          </p:cTn>
                        </p:par>
                      </p:childTnLst>
                    </p:cTn>
                  </p:par>
                  <p:par>
                    <p:cTn id="172" fill="hold">
                      <p:stCondLst>
                        <p:cond delay="indefinite"/>
                      </p:stCondLst>
                      <p:childTnLst>
                        <p:par>
                          <p:cTn id="173" fill="hold">
                            <p:stCondLst>
                              <p:cond delay="0"/>
                            </p:stCondLst>
                            <p:childTnLst>
                              <p:par>
                                <p:cTn id="174" presetID="55" presetClass="exit" presetSubtype="0" fill="hold" grpId="1" nodeType="clickEffect">
                                  <p:stCondLst>
                                    <p:cond delay="0"/>
                                  </p:stCondLst>
                                  <p:childTnLst>
                                    <p:anim calcmode="lin" valueType="num">
                                      <p:cBhvr>
                                        <p:cTn id="175" dur="1000"/>
                                        <p:tgtEl>
                                          <p:spTgt spid="24"/>
                                        </p:tgtEl>
                                        <p:attrNameLst>
                                          <p:attrName>ppt_w</p:attrName>
                                        </p:attrNameLst>
                                      </p:cBhvr>
                                      <p:tavLst>
                                        <p:tav tm="0">
                                          <p:val>
                                            <p:strVal val="ppt_w"/>
                                          </p:val>
                                        </p:tav>
                                        <p:tav tm="100000">
                                          <p:val>
                                            <p:strVal val="ppt_w*0.70"/>
                                          </p:val>
                                        </p:tav>
                                      </p:tavLst>
                                    </p:anim>
                                    <p:anim calcmode="lin" valueType="num">
                                      <p:cBhvr>
                                        <p:cTn id="176" dur="1000"/>
                                        <p:tgtEl>
                                          <p:spTgt spid="24"/>
                                        </p:tgtEl>
                                        <p:attrNameLst>
                                          <p:attrName>ppt_h</p:attrName>
                                        </p:attrNameLst>
                                      </p:cBhvr>
                                      <p:tavLst>
                                        <p:tav tm="0">
                                          <p:val>
                                            <p:strVal val="ppt_h"/>
                                          </p:val>
                                        </p:tav>
                                        <p:tav tm="100000">
                                          <p:val>
                                            <p:strVal val="ppt_h"/>
                                          </p:val>
                                        </p:tav>
                                      </p:tavLst>
                                    </p:anim>
                                    <p:animEffect transition="out" filter="fade">
                                      <p:cBhvr>
                                        <p:cTn id="177" dur="1000"/>
                                        <p:tgtEl>
                                          <p:spTgt spid="24"/>
                                        </p:tgtEl>
                                      </p:cBhvr>
                                    </p:animEffect>
                                    <p:set>
                                      <p:cBhvr>
                                        <p:cTn id="178" dur="1" fill="hold">
                                          <p:stCondLst>
                                            <p:cond delay="999"/>
                                          </p:stCondLst>
                                        </p:cTn>
                                        <p:tgtEl>
                                          <p:spTgt spid="2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8" fill="hold" grpId="0" nodeType="clickEffect">
                                  <p:stCondLst>
                                    <p:cond delay="0"/>
                                  </p:stCondLst>
                                  <p:childTnLst>
                                    <p:set>
                                      <p:cBhvr>
                                        <p:cTn id="182" dur="1" fill="hold">
                                          <p:stCondLst>
                                            <p:cond delay="0"/>
                                          </p:stCondLst>
                                        </p:cTn>
                                        <p:tgtEl>
                                          <p:spTgt spid="5"/>
                                        </p:tgtEl>
                                        <p:attrNameLst>
                                          <p:attrName>style.visibility</p:attrName>
                                        </p:attrNameLst>
                                      </p:cBhvr>
                                      <p:to>
                                        <p:strVal val="visible"/>
                                      </p:to>
                                    </p:set>
                                    <p:animEffect transition="in" filter="wipe(left)">
                                      <p:cBhvr>
                                        <p:cTn id="183" dur="2000"/>
                                        <p:tgtEl>
                                          <p:spTgt spid="5"/>
                                        </p:tgtEl>
                                      </p:cBhvr>
                                    </p:animEffect>
                                  </p:childTnLst>
                                </p:cTn>
                              </p:par>
                              <p:par>
                                <p:cTn id="184" presetID="22" presetClass="entr" presetSubtype="2" fill="hold" grpId="2" nodeType="withEffect">
                                  <p:stCondLst>
                                    <p:cond delay="0"/>
                                  </p:stCondLst>
                                  <p:childTnLst>
                                    <p:set>
                                      <p:cBhvr>
                                        <p:cTn id="185" dur="1" fill="hold">
                                          <p:stCondLst>
                                            <p:cond delay="0"/>
                                          </p:stCondLst>
                                        </p:cTn>
                                        <p:tgtEl>
                                          <p:spTgt spid="6"/>
                                        </p:tgtEl>
                                        <p:attrNameLst>
                                          <p:attrName>style.visibility</p:attrName>
                                        </p:attrNameLst>
                                      </p:cBhvr>
                                      <p:to>
                                        <p:strVal val="visible"/>
                                      </p:to>
                                    </p:set>
                                    <p:animEffect transition="in" filter="wipe(right)">
                                      <p:cBhvr>
                                        <p:cTn id="186" dur="2000"/>
                                        <p:tgtEl>
                                          <p:spTgt spid="6"/>
                                        </p:tgtEl>
                                      </p:cBhvr>
                                    </p:animEffect>
                                  </p:childTnLst>
                                </p:cTn>
                              </p:par>
                              <p:par>
                                <p:cTn id="187" presetID="22" presetClass="entr" presetSubtype="8" fill="hold" grpId="0" nodeType="withEffect">
                                  <p:stCondLst>
                                    <p:cond delay="200"/>
                                  </p:stCondLst>
                                  <p:childTnLst>
                                    <p:set>
                                      <p:cBhvr>
                                        <p:cTn id="188" dur="1" fill="hold">
                                          <p:stCondLst>
                                            <p:cond delay="0"/>
                                          </p:stCondLst>
                                        </p:cTn>
                                        <p:tgtEl>
                                          <p:spTgt spid="12"/>
                                        </p:tgtEl>
                                        <p:attrNameLst>
                                          <p:attrName>style.visibility</p:attrName>
                                        </p:attrNameLst>
                                      </p:cBhvr>
                                      <p:to>
                                        <p:strVal val="visible"/>
                                      </p:to>
                                    </p:set>
                                    <p:animEffect transition="in" filter="wipe(left)">
                                      <p:cBhvr>
                                        <p:cTn id="189" dur="2000"/>
                                        <p:tgtEl>
                                          <p:spTgt spid="12"/>
                                        </p:tgtEl>
                                      </p:cBhvr>
                                    </p:animEffect>
                                  </p:childTnLst>
                                </p:cTn>
                              </p:par>
                              <p:par>
                                <p:cTn id="190" presetID="22" presetClass="entr" presetSubtype="2" fill="hold" grpId="0" nodeType="withEffect">
                                  <p:stCondLst>
                                    <p:cond delay="200"/>
                                  </p:stCondLst>
                                  <p:childTnLst>
                                    <p:set>
                                      <p:cBhvr>
                                        <p:cTn id="191" dur="1" fill="hold">
                                          <p:stCondLst>
                                            <p:cond delay="0"/>
                                          </p:stCondLst>
                                        </p:cTn>
                                        <p:tgtEl>
                                          <p:spTgt spid="35"/>
                                        </p:tgtEl>
                                        <p:attrNameLst>
                                          <p:attrName>style.visibility</p:attrName>
                                        </p:attrNameLst>
                                      </p:cBhvr>
                                      <p:to>
                                        <p:strVal val="visible"/>
                                      </p:to>
                                    </p:set>
                                    <p:animEffect transition="in" filter="wipe(right)">
                                      <p:cBhvr>
                                        <p:cTn id="192" dur="2000"/>
                                        <p:tgtEl>
                                          <p:spTgt spid="35"/>
                                        </p:tgtEl>
                                      </p:cBhvr>
                                    </p:animEffect>
                                  </p:childTnLst>
                                </p:cTn>
                              </p:par>
                              <p:par>
                                <p:cTn id="193" presetID="22" presetClass="entr" presetSubtype="8" fill="hold" grpId="0" nodeType="withEffect">
                                  <p:stCondLst>
                                    <p:cond delay="200"/>
                                  </p:stCondLst>
                                  <p:childTnLst>
                                    <p:set>
                                      <p:cBhvr>
                                        <p:cTn id="194" dur="1" fill="hold">
                                          <p:stCondLst>
                                            <p:cond delay="0"/>
                                          </p:stCondLst>
                                        </p:cTn>
                                        <p:tgtEl>
                                          <p:spTgt spid="21"/>
                                        </p:tgtEl>
                                        <p:attrNameLst>
                                          <p:attrName>style.visibility</p:attrName>
                                        </p:attrNameLst>
                                      </p:cBhvr>
                                      <p:to>
                                        <p:strVal val="visible"/>
                                      </p:to>
                                    </p:set>
                                    <p:animEffect transition="in" filter="wipe(left)">
                                      <p:cBhvr>
                                        <p:cTn id="195" dur="750"/>
                                        <p:tgtEl>
                                          <p:spTgt spid="21"/>
                                        </p:tgtEl>
                                      </p:cBhvr>
                                    </p:animEffect>
                                  </p:childTnLst>
                                </p:cTn>
                              </p:par>
                              <p:par>
                                <p:cTn id="196" presetID="22" presetClass="entr" presetSubtype="2" fill="hold" grpId="0" nodeType="withEffect">
                                  <p:stCondLst>
                                    <p:cond delay="200"/>
                                  </p:stCondLst>
                                  <p:childTnLst>
                                    <p:set>
                                      <p:cBhvr>
                                        <p:cTn id="197" dur="1" fill="hold">
                                          <p:stCondLst>
                                            <p:cond delay="0"/>
                                          </p:stCondLst>
                                        </p:cTn>
                                        <p:tgtEl>
                                          <p:spTgt spid="19"/>
                                        </p:tgtEl>
                                        <p:attrNameLst>
                                          <p:attrName>style.visibility</p:attrName>
                                        </p:attrNameLst>
                                      </p:cBhvr>
                                      <p:to>
                                        <p:strVal val="visible"/>
                                      </p:to>
                                    </p:set>
                                    <p:animEffect transition="in" filter="wipe(right)">
                                      <p:cBhvr>
                                        <p:cTn id="198" dur="750"/>
                                        <p:tgtEl>
                                          <p:spTgt spid="19"/>
                                        </p:tgtEl>
                                      </p:cBhvr>
                                    </p:animEffect>
                                  </p:childTnLst>
                                </p:cTn>
                              </p:par>
                            </p:childTnLst>
                          </p:cTn>
                        </p:par>
                        <p:par>
                          <p:cTn id="199" fill="hold">
                            <p:stCondLst>
                              <p:cond delay="2200"/>
                            </p:stCondLst>
                            <p:childTnLst>
                              <p:par>
                                <p:cTn id="200" presetID="1" presetClass="exit" presetSubtype="0" fill="hold" grpId="1" nodeType="afterEffect">
                                  <p:stCondLst>
                                    <p:cond delay="0"/>
                                  </p:stCondLst>
                                  <p:childTnLst>
                                    <p:set>
                                      <p:cBhvr>
                                        <p:cTn id="201" dur="1" fill="hold">
                                          <p:stCondLst>
                                            <p:cond delay="0"/>
                                          </p:stCondLst>
                                        </p:cTn>
                                        <p:tgtEl>
                                          <p:spTgt spid="5"/>
                                        </p:tgtEl>
                                        <p:attrNameLst>
                                          <p:attrName>style.visibility</p:attrName>
                                        </p:attrNameLst>
                                      </p:cBhvr>
                                      <p:to>
                                        <p:strVal val="hidden"/>
                                      </p:to>
                                    </p:set>
                                  </p:childTnLst>
                                </p:cTn>
                              </p:par>
                              <p:par>
                                <p:cTn id="202" presetID="1" presetClass="exit" presetSubtype="0" fill="hold" grpId="1" nodeType="withEffect">
                                  <p:stCondLst>
                                    <p:cond delay="0"/>
                                  </p:stCondLst>
                                  <p:childTnLst>
                                    <p:set>
                                      <p:cBhvr>
                                        <p:cTn id="203" dur="1" fill="hold">
                                          <p:stCondLst>
                                            <p:cond delay="0"/>
                                          </p:stCondLst>
                                        </p:cTn>
                                        <p:tgtEl>
                                          <p:spTgt spid="12"/>
                                        </p:tgtEl>
                                        <p:attrNameLst>
                                          <p:attrName>style.visibility</p:attrName>
                                        </p:attrNameLst>
                                      </p:cBhvr>
                                      <p:to>
                                        <p:strVal val="hidden"/>
                                      </p:to>
                                    </p:set>
                                  </p:childTnLst>
                                </p:cTn>
                              </p:par>
                              <p:par>
                                <p:cTn id="204" presetID="1" presetClass="exit" presetSubtype="0" fill="hold" grpId="3" nodeType="withEffect">
                                  <p:stCondLst>
                                    <p:cond delay="0"/>
                                  </p:stCondLst>
                                  <p:childTnLst>
                                    <p:set>
                                      <p:cBhvr>
                                        <p:cTn id="205" dur="1" fill="hold">
                                          <p:stCondLst>
                                            <p:cond delay="0"/>
                                          </p:stCondLst>
                                        </p:cTn>
                                        <p:tgtEl>
                                          <p:spTgt spid="6"/>
                                        </p:tgtEl>
                                        <p:attrNameLst>
                                          <p:attrName>style.visibility</p:attrName>
                                        </p:attrNameLst>
                                      </p:cBhvr>
                                      <p:to>
                                        <p:strVal val="hidden"/>
                                      </p:to>
                                    </p:set>
                                  </p:childTnLst>
                                </p:cTn>
                              </p:par>
                              <p:par>
                                <p:cTn id="206" presetID="1" presetClass="exit" presetSubtype="0" fill="hold" grpId="1" nodeType="withEffect">
                                  <p:stCondLst>
                                    <p:cond delay="0"/>
                                  </p:stCondLst>
                                  <p:childTnLst>
                                    <p:set>
                                      <p:cBhvr>
                                        <p:cTn id="207" dur="1" fill="hold">
                                          <p:stCondLst>
                                            <p:cond delay="0"/>
                                          </p:stCondLst>
                                        </p:cTn>
                                        <p:tgtEl>
                                          <p:spTgt spid="35"/>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xit" presetSubtype="8" fill="hold" grpId="0" nodeType="clickEffect">
                                  <p:stCondLst>
                                    <p:cond delay="0"/>
                                  </p:stCondLst>
                                  <p:childTnLst>
                                    <p:animEffect transition="out" filter="wipe(left)">
                                      <p:cBhvr>
                                        <p:cTn id="211" dur="500"/>
                                        <p:tgtEl>
                                          <p:spTgt spid="17"/>
                                        </p:tgtEl>
                                      </p:cBhvr>
                                    </p:animEffect>
                                    <p:set>
                                      <p:cBhvr>
                                        <p:cTn id="212" dur="1" fill="hold">
                                          <p:stCondLst>
                                            <p:cond delay="499"/>
                                          </p:stCondLst>
                                        </p:cTn>
                                        <p:tgtEl>
                                          <p:spTgt spid="17"/>
                                        </p:tgtEl>
                                        <p:attrNameLst>
                                          <p:attrName>style.visibility</p:attrName>
                                        </p:attrNameLst>
                                      </p:cBhvr>
                                      <p:to>
                                        <p:strVal val="hidden"/>
                                      </p:to>
                                    </p:set>
                                  </p:childTnLst>
                                </p:cTn>
                              </p:par>
                              <p:par>
                                <p:cTn id="213" presetID="22" presetClass="exit" presetSubtype="2" fill="hold" grpId="0" nodeType="withEffect">
                                  <p:stCondLst>
                                    <p:cond delay="0"/>
                                  </p:stCondLst>
                                  <p:childTnLst>
                                    <p:animEffect transition="out" filter="wipe(right)">
                                      <p:cBhvr>
                                        <p:cTn id="214" dur="500"/>
                                        <p:tgtEl>
                                          <p:spTgt spid="18"/>
                                        </p:tgtEl>
                                      </p:cBhvr>
                                    </p:animEffect>
                                    <p:set>
                                      <p:cBhvr>
                                        <p:cTn id="215" dur="1" fill="hold">
                                          <p:stCondLst>
                                            <p:cond delay="499"/>
                                          </p:stCondLst>
                                        </p:cTn>
                                        <p:tgtEl>
                                          <p:spTgt spid="18"/>
                                        </p:tgtEl>
                                        <p:attrNameLst>
                                          <p:attrName>style.visibility</p:attrName>
                                        </p:attrNameLst>
                                      </p:cBhvr>
                                      <p:to>
                                        <p:strVal val="hidden"/>
                                      </p:to>
                                    </p:set>
                                  </p:childTnLst>
                                </p:cTn>
                              </p:par>
                              <p:par>
                                <p:cTn id="216" presetID="22" presetClass="exit" presetSubtype="8" fill="hold" grpId="1" nodeType="withEffect">
                                  <p:stCondLst>
                                    <p:cond delay="0"/>
                                  </p:stCondLst>
                                  <p:childTnLst>
                                    <p:animEffect transition="out" filter="wipe(left)">
                                      <p:cBhvr>
                                        <p:cTn id="217" dur="500"/>
                                        <p:tgtEl>
                                          <p:spTgt spid="21"/>
                                        </p:tgtEl>
                                      </p:cBhvr>
                                    </p:animEffect>
                                    <p:set>
                                      <p:cBhvr>
                                        <p:cTn id="218" dur="1" fill="hold">
                                          <p:stCondLst>
                                            <p:cond delay="499"/>
                                          </p:stCondLst>
                                        </p:cTn>
                                        <p:tgtEl>
                                          <p:spTgt spid="21"/>
                                        </p:tgtEl>
                                        <p:attrNameLst>
                                          <p:attrName>style.visibility</p:attrName>
                                        </p:attrNameLst>
                                      </p:cBhvr>
                                      <p:to>
                                        <p:strVal val="hidden"/>
                                      </p:to>
                                    </p:set>
                                  </p:childTnLst>
                                </p:cTn>
                              </p:par>
                              <p:par>
                                <p:cTn id="219" presetID="22" presetClass="exit" presetSubtype="2" fill="hold" grpId="1" nodeType="withEffect">
                                  <p:stCondLst>
                                    <p:cond delay="0"/>
                                  </p:stCondLst>
                                  <p:childTnLst>
                                    <p:animEffect transition="out" filter="wipe(right)">
                                      <p:cBhvr>
                                        <p:cTn id="220" dur="500"/>
                                        <p:tgtEl>
                                          <p:spTgt spid="19"/>
                                        </p:tgtEl>
                                      </p:cBhvr>
                                    </p:animEffect>
                                    <p:set>
                                      <p:cBhvr>
                                        <p:cTn id="221" dur="1" fill="hold">
                                          <p:stCondLst>
                                            <p:cond delay="499"/>
                                          </p:stCondLst>
                                        </p:cTn>
                                        <p:tgtEl>
                                          <p:spTgt spid="19"/>
                                        </p:tgtEl>
                                        <p:attrNameLst>
                                          <p:attrName>style.visibility</p:attrName>
                                        </p:attrNameLst>
                                      </p:cBhvr>
                                      <p:to>
                                        <p:strVal val="hidden"/>
                                      </p:to>
                                    </p:set>
                                  </p:childTnLst>
                                </p:cTn>
                              </p:par>
                              <p:par>
                                <p:cTn id="222" presetID="22" presetClass="exit" presetSubtype="2" fill="hold" grpId="2" nodeType="withEffect">
                                  <p:stCondLst>
                                    <p:cond delay="0"/>
                                  </p:stCondLst>
                                  <p:childTnLst>
                                    <p:animEffect transition="out" filter="wipe(right)">
                                      <p:cBhvr>
                                        <p:cTn id="223" dur="500"/>
                                        <p:tgtEl>
                                          <p:spTgt spid="31"/>
                                        </p:tgtEl>
                                      </p:cBhvr>
                                    </p:animEffect>
                                    <p:set>
                                      <p:cBhvr>
                                        <p:cTn id="224" dur="1" fill="hold">
                                          <p:stCondLst>
                                            <p:cond delay="499"/>
                                          </p:stCondLst>
                                        </p:cTn>
                                        <p:tgtEl>
                                          <p:spTgt spid="31"/>
                                        </p:tgtEl>
                                        <p:attrNameLst>
                                          <p:attrName>style.visibility</p:attrName>
                                        </p:attrNameLst>
                                      </p:cBhvr>
                                      <p:to>
                                        <p:strVal val="hidden"/>
                                      </p:to>
                                    </p:set>
                                  </p:childTnLst>
                                </p:cTn>
                              </p:par>
                              <p:par>
                                <p:cTn id="225" presetID="22" presetClass="exit" presetSubtype="2" fill="hold" grpId="2" nodeType="withEffect">
                                  <p:stCondLst>
                                    <p:cond delay="0"/>
                                  </p:stCondLst>
                                  <p:childTnLst>
                                    <p:animEffect transition="out" filter="wipe(right)">
                                      <p:cBhvr>
                                        <p:cTn id="226" dur="500"/>
                                        <p:tgtEl>
                                          <p:spTgt spid="30"/>
                                        </p:tgtEl>
                                      </p:cBhvr>
                                    </p:animEffect>
                                    <p:set>
                                      <p:cBhvr>
                                        <p:cTn id="227" dur="1" fill="hold">
                                          <p:stCondLst>
                                            <p:cond delay="499"/>
                                          </p:stCondLst>
                                        </p:cTn>
                                        <p:tgtEl>
                                          <p:spTgt spid="30"/>
                                        </p:tgtEl>
                                        <p:attrNameLst>
                                          <p:attrName>style.visibility</p:attrName>
                                        </p:attrNameLst>
                                      </p:cBhvr>
                                      <p:to>
                                        <p:strVal val="hidden"/>
                                      </p:to>
                                    </p:set>
                                  </p:childTnLst>
                                </p:cTn>
                              </p:par>
                              <p:par>
                                <p:cTn id="228" presetID="22" presetClass="exit" presetSubtype="8" fill="hold" grpId="2" nodeType="withEffect">
                                  <p:stCondLst>
                                    <p:cond delay="0"/>
                                  </p:stCondLst>
                                  <p:childTnLst>
                                    <p:animEffect transition="out" filter="wipe(left)">
                                      <p:cBhvr>
                                        <p:cTn id="229" dur="500"/>
                                        <p:tgtEl>
                                          <p:spTgt spid="58"/>
                                        </p:tgtEl>
                                      </p:cBhvr>
                                    </p:animEffect>
                                    <p:set>
                                      <p:cBhvr>
                                        <p:cTn id="230" dur="1" fill="hold">
                                          <p:stCondLst>
                                            <p:cond delay="499"/>
                                          </p:stCondLst>
                                        </p:cTn>
                                        <p:tgtEl>
                                          <p:spTgt spid="58"/>
                                        </p:tgtEl>
                                        <p:attrNameLst>
                                          <p:attrName>style.visibility</p:attrName>
                                        </p:attrNameLst>
                                      </p:cBhvr>
                                      <p:to>
                                        <p:strVal val="hidden"/>
                                      </p:to>
                                    </p:set>
                                  </p:childTnLst>
                                </p:cTn>
                              </p:par>
                              <p:par>
                                <p:cTn id="231" presetID="22" presetClass="exit" presetSubtype="4" fill="hold" grpId="2" nodeType="withEffect">
                                  <p:stCondLst>
                                    <p:cond delay="0"/>
                                  </p:stCondLst>
                                  <p:childTnLst>
                                    <p:animEffect transition="out" filter="wipe(down)">
                                      <p:cBhvr>
                                        <p:cTn id="232" dur="500"/>
                                        <p:tgtEl>
                                          <p:spTgt spid="59"/>
                                        </p:tgtEl>
                                      </p:cBhvr>
                                    </p:animEffect>
                                    <p:set>
                                      <p:cBhvr>
                                        <p:cTn id="233" dur="1" fill="hold">
                                          <p:stCondLst>
                                            <p:cond delay="499"/>
                                          </p:stCondLst>
                                        </p:cTn>
                                        <p:tgtEl>
                                          <p:spTgt spid="59"/>
                                        </p:tgtEl>
                                        <p:attrNameLst>
                                          <p:attrName>style.visibility</p:attrName>
                                        </p:attrNameLst>
                                      </p:cBhvr>
                                      <p:to>
                                        <p:strVal val="hidden"/>
                                      </p:to>
                                    </p:set>
                                  </p:childTnLst>
                                </p:cTn>
                              </p:par>
                              <p:par>
                                <p:cTn id="234" presetID="55" presetClass="exit" presetSubtype="0" fill="hold" grpId="2" nodeType="withEffect">
                                  <p:stCondLst>
                                    <p:cond delay="0"/>
                                  </p:stCondLst>
                                  <p:childTnLst>
                                    <p:anim calcmode="lin" valueType="num">
                                      <p:cBhvr>
                                        <p:cTn id="235" dur="1000"/>
                                        <p:tgtEl>
                                          <p:spTgt spid="38"/>
                                        </p:tgtEl>
                                        <p:attrNameLst>
                                          <p:attrName>ppt_w</p:attrName>
                                        </p:attrNameLst>
                                      </p:cBhvr>
                                      <p:tavLst>
                                        <p:tav tm="0">
                                          <p:val>
                                            <p:strVal val="ppt_w"/>
                                          </p:val>
                                        </p:tav>
                                        <p:tav tm="100000">
                                          <p:val>
                                            <p:strVal val="ppt_w*0.70"/>
                                          </p:val>
                                        </p:tav>
                                      </p:tavLst>
                                    </p:anim>
                                    <p:anim calcmode="lin" valueType="num">
                                      <p:cBhvr>
                                        <p:cTn id="236" dur="1000"/>
                                        <p:tgtEl>
                                          <p:spTgt spid="38"/>
                                        </p:tgtEl>
                                        <p:attrNameLst>
                                          <p:attrName>ppt_h</p:attrName>
                                        </p:attrNameLst>
                                      </p:cBhvr>
                                      <p:tavLst>
                                        <p:tav tm="0">
                                          <p:val>
                                            <p:strVal val="ppt_h"/>
                                          </p:val>
                                        </p:tav>
                                        <p:tav tm="100000">
                                          <p:val>
                                            <p:strVal val="ppt_h"/>
                                          </p:val>
                                        </p:tav>
                                      </p:tavLst>
                                    </p:anim>
                                    <p:animEffect transition="out" filter="fade">
                                      <p:cBhvr>
                                        <p:cTn id="237" dur="1000"/>
                                        <p:tgtEl>
                                          <p:spTgt spid="38"/>
                                        </p:tgtEl>
                                      </p:cBhvr>
                                    </p:animEffect>
                                    <p:set>
                                      <p:cBhvr>
                                        <p:cTn id="238" dur="1" fill="hold">
                                          <p:stCondLst>
                                            <p:cond delay="999"/>
                                          </p:stCondLst>
                                        </p:cTn>
                                        <p:tgtEl>
                                          <p:spTgt spid="38"/>
                                        </p:tgtEl>
                                        <p:attrNameLst>
                                          <p:attrName>style.visibility</p:attrName>
                                        </p:attrNameLst>
                                      </p:cBhvr>
                                      <p:to>
                                        <p:strVal val="hidden"/>
                                      </p:to>
                                    </p:set>
                                  </p:childTnLst>
                                </p:cTn>
                              </p:par>
                              <p:par>
                                <p:cTn id="239" presetID="55" presetClass="exit" presetSubtype="0" fill="hold" grpId="2" nodeType="withEffect">
                                  <p:stCondLst>
                                    <p:cond delay="0"/>
                                  </p:stCondLst>
                                  <p:childTnLst>
                                    <p:anim calcmode="lin" valueType="num">
                                      <p:cBhvr>
                                        <p:cTn id="240" dur="1000"/>
                                        <p:tgtEl>
                                          <p:spTgt spid="41"/>
                                        </p:tgtEl>
                                        <p:attrNameLst>
                                          <p:attrName>ppt_w</p:attrName>
                                        </p:attrNameLst>
                                      </p:cBhvr>
                                      <p:tavLst>
                                        <p:tav tm="0">
                                          <p:val>
                                            <p:strVal val="ppt_w"/>
                                          </p:val>
                                        </p:tav>
                                        <p:tav tm="100000">
                                          <p:val>
                                            <p:strVal val="ppt_w*0.70"/>
                                          </p:val>
                                        </p:tav>
                                      </p:tavLst>
                                    </p:anim>
                                    <p:anim calcmode="lin" valueType="num">
                                      <p:cBhvr>
                                        <p:cTn id="241" dur="1000"/>
                                        <p:tgtEl>
                                          <p:spTgt spid="41"/>
                                        </p:tgtEl>
                                        <p:attrNameLst>
                                          <p:attrName>ppt_h</p:attrName>
                                        </p:attrNameLst>
                                      </p:cBhvr>
                                      <p:tavLst>
                                        <p:tav tm="0">
                                          <p:val>
                                            <p:strVal val="ppt_h"/>
                                          </p:val>
                                        </p:tav>
                                        <p:tav tm="100000">
                                          <p:val>
                                            <p:strVal val="ppt_h"/>
                                          </p:val>
                                        </p:tav>
                                      </p:tavLst>
                                    </p:anim>
                                    <p:animEffect transition="out" filter="fade">
                                      <p:cBhvr>
                                        <p:cTn id="242" dur="1000"/>
                                        <p:tgtEl>
                                          <p:spTgt spid="41"/>
                                        </p:tgtEl>
                                      </p:cBhvr>
                                    </p:animEffect>
                                    <p:set>
                                      <p:cBhvr>
                                        <p:cTn id="243" dur="1" fill="hold">
                                          <p:stCondLst>
                                            <p:cond delay="999"/>
                                          </p:stCondLst>
                                        </p:cTn>
                                        <p:tgtEl>
                                          <p:spTgt spid="41"/>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0" presetClass="path" presetSubtype="0" accel="50000" decel="50000" fill="hold" grpId="2" nodeType="clickEffect">
                                  <p:stCondLst>
                                    <p:cond delay="0"/>
                                  </p:stCondLst>
                                  <p:childTnLst>
                                    <p:animMotion origin="layout" path="M -2.22222E-6 2.22222E-6 L 0.3632 0.26203 " pathEditMode="relative" rAng="0" ptsTypes="AA">
                                      <p:cBhvr>
                                        <p:cTn id="247" dur="2000" fill="hold"/>
                                        <p:tgtEl>
                                          <p:spTgt spid="28"/>
                                        </p:tgtEl>
                                        <p:attrNameLst>
                                          <p:attrName>ppt_x</p:attrName>
                                          <p:attrName>ppt_y</p:attrName>
                                        </p:attrNameLst>
                                      </p:cBhvr>
                                      <p:rCtr x="18160" y="13102"/>
                                    </p:animMotion>
                                  </p:childTnLst>
                                </p:cTn>
                              </p:par>
                              <p:par>
                                <p:cTn id="248" presetID="0" presetClass="path" presetSubtype="0" accel="50000" decel="50000" fill="hold" grpId="2" nodeType="withEffect">
                                  <p:stCondLst>
                                    <p:cond delay="0"/>
                                  </p:stCondLst>
                                  <p:childTnLst>
                                    <p:animMotion origin="layout" path="M 2.22222E-6 4.81481E-6 L -0.36754 -0.27732 " pathEditMode="relative" rAng="0" ptsTypes="AA">
                                      <p:cBhvr>
                                        <p:cTn id="249" dur="2000" fill="hold"/>
                                        <p:tgtEl>
                                          <p:spTgt spid="20"/>
                                        </p:tgtEl>
                                        <p:attrNameLst>
                                          <p:attrName>ppt_x</p:attrName>
                                          <p:attrName>ppt_y</p:attrName>
                                        </p:attrNameLst>
                                      </p:cBhvr>
                                      <p:rCtr x="-18385" y="-13866"/>
                                    </p:animMotion>
                                  </p:childTnLst>
                                </p:cTn>
                              </p:par>
                            </p:childTnLst>
                          </p:cTn>
                        </p:par>
                      </p:childTnLst>
                    </p:cTn>
                  </p:par>
                  <p:par>
                    <p:cTn id="250" fill="hold">
                      <p:stCondLst>
                        <p:cond delay="indefinite"/>
                      </p:stCondLst>
                      <p:childTnLst>
                        <p:par>
                          <p:cTn id="251" fill="hold">
                            <p:stCondLst>
                              <p:cond delay="0"/>
                            </p:stCondLst>
                            <p:childTnLst>
                              <p:par>
                                <p:cTn id="252" presetID="16" presetClass="exit" presetSubtype="26" fill="hold" nodeType="clickEffect">
                                  <p:stCondLst>
                                    <p:cond delay="0"/>
                                  </p:stCondLst>
                                  <p:childTnLst>
                                    <p:animEffect transition="out" filter="barn(inHorizontal)">
                                      <p:cBhvr>
                                        <p:cTn id="253" dur="500"/>
                                        <p:tgtEl>
                                          <p:spTgt spid="22"/>
                                        </p:tgtEl>
                                      </p:cBhvr>
                                    </p:animEffect>
                                    <p:set>
                                      <p:cBhvr>
                                        <p:cTn id="254" dur="1" fill="hold">
                                          <p:stCondLst>
                                            <p:cond delay="499"/>
                                          </p:stCondLst>
                                        </p:cTn>
                                        <p:tgtEl>
                                          <p:spTgt spid="22"/>
                                        </p:tgtEl>
                                        <p:attrNameLst>
                                          <p:attrName>style.visibility</p:attrName>
                                        </p:attrNameLst>
                                      </p:cBhvr>
                                      <p:to>
                                        <p:strVal val="hidden"/>
                                      </p:to>
                                    </p:set>
                                  </p:childTnLst>
                                </p:cTn>
                              </p:par>
                              <p:par>
                                <p:cTn id="255" presetID="0" presetClass="path" presetSubtype="0" decel="50000" fill="hold" grpId="3" nodeType="withEffect">
                                  <p:stCondLst>
                                    <p:cond delay="0"/>
                                  </p:stCondLst>
                                  <p:childTnLst>
                                    <p:animMotion origin="layout" path="M 0.3632 0.26227 L 0.3632 -0.02431 " pathEditMode="relative" rAng="0" ptsTypes="AA">
                                      <p:cBhvr>
                                        <p:cTn id="256" dur="500" fill="hold"/>
                                        <p:tgtEl>
                                          <p:spTgt spid="28"/>
                                        </p:tgtEl>
                                        <p:attrNameLst>
                                          <p:attrName>ppt_x</p:attrName>
                                          <p:attrName>ppt_y</p:attrName>
                                        </p:attrNameLst>
                                      </p:cBhvr>
                                      <p:rCtr x="0" y="-14329"/>
                                    </p:animMotion>
                                  </p:childTnLst>
                                </p:cTn>
                              </p:par>
                              <p:par>
                                <p:cTn id="257" presetID="0" presetClass="path" presetSubtype="0" decel="50000" fill="hold" grpId="3" nodeType="withEffect">
                                  <p:stCondLst>
                                    <p:cond delay="0"/>
                                  </p:stCondLst>
                                  <p:childTnLst>
                                    <p:animMotion origin="layout" path="M -0.36754 -0.27732 L -0.36719 -0.00556 " pathEditMode="relative" rAng="0" ptsTypes="AA">
                                      <p:cBhvr>
                                        <p:cTn id="258" dur="500" fill="hold"/>
                                        <p:tgtEl>
                                          <p:spTgt spid="20"/>
                                        </p:tgtEl>
                                        <p:attrNameLst>
                                          <p:attrName>ppt_x</p:attrName>
                                          <p:attrName>ppt_y</p:attrName>
                                        </p:attrNameLst>
                                      </p:cBhvr>
                                      <p:rCtr x="17" y="13588"/>
                                    </p:animMotion>
                                  </p:childTnLst>
                                </p:cTn>
                              </p:par>
                              <p:par>
                                <p:cTn id="259" presetID="10" presetClass="exit" presetSubtype="0" fill="hold" grpId="4" nodeType="withEffect">
                                  <p:stCondLst>
                                    <p:cond delay="0"/>
                                  </p:stCondLst>
                                  <p:childTnLst>
                                    <p:animEffect transition="out" filter="fade">
                                      <p:cBhvr>
                                        <p:cTn id="260" dur="500"/>
                                        <p:tgtEl>
                                          <p:spTgt spid="20"/>
                                        </p:tgtEl>
                                      </p:cBhvr>
                                    </p:animEffect>
                                    <p:set>
                                      <p:cBhvr>
                                        <p:cTn id="261" dur="1" fill="hold">
                                          <p:stCondLst>
                                            <p:cond delay="499"/>
                                          </p:stCondLst>
                                        </p:cTn>
                                        <p:tgtEl>
                                          <p:spTgt spid="20"/>
                                        </p:tgtEl>
                                        <p:attrNameLst>
                                          <p:attrName>style.visibility</p:attrName>
                                        </p:attrNameLst>
                                      </p:cBhvr>
                                      <p:to>
                                        <p:strVal val="hidden"/>
                                      </p:to>
                                    </p:set>
                                  </p:childTnLst>
                                </p:cTn>
                              </p:par>
                              <p:par>
                                <p:cTn id="262" presetID="10" presetClass="exit" presetSubtype="0" fill="hold" grpId="4" nodeType="withEffect">
                                  <p:stCondLst>
                                    <p:cond delay="0"/>
                                  </p:stCondLst>
                                  <p:childTnLst>
                                    <p:animEffect transition="out" filter="fade">
                                      <p:cBhvr>
                                        <p:cTn id="263" dur="500"/>
                                        <p:tgtEl>
                                          <p:spTgt spid="28"/>
                                        </p:tgtEl>
                                      </p:cBhvr>
                                    </p:animEffect>
                                    <p:set>
                                      <p:cBhvr>
                                        <p:cTn id="264" dur="1" fill="hold">
                                          <p:stCondLst>
                                            <p:cond delay="499"/>
                                          </p:stCondLst>
                                        </p:cTn>
                                        <p:tgtEl>
                                          <p:spTgt spid="28"/>
                                        </p:tgtEl>
                                        <p:attrNameLst>
                                          <p:attrName>style.visibility</p:attrName>
                                        </p:attrNameLst>
                                      </p:cBhvr>
                                      <p:to>
                                        <p:strVal val="hidden"/>
                                      </p:to>
                                    </p:set>
                                  </p:childTnLst>
                                </p:cTn>
                              </p:par>
                              <p:par>
                                <p:cTn id="265" presetID="1" presetClass="entr" presetSubtype="0" fill="hold" grpId="1" nodeType="withEffect">
                                  <p:stCondLst>
                                    <p:cond delay="500"/>
                                  </p:stCondLst>
                                  <p:childTnLst>
                                    <p:set>
                                      <p:cBhvr>
                                        <p:cTn id="2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7" grpId="2"/>
      <p:bldP spid="37" grpId="3"/>
      <p:bldP spid="5" grpId="0" animBg="1"/>
      <p:bldP spid="5" grpId="1" animBg="1"/>
      <p:bldP spid="38" grpId="0"/>
      <p:bldP spid="38" grpId="1"/>
      <p:bldP spid="38" grpId="2"/>
      <p:bldP spid="41" grpId="0" animBg="1"/>
      <p:bldP spid="41" grpId="1" animBg="1"/>
      <p:bldP spid="41" grpId="2" animBg="1"/>
      <p:bldP spid="6" grpId="2" animBg="1"/>
      <p:bldP spid="6" grpId="3" animBg="1"/>
      <p:bldP spid="12" grpId="0" animBg="1"/>
      <p:bldP spid="12" grpId="1" animBg="1"/>
      <p:bldP spid="36" grpId="0"/>
      <p:bldP spid="36" grpId="2"/>
      <p:bldP spid="30" grpId="0" animBg="1"/>
      <p:bldP spid="30" grpId="1" animBg="1"/>
      <p:bldP spid="30" grpId="2" animBg="1"/>
      <p:bldP spid="31" grpId="0"/>
      <p:bldP spid="31" grpId="1"/>
      <p:bldP spid="31" grpId="2"/>
      <p:bldP spid="58" grpId="0"/>
      <p:bldP spid="58" grpId="1"/>
      <p:bldP spid="58" grpId="2"/>
      <p:bldP spid="59" grpId="0" animBg="1"/>
      <p:bldP spid="59" grpId="1" animBg="1"/>
      <p:bldP spid="59" grpId="2" animBg="1"/>
      <p:bldP spid="35" grpId="0" animBg="1"/>
      <p:bldP spid="35" grpId="1" animBg="1"/>
      <p:bldP spid="20" grpId="0"/>
      <p:bldP spid="20" grpId="1"/>
      <p:bldP spid="20" grpId="2"/>
      <p:bldP spid="20" grpId="3"/>
      <p:bldP spid="20" grpId="4"/>
      <p:bldP spid="17" grpId="0"/>
      <p:bldP spid="17" grpId="1"/>
      <p:bldP spid="18" grpId="0"/>
      <p:bldP spid="18" grpId="1"/>
      <p:bldP spid="19" grpId="0"/>
      <p:bldP spid="19" grpId="1"/>
      <p:bldP spid="21" grpId="0"/>
      <p:bldP spid="21" grpId="1"/>
      <p:bldP spid="28" grpId="0"/>
      <p:bldP spid="28" grpId="1"/>
      <p:bldP spid="28" grpId="2"/>
      <p:bldP spid="28" grpId="3"/>
      <p:bldP spid="28" grpId="4"/>
      <p:bldP spid="24" grpId="0"/>
      <p:bldP spid="24" grpId="1"/>
      <p:bldP spid="25" grpId="0"/>
      <p:bldP spid="25" grpId="1"/>
      <p:bldP spid="26" grpId="0"/>
      <p:bldP spid="26" grpId="1"/>
      <p:bldP spid="26" grpId="2"/>
      <p:bldP spid="27" grpId="0"/>
      <p:bldP spid="27" grpId="1"/>
      <p:bldP spid="27" grpId="2"/>
      <p:bldP spid="27" grpId="3"/>
      <p:bldP spid="29" grpId="0"/>
      <p:bldP spid="29" grpId="1"/>
      <p:bldP spid="29" grpId="2"/>
      <p:bldP spid="32" grpId="0"/>
      <p:bldP spid="32" grpId="1"/>
      <p:bldP spid="32" grpId="2"/>
      <p:bldP spid="33" grpId="0"/>
      <p:bldP spid="33" grpId="1"/>
      <p:bldP spid="33" grpId="2"/>
      <p:bldP spid="34" grpId="0"/>
      <p:bldP spid="34" grpId="1"/>
      <p:bldP spid="39" grpId="0"/>
      <p:bldP spid="39" grpId="1"/>
      <p:bldP spid="40"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yellowBlueStarFiel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08" y="-38101"/>
            <a:ext cx="9144000" cy="6881632"/>
          </a:xfrm>
          <a:prstGeom prst="rect">
            <a:avLst/>
          </a:prstGeom>
        </p:spPr>
      </p:pic>
      <p:sp>
        <p:nvSpPr>
          <p:cNvPr id="5" name="Title 1"/>
          <p:cNvSpPr txBox="1">
            <a:spLocks/>
          </p:cNvSpPr>
          <p:nvPr/>
        </p:nvSpPr>
        <p:spPr bwMode="auto">
          <a:xfrm>
            <a:off x="4023360" y="2944368"/>
            <a:ext cx="60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760" y="124968"/>
            <a:ext cx="64008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bwMode="auto">
          <a:xfrm>
            <a:off x="1371600" y="76200"/>
            <a:ext cx="65532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Thus says</a:t>
            </a:r>
          </a:p>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 the LORD, your </a:t>
            </a:r>
          </a:p>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Redeemer, And He who </a:t>
            </a:r>
          </a:p>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formed you from the womb:</a:t>
            </a:r>
          </a:p>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 "I am the LORD, who makes </a:t>
            </a:r>
          </a:p>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all things, Who stretches </a:t>
            </a:r>
          </a:p>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out the heavens all alone,</a:t>
            </a:r>
          </a:p>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 Who spreads abroad the</a:t>
            </a:r>
          </a:p>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 earth by Myself;"</a:t>
            </a:r>
            <a:r>
              <a:rPr lang="en-US" sz="4000" b="1" i="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 </a:t>
            </a:r>
          </a:p>
          <a:p>
            <a:r>
              <a:rPr lang="en-US" sz="3200" b="1" i="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 Isaiah 44:24</a:t>
            </a:r>
            <a:r>
              <a:rPr lang="en-US" sz="32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 </a:t>
            </a:r>
            <a:endParaRPr lang="en-US" sz="32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endParaRPr>
          </a:p>
        </p:txBody>
      </p:sp>
      <p:sp>
        <p:nvSpPr>
          <p:cNvPr id="8" name="Rectangle 2"/>
          <p:cNvSpPr txBox="1">
            <a:spLocks noChangeArrowheads="1"/>
          </p:cNvSpPr>
          <p:nvPr/>
        </p:nvSpPr>
        <p:spPr bwMode="auto">
          <a:xfrm>
            <a:off x="1752600" y="1295400"/>
            <a:ext cx="277630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300" b="1" kern="0" dirty="0" smtClean="0">
                <a:solidFill>
                  <a:schemeClr val="bg1"/>
                </a:solidFill>
                <a:effectLst>
                  <a:glow rad="50800">
                    <a:schemeClr val="tx1"/>
                  </a:glow>
                </a:effectLst>
                <a:latin typeface="Calibri" panose="020F0502020204030204" pitchFamily="34" charset="0"/>
              </a:rPr>
              <a:t> </a:t>
            </a:r>
            <a:r>
              <a:rPr lang="en-US" sz="4500" b="1" kern="0" dirty="0" smtClean="0">
                <a:solidFill>
                  <a:schemeClr val="bg1"/>
                </a:solidFill>
                <a:effectLst>
                  <a:glow rad="50800">
                    <a:schemeClr val="tx1"/>
                  </a:glow>
                </a:effectLst>
                <a:latin typeface="Calibri" panose="020F0502020204030204" pitchFamily="34" charset="0"/>
              </a:rPr>
              <a:t> </a:t>
            </a:r>
            <a:r>
              <a:rPr lang="en-US" sz="40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Redeemer</a:t>
            </a:r>
          </a:p>
        </p:txBody>
      </p:sp>
      <p:sp>
        <p:nvSpPr>
          <p:cNvPr id="9" name="Rectangle 2"/>
          <p:cNvSpPr txBox="1">
            <a:spLocks noChangeArrowheads="1"/>
          </p:cNvSpPr>
          <p:nvPr/>
        </p:nvSpPr>
        <p:spPr bwMode="auto">
          <a:xfrm>
            <a:off x="4953000" y="685800"/>
            <a:ext cx="1523999"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smtClean="0">
                <a:solidFill>
                  <a:schemeClr val="bg1"/>
                </a:solidFill>
                <a:effectLst>
                  <a:glow rad="50800">
                    <a:schemeClr val="tx1"/>
                  </a:glow>
                </a:effectLst>
                <a:latin typeface="Calibri" panose="020F0502020204030204" pitchFamily="34" charset="0"/>
              </a:rPr>
              <a:t> </a:t>
            </a:r>
            <a:r>
              <a:rPr lang="en-US" sz="4500" b="1" kern="0" dirty="0" smtClean="0">
                <a:solidFill>
                  <a:schemeClr val="bg1"/>
                </a:solidFill>
                <a:effectLst>
                  <a:glow rad="50800">
                    <a:schemeClr val="tx1"/>
                  </a:glow>
                </a:effectLst>
                <a:latin typeface="Calibri" panose="020F0502020204030204" pitchFamily="34" charset="0"/>
              </a:rPr>
              <a:t> </a:t>
            </a:r>
            <a:r>
              <a:rPr lang="en-US" sz="40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your</a:t>
            </a:r>
          </a:p>
        </p:txBody>
      </p:sp>
      <p:sp>
        <p:nvSpPr>
          <p:cNvPr id="10" name="Rectangle 2"/>
          <p:cNvSpPr txBox="1">
            <a:spLocks noChangeArrowheads="1"/>
          </p:cNvSpPr>
          <p:nvPr/>
        </p:nvSpPr>
        <p:spPr bwMode="auto">
          <a:xfrm>
            <a:off x="2590800" y="685800"/>
            <a:ext cx="2776303"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solidFill>
                  <a:schemeClr val="bg1"/>
                </a:solidFill>
                <a:effectLst>
                  <a:glow rad="50800">
                    <a:schemeClr val="tx1"/>
                  </a:glow>
                </a:effectLst>
                <a:latin typeface="Calibri" panose="020F0502020204030204" pitchFamily="34" charset="0"/>
              </a:rPr>
              <a:t>  </a:t>
            </a:r>
            <a:r>
              <a:rPr lang="en-US" sz="4000"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50800">
                    <a:schemeClr val="tx1"/>
                  </a:glow>
                </a:effectLst>
                <a:latin typeface="Calibri" panose="020F0502020204030204" pitchFamily="34" charset="0"/>
              </a:rPr>
              <a:t>the LORD</a:t>
            </a:r>
          </a:p>
        </p:txBody>
      </p:sp>
      <p:sp>
        <p:nvSpPr>
          <p:cNvPr id="11" name="Rectangle 2"/>
          <p:cNvSpPr txBox="1">
            <a:spLocks noChangeArrowheads="1"/>
          </p:cNvSpPr>
          <p:nvPr/>
        </p:nvSpPr>
        <p:spPr bwMode="auto">
          <a:xfrm>
            <a:off x="3429000" y="2819400"/>
            <a:ext cx="255059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25400">
                    <a:schemeClr val="tx1"/>
                  </a:glow>
                </a:effectLst>
                <a:latin typeface="Calibri" panose="020F0502020204030204" pitchFamily="34" charset="0"/>
              </a:rPr>
              <a:t>Deliverer</a:t>
            </a:r>
            <a:endParaRPr lang="en-US" sz="40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25400">
                  <a:schemeClr val="tx1"/>
                </a:glow>
              </a:effectLst>
              <a:latin typeface="Calibri" panose="020F0502020204030204" pitchFamily="34" charset="0"/>
            </a:endParaRPr>
          </a:p>
        </p:txBody>
      </p:sp>
      <p:sp>
        <p:nvSpPr>
          <p:cNvPr id="12" name="Rectangle 2"/>
          <p:cNvSpPr txBox="1">
            <a:spLocks noChangeArrowheads="1"/>
          </p:cNvSpPr>
          <p:nvPr/>
        </p:nvSpPr>
        <p:spPr bwMode="auto">
          <a:xfrm>
            <a:off x="3505200" y="2286000"/>
            <a:ext cx="2369588" cy="92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25400">
                    <a:schemeClr val="tx1"/>
                  </a:glow>
                </a:effectLst>
                <a:latin typeface="Calibri" panose="020F0502020204030204" pitchFamily="34" charset="0"/>
              </a:rPr>
              <a:t>Liberator</a:t>
            </a:r>
            <a:endParaRPr lang="en-US" sz="40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25400">
                  <a:schemeClr val="tx1"/>
                </a:glow>
              </a:effectLst>
              <a:latin typeface="Calibri" panose="020F0502020204030204" pitchFamily="34" charset="0"/>
            </a:endParaRPr>
          </a:p>
        </p:txBody>
      </p:sp>
      <p:sp>
        <p:nvSpPr>
          <p:cNvPr id="14" name="Rectangle 2"/>
          <p:cNvSpPr txBox="1">
            <a:spLocks noChangeArrowheads="1"/>
          </p:cNvSpPr>
          <p:nvPr/>
        </p:nvSpPr>
        <p:spPr bwMode="auto">
          <a:xfrm>
            <a:off x="3755349" y="5267446"/>
            <a:ext cx="1883451" cy="82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25400">
                    <a:schemeClr val="tx1"/>
                  </a:glow>
                </a:effectLst>
                <a:latin typeface="Calibri" panose="020F0502020204030204" pitchFamily="34" charset="0"/>
              </a:rPr>
              <a:t>Savior</a:t>
            </a:r>
            <a:endParaRPr lang="en-US" sz="40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25400">
                  <a:schemeClr val="tx1"/>
                </a:glow>
              </a:effectLst>
              <a:latin typeface="Calibri" panose="020F0502020204030204" pitchFamily="34" charset="0"/>
            </a:endParaRPr>
          </a:p>
        </p:txBody>
      </p:sp>
      <p:sp>
        <p:nvSpPr>
          <p:cNvPr id="30" name="Rectangle 2"/>
          <p:cNvSpPr>
            <a:spLocks noGrp="1" noChangeArrowheads="1"/>
          </p:cNvSpPr>
          <p:nvPr>
            <p:ph type="title"/>
          </p:nvPr>
        </p:nvSpPr>
        <p:spPr>
          <a:xfrm>
            <a:off x="2532888" y="996696"/>
            <a:ext cx="1371600" cy="48768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lnSpc>
                <a:spcPts val="7500"/>
              </a:lnSpc>
            </a:pPr>
            <a:r>
              <a:rPr lang="en-US" altLang="en-US" sz="8000" b="1"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L</a:t>
            </a:r>
            <a:br>
              <a:rPr lang="en-US" altLang="en-US" sz="8000" b="1"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br>
            <a:r>
              <a:rPr lang="en-US" altLang="en-US" sz="8000" b="1"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I</a:t>
            </a:r>
            <a:br>
              <a:rPr lang="en-US" altLang="en-US" sz="8000" b="1"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br>
            <a:r>
              <a:rPr lang="en-US" altLang="en-US" sz="8000" b="1"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G</a:t>
            </a:r>
            <a:br>
              <a:rPr lang="en-US" altLang="en-US" sz="8000" b="1"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br>
            <a:r>
              <a:rPr lang="en-US" altLang="en-US" sz="8000" b="1"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H</a:t>
            </a:r>
            <a:br>
              <a:rPr lang="en-US" altLang="en-US" sz="8000" b="1"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br>
            <a:r>
              <a:rPr lang="en-US" altLang="en-US" sz="8000" b="1"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T</a:t>
            </a:r>
          </a:p>
        </p:txBody>
      </p:sp>
      <p:sp>
        <p:nvSpPr>
          <p:cNvPr id="31" name="Rectangle 2"/>
          <p:cNvSpPr txBox="1">
            <a:spLocks noChangeArrowheads="1"/>
          </p:cNvSpPr>
          <p:nvPr/>
        </p:nvSpPr>
        <p:spPr bwMode="auto">
          <a:xfrm>
            <a:off x="4382638" y="1033272"/>
            <a:ext cx="1371600" cy="29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7500"/>
              </a:lnSpc>
            </a:pPr>
            <a:r>
              <a:rPr lang="en-US" altLang="en-US" sz="8000" b="1" kern="0" dirty="0" smtClean="0">
                <a:ln w="11430"/>
                <a:solidFill>
                  <a:srgbClr val="00B0F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GOD</a:t>
            </a:r>
          </a:p>
        </p:txBody>
      </p:sp>
      <p:sp>
        <p:nvSpPr>
          <p:cNvPr id="32" name="Rectangle 2"/>
          <p:cNvSpPr txBox="1">
            <a:spLocks noChangeArrowheads="1"/>
          </p:cNvSpPr>
          <p:nvPr/>
        </p:nvSpPr>
        <p:spPr bwMode="auto">
          <a:xfrm>
            <a:off x="1289304" y="1685544"/>
            <a:ext cx="58674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rgbClr val="9933FF"/>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WISDOM</a:t>
            </a:r>
          </a:p>
        </p:txBody>
      </p:sp>
      <p:sp>
        <p:nvSpPr>
          <p:cNvPr id="33" name="Rectangle 2"/>
          <p:cNvSpPr txBox="1">
            <a:spLocks noChangeArrowheads="1"/>
          </p:cNvSpPr>
          <p:nvPr/>
        </p:nvSpPr>
        <p:spPr bwMode="auto">
          <a:xfrm>
            <a:off x="2514600" y="4547616"/>
            <a:ext cx="3153156"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rgbClr val="66FF33"/>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TIME</a:t>
            </a:r>
          </a:p>
        </p:txBody>
      </p:sp>
      <p:sp>
        <p:nvSpPr>
          <p:cNvPr id="34" name="Rectangle 2"/>
          <p:cNvSpPr txBox="1">
            <a:spLocks noChangeArrowheads="1"/>
          </p:cNvSpPr>
          <p:nvPr/>
        </p:nvSpPr>
        <p:spPr bwMode="auto">
          <a:xfrm>
            <a:off x="3319272" y="4538472"/>
            <a:ext cx="15240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rgbClr val="66FF33"/>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IM</a:t>
            </a:r>
          </a:p>
        </p:txBody>
      </p:sp>
      <p:sp>
        <p:nvSpPr>
          <p:cNvPr id="35" name="Rectangle 2"/>
          <p:cNvSpPr txBox="1">
            <a:spLocks noChangeArrowheads="1"/>
          </p:cNvSpPr>
          <p:nvPr/>
        </p:nvSpPr>
        <p:spPr bwMode="auto">
          <a:xfrm>
            <a:off x="4379976" y="999744"/>
            <a:ext cx="1371600" cy="29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7500"/>
              </a:lnSpc>
            </a:pPr>
            <a:r>
              <a:rPr lang="en-US" altLang="en-US" sz="8000" b="1" kern="0" dirty="0" smtClean="0">
                <a:ln w="11430"/>
                <a:solidFill>
                  <a:srgbClr val="00B0F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G</a:t>
            </a:r>
          </a:p>
          <a:p>
            <a:pPr eaLnBrk="1" hangingPunct="1">
              <a:lnSpc>
                <a:spcPts val="7500"/>
              </a:lnSpc>
            </a:pPr>
            <a:endParaRPr lang="en-US" altLang="en-US" sz="8000" b="1" kern="0" dirty="0">
              <a:ln w="11430"/>
              <a:solidFill>
                <a:srgbClr val="00B0F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endParaRPr>
          </a:p>
          <a:p>
            <a:pPr eaLnBrk="1" hangingPunct="1">
              <a:lnSpc>
                <a:spcPts val="7500"/>
              </a:lnSpc>
            </a:pPr>
            <a:r>
              <a:rPr lang="en-US" altLang="en-US" sz="8000" b="1" kern="0" dirty="0" smtClean="0">
                <a:ln w="11430"/>
                <a:solidFill>
                  <a:srgbClr val="00B0F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D</a:t>
            </a:r>
          </a:p>
        </p:txBody>
      </p:sp>
      <p:sp>
        <p:nvSpPr>
          <p:cNvPr id="36" name="Rectangle 2"/>
          <p:cNvSpPr txBox="1">
            <a:spLocks noChangeArrowheads="1"/>
          </p:cNvSpPr>
          <p:nvPr/>
        </p:nvSpPr>
        <p:spPr bwMode="auto">
          <a:xfrm>
            <a:off x="4572000" y="2636520"/>
            <a:ext cx="30480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chemeClr val="tx1"/>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DARK</a:t>
            </a:r>
          </a:p>
        </p:txBody>
      </p:sp>
      <p:sp>
        <p:nvSpPr>
          <p:cNvPr id="37" name="Rectangle 2"/>
          <p:cNvSpPr txBox="1">
            <a:spLocks noChangeArrowheads="1"/>
          </p:cNvSpPr>
          <p:nvPr/>
        </p:nvSpPr>
        <p:spPr bwMode="auto">
          <a:xfrm>
            <a:off x="4407408" y="999744"/>
            <a:ext cx="1310254" cy="29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7500"/>
              </a:lnSpc>
            </a:pPr>
            <a:r>
              <a:rPr lang="en-US" altLang="en-US" sz="8000" b="1" kern="0" dirty="0" smtClean="0">
                <a:ln w="11430"/>
                <a:solidFill>
                  <a:srgbClr val="00B0F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G</a:t>
            </a:r>
          </a:p>
          <a:p>
            <a:pPr eaLnBrk="1" hangingPunct="1">
              <a:lnSpc>
                <a:spcPts val="7500"/>
              </a:lnSpc>
            </a:pPr>
            <a:endParaRPr lang="en-US" altLang="en-US" sz="8000" b="1" kern="0" dirty="0">
              <a:ln w="11430"/>
              <a:solidFill>
                <a:srgbClr val="00B0F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endParaRPr>
          </a:p>
          <a:p>
            <a:pPr eaLnBrk="1" hangingPunct="1">
              <a:lnSpc>
                <a:spcPts val="7500"/>
              </a:lnSpc>
            </a:pPr>
            <a:endParaRPr lang="en-US" altLang="en-US" sz="8000" b="1" kern="0" dirty="0" smtClean="0">
              <a:ln w="11430"/>
              <a:solidFill>
                <a:srgbClr val="00B0F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endParaRPr>
          </a:p>
        </p:txBody>
      </p:sp>
      <p:sp>
        <p:nvSpPr>
          <p:cNvPr id="38" name="Rectangle 2"/>
          <p:cNvSpPr txBox="1">
            <a:spLocks noChangeArrowheads="1"/>
          </p:cNvSpPr>
          <p:nvPr/>
        </p:nvSpPr>
        <p:spPr bwMode="auto">
          <a:xfrm>
            <a:off x="1289304" y="1685544"/>
            <a:ext cx="5867400" cy="147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rgbClr val="9933FF"/>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W</a:t>
            </a:r>
            <a:r>
              <a:rPr lang="en-US" altLang="en-US" sz="4500" b="1" kern="0" dirty="0" smtClean="0">
                <a:ln w="11430"/>
                <a:solidFill>
                  <a:srgbClr val="9933FF"/>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  </a:t>
            </a:r>
            <a:r>
              <a:rPr lang="en-US" altLang="en-US" sz="8000" b="1" kern="0" dirty="0" smtClean="0">
                <a:ln w="11430"/>
                <a:solidFill>
                  <a:srgbClr val="9933FF"/>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SDOM</a:t>
            </a:r>
          </a:p>
        </p:txBody>
      </p:sp>
      <p:sp>
        <p:nvSpPr>
          <p:cNvPr id="39" name="Rectangle 2"/>
          <p:cNvSpPr txBox="1">
            <a:spLocks noChangeArrowheads="1"/>
          </p:cNvSpPr>
          <p:nvPr/>
        </p:nvSpPr>
        <p:spPr bwMode="auto">
          <a:xfrm>
            <a:off x="2532888" y="1042416"/>
            <a:ext cx="1371600" cy="477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7500"/>
              </a:lnSpc>
            </a:pPr>
            <a: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L</a:t>
            </a:r>
            <a:b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br>
            <a: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I</a:t>
            </a:r>
            <a:b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br>
            <a: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G</a:t>
            </a:r>
            <a:b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br>
            <a: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H</a:t>
            </a:r>
            <a:b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br>
            <a:endPar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endParaRPr>
          </a:p>
        </p:txBody>
      </p:sp>
      <p:sp>
        <p:nvSpPr>
          <p:cNvPr id="40" name="Rectangle 2"/>
          <p:cNvSpPr txBox="1">
            <a:spLocks noChangeArrowheads="1"/>
          </p:cNvSpPr>
          <p:nvPr/>
        </p:nvSpPr>
        <p:spPr bwMode="auto">
          <a:xfrm>
            <a:off x="4498848" y="4547616"/>
            <a:ext cx="9144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rgbClr val="66FF33"/>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E</a:t>
            </a:r>
          </a:p>
        </p:txBody>
      </p:sp>
      <p:sp>
        <p:nvSpPr>
          <p:cNvPr id="41" name="Rectangle 2"/>
          <p:cNvSpPr txBox="1">
            <a:spLocks noChangeArrowheads="1"/>
          </p:cNvSpPr>
          <p:nvPr/>
        </p:nvSpPr>
        <p:spPr bwMode="auto">
          <a:xfrm>
            <a:off x="2606040" y="3587496"/>
            <a:ext cx="12192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H</a:t>
            </a:r>
          </a:p>
        </p:txBody>
      </p:sp>
      <p:sp>
        <p:nvSpPr>
          <p:cNvPr id="42" name="Rectangle 2"/>
          <p:cNvSpPr txBox="1">
            <a:spLocks noChangeArrowheads="1"/>
          </p:cNvSpPr>
          <p:nvPr/>
        </p:nvSpPr>
        <p:spPr bwMode="auto">
          <a:xfrm>
            <a:off x="2828544" y="1679448"/>
            <a:ext cx="7620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rgbClr val="FFC00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I</a:t>
            </a:r>
          </a:p>
        </p:txBody>
      </p:sp>
      <p:sp>
        <p:nvSpPr>
          <p:cNvPr id="43" name="Rectangle 2"/>
          <p:cNvSpPr txBox="1">
            <a:spLocks noChangeArrowheads="1"/>
          </p:cNvSpPr>
          <p:nvPr/>
        </p:nvSpPr>
        <p:spPr bwMode="auto">
          <a:xfrm>
            <a:off x="3209544" y="1679448"/>
            <a:ext cx="9144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rgbClr val="9933FF"/>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S</a:t>
            </a:r>
          </a:p>
        </p:txBody>
      </p:sp>
      <p:sp>
        <p:nvSpPr>
          <p:cNvPr id="44" name="Rectangle 2"/>
          <p:cNvSpPr txBox="1">
            <a:spLocks noChangeArrowheads="1"/>
          </p:cNvSpPr>
          <p:nvPr/>
        </p:nvSpPr>
        <p:spPr bwMode="auto">
          <a:xfrm>
            <a:off x="4489704" y="762000"/>
            <a:ext cx="1143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rgbClr val="00B0F0"/>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G</a:t>
            </a:r>
          </a:p>
        </p:txBody>
      </p:sp>
      <p:sp>
        <p:nvSpPr>
          <p:cNvPr id="45" name="Rectangle 2"/>
          <p:cNvSpPr txBox="1">
            <a:spLocks noChangeArrowheads="1"/>
          </p:cNvSpPr>
          <p:nvPr/>
        </p:nvSpPr>
        <p:spPr bwMode="auto">
          <a:xfrm>
            <a:off x="5257800" y="2636520"/>
            <a:ext cx="1033272"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smtClean="0">
                <a:ln w="11430"/>
                <a:solidFill>
                  <a:schemeClr val="tx1"/>
                </a:solidFill>
                <a:effectLst>
                  <a:outerShdw blurRad="80000" dist="40000" dir="5040000" algn="tl">
                    <a:srgbClr val="000000">
                      <a:alpha val="30000"/>
                    </a:srgbClr>
                  </a:outerShdw>
                </a:effectLst>
                <a:latin typeface="Aharoni" panose="02010803020104030203" pitchFamily="2" charset="-79"/>
                <a:cs typeface="Aharoni" panose="02010803020104030203" pitchFamily="2" charset="-79"/>
              </a:rPr>
              <a:t>A</a:t>
            </a:r>
          </a:p>
        </p:txBody>
      </p:sp>
    </p:spTree>
    <p:extLst>
      <p:ext uri="{BB962C8B-B14F-4D97-AF65-F5344CB8AC3E}">
        <p14:creationId xmlns:p14="http://schemas.microsoft.com/office/powerpoint/2010/main" val="1657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23" presetClass="exit" presetSubtype="16" fill="hold" grpId="2" nodeType="withEffect">
                                  <p:stCondLst>
                                    <p:cond delay="0"/>
                                  </p:stCondLst>
                                  <p:childTnLst>
                                    <p:anim calcmode="lin" valueType="num">
                                      <p:cBhvr>
                                        <p:cTn id="10" dur="500"/>
                                        <p:tgtEl>
                                          <p:spTgt spid="5"/>
                                        </p:tgtEl>
                                        <p:attrNameLst>
                                          <p:attrName>ppt_w</p:attrName>
                                        </p:attrNameLst>
                                      </p:cBhvr>
                                      <p:tavLst>
                                        <p:tav tm="0">
                                          <p:val>
                                            <p:strVal val="ppt_w"/>
                                          </p:val>
                                        </p:tav>
                                        <p:tav tm="100000">
                                          <p:val>
                                            <p:strVal val="4*ppt_w"/>
                                          </p:val>
                                        </p:tav>
                                      </p:tavLst>
                                    </p:anim>
                                    <p:anim calcmode="lin" valueType="num">
                                      <p:cBhvr>
                                        <p:cTn id="11" dur="500"/>
                                        <p:tgtEl>
                                          <p:spTgt spid="5"/>
                                        </p:tgtEl>
                                        <p:attrNameLst>
                                          <p:attrName>ppt_h</p:attrName>
                                        </p:attrNameLst>
                                      </p:cBhvr>
                                      <p:tavLst>
                                        <p:tav tm="0">
                                          <p:val>
                                            <p:strVal val="ppt_h"/>
                                          </p:val>
                                        </p:tav>
                                        <p:tav tm="100000">
                                          <p:val>
                                            <p:strVal val="4*ppt_h"/>
                                          </p:val>
                                        </p:tav>
                                      </p:tavLst>
                                    </p:anim>
                                    <p:set>
                                      <p:cBhvr>
                                        <p:cTn id="12" dur="1" fill="hold">
                                          <p:stCondLst>
                                            <p:cond delay="499"/>
                                          </p:stCondLst>
                                        </p:cTn>
                                        <p:tgtEl>
                                          <p:spTgt spid="5"/>
                                        </p:tgtEl>
                                        <p:attrNameLst>
                                          <p:attrName>style.visibility</p:attrName>
                                        </p:attrNameLst>
                                      </p:cBhvr>
                                      <p:to>
                                        <p:strVal val="hidden"/>
                                      </p:to>
                                    </p:set>
                                  </p:childTnLst>
                                </p:cTn>
                              </p:par>
                              <p:par>
                                <p:cTn id="13" presetID="0" presetClass="path" presetSubtype="0" accel="50000" decel="50000" fill="hold" grpId="3" nodeType="withEffect">
                                  <p:stCondLst>
                                    <p:cond delay="0"/>
                                  </p:stCondLst>
                                  <p:childTnLst>
                                    <p:animMotion origin="layout" path="M -3.88889E-6 -3.7037E-6 L -0.00017 -0.02222 " pathEditMode="relative" rAng="0" ptsTypes="AA">
                                      <p:cBhvr>
                                        <p:cTn id="14" dur="500" fill="hold"/>
                                        <p:tgtEl>
                                          <p:spTgt spid="5"/>
                                        </p:tgtEl>
                                        <p:attrNameLst>
                                          <p:attrName>ppt_x</p:attrName>
                                          <p:attrName>ppt_y</p:attrName>
                                        </p:attrNameLst>
                                      </p:cBhvr>
                                      <p:rCtr x="-17" y="-1111"/>
                                    </p:animMotion>
                                  </p:childTnLst>
                                </p:cTn>
                              </p:par>
                              <p:par>
                                <p:cTn id="15" presetID="23" presetClass="entr" presetSubtype="16"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par>
                                <p:cTn id="19" presetID="0" presetClass="path" presetSubtype="0" accel="50000" decel="50000" fill="hold" nodeType="withEffect">
                                  <p:stCondLst>
                                    <p:cond delay="500"/>
                                  </p:stCondLst>
                                  <p:childTnLst>
                                    <p:animMotion origin="layout" path="M 5.55556E-7 -7.12303E-7 L 0.03334 -7.12303E-7 " pathEditMode="relative" ptsTypes="AA">
                                      <p:cBhvr>
                                        <p:cTn id="20" dur="500" fill="hold"/>
                                        <p:tgtEl>
                                          <p:spTgt spid="6"/>
                                        </p:tgtEl>
                                        <p:attrNameLst>
                                          <p:attrName>ppt_x</p:attrName>
                                          <p:attrName>ppt_y</p:attrName>
                                        </p:attrNameLst>
                                      </p:cBhvr>
                                    </p:animMotion>
                                  </p:childTnLst>
                                </p:cTn>
                              </p:par>
                            </p:childTnLst>
                          </p:cTn>
                        </p:par>
                        <p:par>
                          <p:cTn id="21" fill="hold">
                            <p:stCondLst>
                              <p:cond delay="1000"/>
                            </p:stCondLst>
                            <p:childTnLst>
                              <p:par>
                                <p:cTn id="22" presetID="2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childTnLst>
                                </p:cTn>
                              </p:par>
                              <p:par>
                                <p:cTn id="29" presetID="2" presetClass="mediacall" presetSubtype="0" fill="hold" nodeType="withEffect">
                                  <p:stCondLst>
                                    <p:cond delay="0"/>
                                  </p:stCondLst>
                                  <p:childTnLst>
                                    <p:cmd type="call" cmd="togglePause">
                                      <p:cBhvr>
                                        <p:cTn id="30" dur="1" fill="hold"/>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
                                        <p:tgtEl>
                                          <p:spTgt spid="10"/>
                                        </p:tgtEl>
                                      </p:cBhvr>
                                    </p:animEffect>
                                  </p:childTnLst>
                                </p:cTn>
                              </p:par>
                              <p:par>
                                <p:cTn id="42" presetID="0" presetClass="path" presetSubtype="0" accel="50000" decel="50000" fill="hold" grpId="2" nodeType="withEffect">
                                  <p:stCondLst>
                                    <p:cond delay="0"/>
                                  </p:stCondLst>
                                  <p:childTnLst>
                                    <p:animMotion origin="layout" path="M 5.55556E-7 0 C -0.00174 -0.02269 -0.00226 -0.04468 -0.00139 -0.05718 C -0.00052 -0.06968 0.00052 -0.07153 0.00573 -0.07546 C 0.01094 -0.0794 0.02187 -0.08009 0.03021 -0.08102 C 0.03854 -0.08194 0.05052 -0.08102 0.05573 -0.08102 " pathEditMode="relative" rAng="0" ptsTypes="aaaaa">
                                      <p:cBhvr>
                                        <p:cTn id="43" dur="2000" fill="hold"/>
                                        <p:tgtEl>
                                          <p:spTgt spid="10"/>
                                        </p:tgtEl>
                                        <p:attrNameLst>
                                          <p:attrName>ppt_x</p:attrName>
                                          <p:attrName>ppt_y</p:attrName>
                                        </p:attrNameLst>
                                      </p:cBhvr>
                                      <p:rCtr x="2674" y="-4097"/>
                                    </p:animMotion>
                                  </p:childTnLst>
                                </p:cTn>
                              </p:par>
                              <p:par>
                                <p:cTn id="44" presetID="0" presetClass="path" presetSubtype="0" accel="50000" decel="50000" fill="hold" grpId="2" nodeType="withEffect">
                                  <p:stCondLst>
                                    <p:cond delay="0"/>
                                  </p:stCondLst>
                                  <p:childTnLst>
                                    <p:animMotion origin="layout" path="M 1.11022E-16 -2.22222E-6 C -0.00417 0.01227 -0.00278 0.05764 -0.025 0.07338 C -0.04722 0.08912 -0.10226 0.09283 -0.13333 0.09445 C -0.16441 0.09607 -0.1941 0.09028 -0.21181 0.0831 C -0.22951 0.07593 -0.23403 0.06574 -0.23976 0.05185 C -0.24549 0.03797 -0.24514 0.01042 -0.24653 -0.00046 " pathEditMode="relative" rAng="0" ptsTypes="aaaaaa">
                                      <p:cBhvr>
                                        <p:cTn id="45" dur="2000" fill="hold"/>
                                        <p:tgtEl>
                                          <p:spTgt spid="9"/>
                                        </p:tgtEl>
                                        <p:attrNameLst>
                                          <p:attrName>ppt_x</p:attrName>
                                          <p:attrName>ppt_y</p:attrName>
                                        </p:attrNameLst>
                                      </p:cBhvr>
                                      <p:rCtr x="-12326" y="4769"/>
                                    </p:animMotion>
                                  </p:childTnLst>
                                </p:cTn>
                              </p:par>
                              <p:par>
                                <p:cTn id="46" presetID="0" presetClass="path" presetSubtype="0" accel="50000" decel="50000" fill="hold" grpId="2" nodeType="withEffect">
                                  <p:stCondLst>
                                    <p:cond delay="0"/>
                                  </p:stCondLst>
                                  <p:childTnLst>
                                    <p:animMotion origin="layout" path="M -2.77778E-6 -1.11111E-6 C 0.00782 -0.01736 0.0158 -0.03472 0.02587 -0.04768 C 0.03594 -0.06065 0.0415 -0.07083 0.06094 -0.07778 C 0.08038 -0.08472 0.11563 -0.0868 0.14254 -0.08889 C 0.16945 -0.09097 0.20573 -0.08981 0.2224 -0.09005 " pathEditMode="relative" rAng="0" ptsTypes="aaaaa">
                                      <p:cBhvr>
                                        <p:cTn id="47" dur="2000" fill="hold"/>
                                        <p:tgtEl>
                                          <p:spTgt spid="8"/>
                                        </p:tgtEl>
                                        <p:attrNameLst>
                                          <p:attrName>ppt_x</p:attrName>
                                          <p:attrName>ppt_y</p:attrName>
                                        </p:attrNameLst>
                                      </p:cBhvr>
                                      <p:rCtr x="11111" y="-4560"/>
                                    </p:animMotion>
                                  </p:childTnLst>
                                </p:cTn>
                              </p:par>
                              <p:par>
                                <p:cTn id="48" presetID="55" presetClass="exit" presetSubtype="0" fill="hold" grpId="1" nodeType="withEffect">
                                  <p:stCondLst>
                                    <p:cond delay="0"/>
                                  </p:stCondLst>
                                  <p:childTnLst>
                                    <p:anim calcmode="lin" valueType="num">
                                      <p:cBhvr>
                                        <p:cTn id="49" dur="1750"/>
                                        <p:tgtEl>
                                          <p:spTgt spid="7"/>
                                        </p:tgtEl>
                                        <p:attrNameLst>
                                          <p:attrName>ppt_w</p:attrName>
                                        </p:attrNameLst>
                                      </p:cBhvr>
                                      <p:tavLst>
                                        <p:tav tm="0">
                                          <p:val>
                                            <p:strVal val="ppt_w"/>
                                          </p:val>
                                        </p:tav>
                                        <p:tav tm="100000">
                                          <p:val>
                                            <p:strVal val="ppt_w*0.70"/>
                                          </p:val>
                                        </p:tav>
                                      </p:tavLst>
                                    </p:anim>
                                    <p:anim calcmode="lin" valueType="num">
                                      <p:cBhvr>
                                        <p:cTn id="50" dur="1750"/>
                                        <p:tgtEl>
                                          <p:spTgt spid="7"/>
                                        </p:tgtEl>
                                        <p:attrNameLst>
                                          <p:attrName>ppt_h</p:attrName>
                                        </p:attrNameLst>
                                      </p:cBhvr>
                                      <p:tavLst>
                                        <p:tav tm="0">
                                          <p:val>
                                            <p:strVal val="ppt_h"/>
                                          </p:val>
                                        </p:tav>
                                        <p:tav tm="100000">
                                          <p:val>
                                            <p:strVal val="ppt_h"/>
                                          </p:val>
                                        </p:tav>
                                      </p:tavLst>
                                    </p:anim>
                                    <p:animEffect transition="out" filter="fade">
                                      <p:cBhvr>
                                        <p:cTn id="51" dur="1750"/>
                                        <p:tgtEl>
                                          <p:spTgt spid="7"/>
                                        </p:tgtEl>
                                      </p:cBhvr>
                                    </p:animEffect>
                                    <p:set>
                                      <p:cBhvr>
                                        <p:cTn id="52" dur="1" fill="hold">
                                          <p:stCondLst>
                                            <p:cond delay="174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grpId="3" nodeType="click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par>
                          <p:cTn id="58" fill="hold">
                            <p:stCondLst>
                              <p:cond delay="500"/>
                            </p:stCondLst>
                            <p:childTnLst>
                              <p:par>
                                <p:cTn id="59" presetID="23" presetClass="entr" presetSubtype="16"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500" fill="hold"/>
                                        <p:tgtEl>
                                          <p:spTgt spid="14"/>
                                        </p:tgtEl>
                                        <p:attrNameLst>
                                          <p:attrName>ppt_w</p:attrName>
                                        </p:attrNameLst>
                                      </p:cBhvr>
                                      <p:tavLst>
                                        <p:tav tm="0">
                                          <p:val>
                                            <p:fltVal val="0"/>
                                          </p:val>
                                        </p:tav>
                                        <p:tav tm="100000">
                                          <p:val>
                                            <p:strVal val="#ppt_w"/>
                                          </p:val>
                                        </p:tav>
                                      </p:tavLst>
                                    </p:anim>
                                    <p:anim calcmode="lin" valueType="num">
                                      <p:cBhvr>
                                        <p:cTn id="62" dur="1500" fill="hold"/>
                                        <p:tgtEl>
                                          <p:spTgt spid="14"/>
                                        </p:tgtEl>
                                        <p:attrNameLst>
                                          <p:attrName>ppt_h</p:attrName>
                                        </p:attrNameLst>
                                      </p:cBhvr>
                                      <p:tavLst>
                                        <p:tav tm="0">
                                          <p:val>
                                            <p:fltVal val="0"/>
                                          </p:val>
                                        </p:tav>
                                        <p:tav tm="100000">
                                          <p:val>
                                            <p:strVal val="#ppt_h"/>
                                          </p:val>
                                        </p:tav>
                                      </p:tavLst>
                                    </p:anim>
                                  </p:childTnLst>
                                </p:cTn>
                              </p:par>
                              <p:par>
                                <p:cTn id="63" presetID="3" presetClass="emph" presetSubtype="2" fill="hold" grpId="4" nodeType="withEffect">
                                  <p:stCondLst>
                                    <p:cond delay="0"/>
                                  </p:stCondLst>
                                  <p:childTnLst>
                                    <p:animClr clrSpc="rgb" dir="cw">
                                      <p:cBhvr override="childStyle">
                                        <p:cTn id="64" dur="1500" fill="hold"/>
                                        <p:tgtEl>
                                          <p:spTgt spid="14"/>
                                        </p:tgtEl>
                                        <p:attrNameLst>
                                          <p:attrName>style.color</p:attrName>
                                        </p:attrNameLst>
                                      </p:cBhvr>
                                      <p:to>
                                        <a:srgbClr val="9933FF"/>
                                      </p:to>
                                    </p:animClr>
                                  </p:childTnLst>
                                </p:cTn>
                              </p:par>
                              <p:par>
                                <p:cTn id="65" presetID="6" presetClass="emph" presetSubtype="0" fill="hold" grpId="3" nodeType="withEffect">
                                  <p:stCondLst>
                                    <p:cond delay="0"/>
                                  </p:stCondLst>
                                  <p:childTnLst>
                                    <p:animScale>
                                      <p:cBhvr>
                                        <p:cTn id="66" dur="1500" fill="hold"/>
                                        <p:tgtEl>
                                          <p:spTgt spid="14"/>
                                        </p:tgtEl>
                                      </p:cBhvr>
                                      <p:by x="150000" y="150000"/>
                                    </p:animScale>
                                  </p:childTnLst>
                                </p:cTn>
                              </p:par>
                              <p:par>
                                <p:cTn id="67" presetID="0" presetClass="path" presetSubtype="0" accel="50000" decel="50000" fill="hold" grpId="2" nodeType="withEffect">
                                  <p:stCondLst>
                                    <p:cond delay="0"/>
                                  </p:stCondLst>
                                  <p:childTnLst>
                                    <p:animMotion origin="layout" path="M 4.72222E-6 4.17206E-6 L 0.04965 -0.66073 " pathEditMode="relative" rAng="0" ptsTypes="AA">
                                      <p:cBhvr>
                                        <p:cTn id="68" dur="1500" spd="-100000" fill="hold"/>
                                        <p:tgtEl>
                                          <p:spTgt spid="14"/>
                                        </p:tgtEl>
                                        <p:attrNameLst>
                                          <p:attrName>ppt_x</p:attrName>
                                          <p:attrName>ppt_y</p:attrName>
                                        </p:attrNameLst>
                                      </p:cBhvr>
                                      <p:rCtr x="2483" y="-33048"/>
                                    </p:animMotion>
                                  </p:childTnLst>
                                </p:cTn>
                              </p:par>
                            </p:childTnLst>
                          </p:cTn>
                        </p:par>
                        <p:par>
                          <p:cTn id="69" fill="hold">
                            <p:stCondLst>
                              <p:cond delay="2000"/>
                            </p:stCondLst>
                            <p:childTnLst>
                              <p:par>
                                <p:cTn id="70" presetID="23" presetClass="entr" presetSubtype="16"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1500" fill="hold"/>
                                        <p:tgtEl>
                                          <p:spTgt spid="11"/>
                                        </p:tgtEl>
                                        <p:attrNameLst>
                                          <p:attrName>ppt_w</p:attrName>
                                        </p:attrNameLst>
                                      </p:cBhvr>
                                      <p:tavLst>
                                        <p:tav tm="0">
                                          <p:val>
                                            <p:fltVal val="0"/>
                                          </p:val>
                                        </p:tav>
                                        <p:tav tm="100000">
                                          <p:val>
                                            <p:strVal val="#ppt_w"/>
                                          </p:val>
                                        </p:tav>
                                      </p:tavLst>
                                    </p:anim>
                                    <p:anim calcmode="lin" valueType="num">
                                      <p:cBhvr>
                                        <p:cTn id="73" dur="1500" fill="hold"/>
                                        <p:tgtEl>
                                          <p:spTgt spid="11"/>
                                        </p:tgtEl>
                                        <p:attrNameLst>
                                          <p:attrName>ppt_h</p:attrName>
                                        </p:attrNameLst>
                                      </p:cBhvr>
                                      <p:tavLst>
                                        <p:tav tm="0">
                                          <p:val>
                                            <p:fltVal val="0"/>
                                          </p:val>
                                        </p:tav>
                                        <p:tav tm="100000">
                                          <p:val>
                                            <p:strVal val="#ppt_h"/>
                                          </p:val>
                                        </p:tav>
                                      </p:tavLst>
                                    </p:anim>
                                  </p:childTnLst>
                                </p:cTn>
                              </p:par>
                              <p:par>
                                <p:cTn id="74" presetID="8" presetClass="emph" presetSubtype="0" fill="hold" grpId="4" nodeType="withEffect">
                                  <p:stCondLst>
                                    <p:cond delay="0"/>
                                  </p:stCondLst>
                                  <p:childTnLst>
                                    <p:animRot by="-5400000">
                                      <p:cBhvr>
                                        <p:cTn id="75" dur="1500" fill="hold"/>
                                        <p:tgtEl>
                                          <p:spTgt spid="11"/>
                                        </p:tgtEl>
                                        <p:attrNameLst>
                                          <p:attrName>r</p:attrName>
                                        </p:attrNameLst>
                                      </p:cBhvr>
                                    </p:animRot>
                                  </p:childTnLst>
                                </p:cTn>
                              </p:par>
                              <p:par>
                                <p:cTn id="76" presetID="6" presetClass="emph" presetSubtype="0" fill="hold" grpId="3" nodeType="withEffect">
                                  <p:stCondLst>
                                    <p:cond delay="0"/>
                                  </p:stCondLst>
                                  <p:childTnLst>
                                    <p:animScale>
                                      <p:cBhvr>
                                        <p:cTn id="77" dur="1500" fill="hold"/>
                                        <p:tgtEl>
                                          <p:spTgt spid="11"/>
                                        </p:tgtEl>
                                      </p:cBhvr>
                                      <p:by x="150000" y="150000"/>
                                    </p:animScale>
                                  </p:childTnLst>
                                </p:cTn>
                              </p:par>
                              <p:par>
                                <p:cTn id="78" presetID="3" presetClass="emph" presetSubtype="2" fill="hold" grpId="5" nodeType="withEffect">
                                  <p:stCondLst>
                                    <p:cond delay="0"/>
                                  </p:stCondLst>
                                  <p:childTnLst>
                                    <p:animClr clrSpc="rgb" dir="cw">
                                      <p:cBhvr override="childStyle">
                                        <p:cTn id="79" dur="1500" fill="hold"/>
                                        <p:tgtEl>
                                          <p:spTgt spid="11"/>
                                        </p:tgtEl>
                                        <p:attrNameLst>
                                          <p:attrName>style.color</p:attrName>
                                        </p:attrNameLst>
                                      </p:cBhvr>
                                      <p:to>
                                        <a:srgbClr val="FF0000"/>
                                      </p:to>
                                    </p:animClr>
                                  </p:childTnLst>
                                </p:cTn>
                              </p:par>
                              <p:par>
                                <p:cTn id="80" presetID="0" presetClass="path" presetSubtype="0" accel="50000" decel="50000" fill="hold" grpId="2" nodeType="withEffect">
                                  <p:stCondLst>
                                    <p:cond delay="0"/>
                                  </p:stCondLst>
                                  <p:childTnLst>
                                    <p:animMotion origin="layout" path="M -0.00782 -0.00393 L 0.04896 -0.32153 " pathEditMode="relative" rAng="0" ptsTypes="AA">
                                      <p:cBhvr>
                                        <p:cTn id="81" dur="1500" spd="-100000" fill="hold"/>
                                        <p:tgtEl>
                                          <p:spTgt spid="11"/>
                                        </p:tgtEl>
                                        <p:attrNameLst>
                                          <p:attrName>ppt_x</p:attrName>
                                          <p:attrName>ppt_y</p:attrName>
                                        </p:attrNameLst>
                                      </p:cBhvr>
                                      <p:rCtr x="3351" y="-16088"/>
                                    </p:animMotion>
                                  </p:childTnLst>
                                </p:cTn>
                              </p:par>
                              <p:par>
                                <p:cTn id="82" presetID="23" presetClass="entr" presetSubtype="16" fill="hold" grpId="0" nodeType="withEffect">
                                  <p:stCondLst>
                                    <p:cond delay="750"/>
                                  </p:stCondLst>
                                  <p:childTnLst>
                                    <p:set>
                                      <p:cBhvr>
                                        <p:cTn id="83" dur="1" fill="hold">
                                          <p:stCondLst>
                                            <p:cond delay="0"/>
                                          </p:stCondLst>
                                        </p:cTn>
                                        <p:tgtEl>
                                          <p:spTgt spid="12"/>
                                        </p:tgtEl>
                                        <p:attrNameLst>
                                          <p:attrName>style.visibility</p:attrName>
                                        </p:attrNameLst>
                                      </p:cBhvr>
                                      <p:to>
                                        <p:strVal val="visible"/>
                                      </p:to>
                                    </p:set>
                                    <p:anim calcmode="lin" valueType="num">
                                      <p:cBhvr>
                                        <p:cTn id="84" dur="1500" fill="hold"/>
                                        <p:tgtEl>
                                          <p:spTgt spid="12"/>
                                        </p:tgtEl>
                                        <p:attrNameLst>
                                          <p:attrName>ppt_w</p:attrName>
                                        </p:attrNameLst>
                                      </p:cBhvr>
                                      <p:tavLst>
                                        <p:tav tm="0">
                                          <p:val>
                                            <p:fltVal val="0"/>
                                          </p:val>
                                        </p:tav>
                                        <p:tav tm="100000">
                                          <p:val>
                                            <p:strVal val="#ppt_w"/>
                                          </p:val>
                                        </p:tav>
                                      </p:tavLst>
                                    </p:anim>
                                    <p:anim calcmode="lin" valueType="num">
                                      <p:cBhvr>
                                        <p:cTn id="85" dur="1500" fill="hold"/>
                                        <p:tgtEl>
                                          <p:spTgt spid="12"/>
                                        </p:tgtEl>
                                        <p:attrNameLst>
                                          <p:attrName>ppt_h</p:attrName>
                                        </p:attrNameLst>
                                      </p:cBhvr>
                                      <p:tavLst>
                                        <p:tav tm="0">
                                          <p:val>
                                            <p:fltVal val="0"/>
                                          </p:val>
                                        </p:tav>
                                        <p:tav tm="100000">
                                          <p:val>
                                            <p:strVal val="#ppt_h"/>
                                          </p:val>
                                        </p:tav>
                                      </p:tavLst>
                                    </p:anim>
                                  </p:childTnLst>
                                </p:cTn>
                              </p:par>
                              <p:par>
                                <p:cTn id="86" presetID="6" presetClass="emph" presetSubtype="0" fill="hold" grpId="3" nodeType="withEffect">
                                  <p:stCondLst>
                                    <p:cond delay="750"/>
                                  </p:stCondLst>
                                  <p:childTnLst>
                                    <p:animScale>
                                      <p:cBhvr>
                                        <p:cTn id="87" dur="1500" fill="hold"/>
                                        <p:tgtEl>
                                          <p:spTgt spid="12"/>
                                        </p:tgtEl>
                                      </p:cBhvr>
                                      <p:by x="150000" y="150000"/>
                                    </p:animScale>
                                  </p:childTnLst>
                                </p:cTn>
                              </p:par>
                              <p:par>
                                <p:cTn id="88" presetID="3" presetClass="emph" presetSubtype="2" fill="hold" grpId="4" nodeType="withEffect">
                                  <p:stCondLst>
                                    <p:cond delay="750"/>
                                  </p:stCondLst>
                                  <p:childTnLst>
                                    <p:animClr clrSpc="rgb" dir="cw">
                                      <p:cBhvr override="childStyle">
                                        <p:cTn id="89" dur="1500" fill="hold"/>
                                        <p:tgtEl>
                                          <p:spTgt spid="12"/>
                                        </p:tgtEl>
                                        <p:attrNameLst>
                                          <p:attrName>style.color</p:attrName>
                                        </p:attrNameLst>
                                      </p:cBhvr>
                                      <p:to>
                                        <a:srgbClr val="FF0000"/>
                                      </p:to>
                                    </p:animClr>
                                  </p:childTnLst>
                                </p:cTn>
                              </p:par>
                              <p:par>
                                <p:cTn id="90" presetID="0" presetClass="path" presetSubtype="0" accel="50000" decel="50000" fill="hold" grpId="2" nodeType="withEffect">
                                  <p:stCondLst>
                                    <p:cond delay="750"/>
                                  </p:stCondLst>
                                  <p:childTnLst>
                                    <p:animMotion origin="layout" path="M 2.77778E-6 -2.50694E-6 L 0.04913 -0.22641 " pathEditMode="relative" rAng="0" ptsTypes="AA">
                                      <p:cBhvr>
                                        <p:cTn id="91" dur="1500" spd="-100000" fill="hold"/>
                                        <p:tgtEl>
                                          <p:spTgt spid="12"/>
                                        </p:tgtEl>
                                        <p:attrNameLst>
                                          <p:attrName>ppt_x</p:attrName>
                                          <p:attrName>ppt_y</p:attrName>
                                        </p:attrNameLst>
                                      </p:cBhvr>
                                      <p:rCtr x="2448" y="-11332"/>
                                    </p:animMotion>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3" nodeType="click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par>
                                <p:cTn id="97" presetID="10" presetClass="exit" presetSubtype="0" fill="hold" grpId="3"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0" presetClass="exit" presetSubtype="0" fill="hold" grpId="5" nodeType="with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10" presetClass="exit" presetSubtype="0" fill="hold" grpId="6" nodeType="with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5" nodeType="withEffect">
                                  <p:stCondLst>
                                    <p:cond delay="0"/>
                                  </p:stCondLst>
                                  <p:childTnLst>
                                    <p:animEffect transition="out" filter="fade">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childTnLst>
                          </p:cTn>
                        </p:par>
                        <p:par>
                          <p:cTn id="109" fill="hold">
                            <p:stCondLst>
                              <p:cond delay="500"/>
                            </p:stCondLst>
                            <p:childTnLst>
                              <p:par>
                                <p:cTn id="110" presetID="10" presetClass="exit" presetSubtype="0" fill="hold" grpId="4" nodeType="afterEffect">
                                  <p:stCondLst>
                                    <p:cond delay="0"/>
                                  </p:stCondLst>
                                  <p:childTnLst>
                                    <p:animEffect transition="out" filter="fade">
                                      <p:cBhvr>
                                        <p:cTn id="111" dur="250"/>
                                        <p:tgtEl>
                                          <p:spTgt spid="8"/>
                                        </p:tgtEl>
                                      </p:cBhvr>
                                    </p:animEffect>
                                    <p:set>
                                      <p:cBhvr>
                                        <p:cTn id="112" dur="1" fill="hold">
                                          <p:stCondLst>
                                            <p:cond delay="249"/>
                                          </p:stCondLst>
                                        </p:cTn>
                                        <p:tgtEl>
                                          <p:spTgt spid="8"/>
                                        </p:tgtEl>
                                        <p:attrNameLst>
                                          <p:attrName>style.visibility</p:attrName>
                                        </p:attrNameLst>
                                      </p:cBhvr>
                                      <p:to>
                                        <p:strVal val="hidden"/>
                                      </p:to>
                                    </p:set>
                                  </p:childTnLst>
                                </p:cTn>
                              </p:par>
                              <p:par>
                                <p:cTn id="113" presetID="22" presetClass="entr" presetSubtype="1" fill="hold" grpId="0" nodeType="withEffect">
                                  <p:stCondLst>
                                    <p:cond delay="0"/>
                                  </p:stCondLst>
                                  <p:iterate type="lt">
                                    <p:tmPct val="0"/>
                                  </p:iterate>
                                  <p:childTnLst>
                                    <p:set>
                                      <p:cBhvr>
                                        <p:cTn id="114" dur="1" fill="hold">
                                          <p:stCondLst>
                                            <p:cond delay="0"/>
                                          </p:stCondLst>
                                        </p:cTn>
                                        <p:tgtEl>
                                          <p:spTgt spid="31"/>
                                        </p:tgtEl>
                                        <p:attrNameLst>
                                          <p:attrName>style.visibility</p:attrName>
                                        </p:attrNameLst>
                                      </p:cBhvr>
                                      <p:to>
                                        <p:strVal val="visible"/>
                                      </p:to>
                                    </p:set>
                                    <p:animEffect transition="in" filter="wipe(up)">
                                      <p:cBhvr>
                                        <p:cTn id="115" dur="400"/>
                                        <p:tgtEl>
                                          <p:spTgt spid="31"/>
                                        </p:tgtEl>
                                      </p:cBhvr>
                                    </p:animEffect>
                                  </p:childTnLst>
                                </p:cTn>
                              </p:par>
                              <p:par>
                                <p:cTn id="116" presetID="1" presetClass="entr" presetSubtype="0" fill="hold" grpId="1" nodeType="withEffect">
                                  <p:stCondLst>
                                    <p:cond delay="150"/>
                                  </p:stCondLst>
                                  <p:iterate type="lt">
                                    <p:tmAbs val="0"/>
                                  </p:iterate>
                                  <p:childTnLst>
                                    <p:set>
                                      <p:cBhvr>
                                        <p:cTn id="117" dur="1" fill="hold">
                                          <p:stCondLst>
                                            <p:cond delay="0"/>
                                          </p:stCondLst>
                                        </p:cTn>
                                        <p:tgtEl>
                                          <p:spTgt spid="31"/>
                                        </p:tgtEl>
                                        <p:attrNameLst>
                                          <p:attrName>style.visibility</p:attrName>
                                        </p:attrNameLst>
                                      </p:cBhvr>
                                      <p:to>
                                        <p:strVal val="visible"/>
                                      </p:to>
                                    </p:set>
                                  </p:childTnLst>
                                </p:cTn>
                              </p:par>
                              <p:par>
                                <p:cTn id="118" presetID="34" presetClass="emph" presetSubtype="0" fill="hold" grpId="2" nodeType="withEffect">
                                  <p:stCondLst>
                                    <p:cond delay="150"/>
                                  </p:stCondLst>
                                  <p:iterate type="lt">
                                    <p:tmPct val="10000"/>
                                  </p:iterate>
                                  <p:childTnLst>
                                    <p:animMotion origin="layout" path="M 1.94444E-6 5.64292E-7 L 0.00035 0.07447 " pathEditMode="relative" rAng="0" ptsTypes="AA">
                                      <p:cBhvr>
                                        <p:cTn id="119" dur="325" accel="50000" decel="50000" autoRev="1" fill="hold">
                                          <p:stCondLst>
                                            <p:cond delay="0"/>
                                          </p:stCondLst>
                                        </p:cTn>
                                        <p:tgtEl>
                                          <p:spTgt spid="31"/>
                                        </p:tgtEl>
                                        <p:attrNameLst>
                                          <p:attrName>ppt_x</p:attrName>
                                          <p:attrName>ppt_y</p:attrName>
                                        </p:attrNameLst>
                                      </p:cBhvr>
                                      <p:rCtr x="17" y="3723"/>
                                    </p:animMotion>
                                    <p:animRot by="1500000">
                                      <p:cBhvr>
                                        <p:cTn id="120" dur="162" fill="hold">
                                          <p:stCondLst>
                                            <p:cond delay="0"/>
                                          </p:stCondLst>
                                        </p:cTn>
                                        <p:tgtEl>
                                          <p:spTgt spid="31"/>
                                        </p:tgtEl>
                                        <p:attrNameLst>
                                          <p:attrName>r</p:attrName>
                                        </p:attrNameLst>
                                      </p:cBhvr>
                                    </p:animRot>
                                    <p:animRot by="-1500000">
                                      <p:cBhvr>
                                        <p:cTn id="121" dur="162" fill="hold">
                                          <p:stCondLst>
                                            <p:cond delay="162"/>
                                          </p:stCondLst>
                                        </p:cTn>
                                        <p:tgtEl>
                                          <p:spTgt spid="31"/>
                                        </p:tgtEl>
                                        <p:attrNameLst>
                                          <p:attrName>r</p:attrName>
                                        </p:attrNameLst>
                                      </p:cBhvr>
                                    </p:animRot>
                                    <p:animRot by="-1500000">
                                      <p:cBhvr>
                                        <p:cTn id="122" dur="162" fill="hold">
                                          <p:stCondLst>
                                            <p:cond delay="325"/>
                                          </p:stCondLst>
                                        </p:cTn>
                                        <p:tgtEl>
                                          <p:spTgt spid="31"/>
                                        </p:tgtEl>
                                        <p:attrNameLst>
                                          <p:attrName>r</p:attrName>
                                        </p:attrNameLst>
                                      </p:cBhvr>
                                    </p:animRot>
                                    <p:animRot by="1500000">
                                      <p:cBhvr>
                                        <p:cTn id="123" dur="162" fill="hold">
                                          <p:stCondLst>
                                            <p:cond delay="487"/>
                                          </p:stCondLst>
                                        </p:cTn>
                                        <p:tgtEl>
                                          <p:spTgt spid="31"/>
                                        </p:tgtEl>
                                        <p:attrNameLst>
                                          <p:attrName>r</p:attrName>
                                        </p:attrNameLst>
                                      </p:cBhvr>
                                    </p:animRot>
                                  </p:childTnLst>
                                </p:cTn>
                              </p:par>
                              <p:par>
                                <p:cTn id="124" presetID="3" presetClass="emph" presetSubtype="10" autoRev="1" fill="remove" grpId="3" nodeType="withEffect">
                                  <p:stCondLst>
                                    <p:cond delay="150"/>
                                  </p:stCondLst>
                                  <p:iterate type="lt">
                                    <p:tmPct val="0"/>
                                  </p:iterate>
                                  <p:childTnLst>
                                    <p:animClr clrSpc="hsl" dir="ccw">
                                      <p:cBhvr override="childStyle">
                                        <p:cTn id="125" dur="650" fill="hold"/>
                                        <p:tgtEl>
                                          <p:spTgt spid="31"/>
                                        </p:tgtEl>
                                        <p:attrNameLst>
                                          <p:attrName>style.color</p:attrName>
                                        </p:attrNameLst>
                                      </p:cBhvr>
                                      <p:to>
                                        <a:srgbClr val="FF0000"/>
                                      </p:to>
                                    </p:animClr>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iterate type="lt">
                                    <p:tmAbs val="0"/>
                                  </p:iterate>
                                  <p:childTnLst>
                                    <p:set>
                                      <p:cBhvr>
                                        <p:cTn id="129" dur="1" fill="hold">
                                          <p:stCondLst>
                                            <p:cond delay="0"/>
                                          </p:stCondLst>
                                        </p:cTn>
                                        <p:tgtEl>
                                          <p:spTgt spid="35"/>
                                        </p:tgtEl>
                                        <p:attrNameLst>
                                          <p:attrName>style.visibility</p:attrName>
                                        </p:attrNameLst>
                                      </p:cBhvr>
                                      <p:to>
                                        <p:strVal val="visible"/>
                                      </p:to>
                                    </p:set>
                                  </p:childTnLst>
                                </p:cTn>
                              </p:par>
                              <p:par>
                                <p:cTn id="130" presetID="22" presetClass="exit" presetSubtype="8" fill="hold" grpId="4" nodeType="withEffect">
                                  <p:stCondLst>
                                    <p:cond delay="0"/>
                                  </p:stCondLst>
                                  <p:iterate type="lt">
                                    <p:tmPct val="0"/>
                                  </p:iterate>
                                  <p:childTnLst>
                                    <p:animEffect transition="out" filter="wipe(left)">
                                      <p:cBhvr>
                                        <p:cTn id="131" dur="250"/>
                                        <p:tgtEl>
                                          <p:spTgt spid="31"/>
                                        </p:tgtEl>
                                      </p:cBhvr>
                                    </p:animEffect>
                                    <p:set>
                                      <p:cBhvr>
                                        <p:cTn id="132" dur="1" fill="hold">
                                          <p:stCondLst>
                                            <p:cond delay="249"/>
                                          </p:stCondLst>
                                        </p:cTn>
                                        <p:tgtEl>
                                          <p:spTgt spid="31"/>
                                        </p:tgtEl>
                                        <p:attrNameLst>
                                          <p:attrName>style.visibility</p:attrName>
                                        </p:attrNameLst>
                                      </p:cBhvr>
                                      <p:to>
                                        <p:strVal val="hidden"/>
                                      </p:to>
                                    </p:set>
                                  </p:childTnLst>
                                </p:cTn>
                              </p:par>
                              <p:par>
                                <p:cTn id="133" presetID="22" presetClass="entr" presetSubtype="8" fill="hold" grpId="0" nodeType="withEffect">
                                  <p:stCondLst>
                                    <p:cond delay="0"/>
                                  </p:stCondLst>
                                  <p:iterate type="lt">
                                    <p:tmPct val="10000"/>
                                  </p:iterate>
                                  <p:childTnLst>
                                    <p:set>
                                      <p:cBhvr>
                                        <p:cTn id="134" dur="1" fill="hold">
                                          <p:stCondLst>
                                            <p:cond delay="0"/>
                                          </p:stCondLst>
                                        </p:cTn>
                                        <p:tgtEl>
                                          <p:spTgt spid="32"/>
                                        </p:tgtEl>
                                        <p:attrNameLst>
                                          <p:attrName>style.visibility</p:attrName>
                                        </p:attrNameLst>
                                      </p:cBhvr>
                                      <p:to>
                                        <p:strVal val="visible"/>
                                      </p:to>
                                    </p:set>
                                    <p:animEffect transition="in" filter="wipe(left)">
                                      <p:cBhvr>
                                        <p:cTn id="135" dur="400"/>
                                        <p:tgtEl>
                                          <p:spTgt spid="32"/>
                                        </p:tgtEl>
                                      </p:cBhvr>
                                    </p:animEffect>
                                  </p:childTnLst>
                                </p:cTn>
                              </p:par>
                              <p:par>
                                <p:cTn id="136" presetID="1" presetClass="entr" presetSubtype="0" fill="hold" grpId="2" nodeType="withEffect">
                                  <p:stCondLst>
                                    <p:cond delay="150"/>
                                  </p:stCondLst>
                                  <p:iterate type="lt">
                                    <p:tmAbs val="0"/>
                                  </p:iterate>
                                  <p:childTnLst>
                                    <p:set>
                                      <p:cBhvr>
                                        <p:cTn id="137" dur="1" fill="hold">
                                          <p:stCondLst>
                                            <p:cond delay="0"/>
                                          </p:stCondLst>
                                        </p:cTn>
                                        <p:tgtEl>
                                          <p:spTgt spid="32"/>
                                        </p:tgtEl>
                                        <p:attrNameLst>
                                          <p:attrName>style.visibility</p:attrName>
                                        </p:attrNameLst>
                                      </p:cBhvr>
                                      <p:to>
                                        <p:strVal val="visible"/>
                                      </p:to>
                                    </p:set>
                                  </p:childTnLst>
                                </p:cTn>
                              </p:par>
                              <p:par>
                                <p:cTn id="138" presetID="34" presetClass="emph" presetSubtype="0" fill="hold" grpId="1" nodeType="withEffect">
                                  <p:stCondLst>
                                    <p:cond delay="150"/>
                                  </p:stCondLst>
                                  <p:iterate type="lt">
                                    <p:tmPct val="0"/>
                                  </p:iterate>
                                  <p:childTnLst>
                                    <p:animMotion origin="layout" path="M -3.33333E-6 2.52544E-6 L 0.06563 -0.00208 " pathEditMode="relative" rAng="0" ptsTypes="AA">
                                      <p:cBhvr>
                                        <p:cTn id="139" dur="375" accel="50000" decel="50000" autoRev="1" fill="hold">
                                          <p:stCondLst>
                                            <p:cond delay="0"/>
                                          </p:stCondLst>
                                        </p:cTn>
                                        <p:tgtEl>
                                          <p:spTgt spid="32"/>
                                        </p:tgtEl>
                                        <p:attrNameLst>
                                          <p:attrName>ppt_x</p:attrName>
                                          <p:attrName>ppt_y</p:attrName>
                                        </p:attrNameLst>
                                      </p:cBhvr>
                                      <p:rCtr x="3281" y="-116"/>
                                    </p:animMotion>
                                    <p:animRot by="1500000">
                                      <p:cBhvr>
                                        <p:cTn id="140" dur="188" fill="hold">
                                          <p:stCondLst>
                                            <p:cond delay="0"/>
                                          </p:stCondLst>
                                        </p:cTn>
                                        <p:tgtEl>
                                          <p:spTgt spid="32"/>
                                        </p:tgtEl>
                                        <p:attrNameLst>
                                          <p:attrName>r</p:attrName>
                                        </p:attrNameLst>
                                      </p:cBhvr>
                                    </p:animRot>
                                    <p:animRot by="-1500000">
                                      <p:cBhvr>
                                        <p:cTn id="141" dur="188" fill="hold">
                                          <p:stCondLst>
                                            <p:cond delay="188"/>
                                          </p:stCondLst>
                                        </p:cTn>
                                        <p:tgtEl>
                                          <p:spTgt spid="32"/>
                                        </p:tgtEl>
                                        <p:attrNameLst>
                                          <p:attrName>r</p:attrName>
                                        </p:attrNameLst>
                                      </p:cBhvr>
                                    </p:animRot>
                                    <p:animRot by="-1500000">
                                      <p:cBhvr>
                                        <p:cTn id="142" dur="188" fill="hold">
                                          <p:stCondLst>
                                            <p:cond delay="375"/>
                                          </p:stCondLst>
                                        </p:cTn>
                                        <p:tgtEl>
                                          <p:spTgt spid="32"/>
                                        </p:tgtEl>
                                        <p:attrNameLst>
                                          <p:attrName>r</p:attrName>
                                        </p:attrNameLst>
                                      </p:cBhvr>
                                    </p:animRot>
                                    <p:animRot by="1500000">
                                      <p:cBhvr>
                                        <p:cTn id="143" dur="188" fill="hold">
                                          <p:stCondLst>
                                            <p:cond delay="563"/>
                                          </p:stCondLst>
                                        </p:cTn>
                                        <p:tgtEl>
                                          <p:spTgt spid="32"/>
                                        </p:tgtEl>
                                        <p:attrNameLst>
                                          <p:attrName>r</p:attrName>
                                        </p:attrNameLst>
                                      </p:cBhvr>
                                    </p:animRot>
                                  </p:childTnLst>
                                </p:cTn>
                              </p:par>
                              <p:par>
                                <p:cTn id="144" presetID="3" presetClass="emph" presetSubtype="10" autoRev="1" fill="remove" grpId="3" nodeType="withEffect">
                                  <p:stCondLst>
                                    <p:cond delay="150"/>
                                  </p:stCondLst>
                                  <p:iterate type="lt">
                                    <p:tmPct val="0"/>
                                  </p:iterate>
                                  <p:childTnLst>
                                    <p:animClr clrSpc="hsl" dir="ccw">
                                      <p:cBhvr override="childStyle">
                                        <p:cTn id="145" dur="750" fill="hold"/>
                                        <p:tgtEl>
                                          <p:spTgt spid="32"/>
                                        </p:tgtEl>
                                        <p:attrNameLst>
                                          <p:attrName>style.color</p:attrName>
                                        </p:attrNameLst>
                                      </p:cBhvr>
                                      <p:to>
                                        <a:srgbClr val="FF0000"/>
                                      </p:to>
                                    </p:animClr>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iterate type="lt">
                                    <p:tmAbs val="0"/>
                                  </p:iterate>
                                  <p:childTnLst>
                                    <p:set>
                                      <p:cBhvr>
                                        <p:cTn id="149" dur="1" fill="hold">
                                          <p:stCondLst>
                                            <p:cond delay="0"/>
                                          </p:stCondLst>
                                        </p:cTn>
                                        <p:tgtEl>
                                          <p:spTgt spid="37"/>
                                        </p:tgtEl>
                                        <p:attrNameLst>
                                          <p:attrName>style.visibility</p:attrName>
                                        </p:attrNameLst>
                                      </p:cBhvr>
                                      <p:to>
                                        <p:strVal val="visible"/>
                                      </p:to>
                                    </p:set>
                                  </p:childTnLst>
                                </p:cTn>
                              </p:par>
                              <p:par>
                                <p:cTn id="150" presetID="22" presetClass="exit" presetSubtype="8" fill="hold" grpId="1" nodeType="withEffect">
                                  <p:stCondLst>
                                    <p:cond delay="0"/>
                                  </p:stCondLst>
                                  <p:iterate type="lt">
                                    <p:tmPct val="0"/>
                                  </p:iterate>
                                  <p:childTnLst>
                                    <p:animEffect transition="out" filter="wipe(left)">
                                      <p:cBhvr>
                                        <p:cTn id="151" dur="250"/>
                                        <p:tgtEl>
                                          <p:spTgt spid="35"/>
                                        </p:tgtEl>
                                      </p:cBhvr>
                                    </p:animEffect>
                                    <p:set>
                                      <p:cBhvr>
                                        <p:cTn id="152" dur="1" fill="hold">
                                          <p:stCondLst>
                                            <p:cond delay="249"/>
                                          </p:stCondLst>
                                        </p:cTn>
                                        <p:tgtEl>
                                          <p:spTgt spid="35"/>
                                        </p:tgtEl>
                                        <p:attrNameLst>
                                          <p:attrName>style.visibility</p:attrName>
                                        </p:attrNameLst>
                                      </p:cBhvr>
                                      <p:to>
                                        <p:strVal val="hidden"/>
                                      </p:to>
                                    </p:set>
                                  </p:childTnLst>
                                </p:cTn>
                              </p:par>
                              <p:par>
                                <p:cTn id="153" presetID="22" presetClass="entr" presetSubtype="8" fill="hold" grpId="0" nodeType="withEffect">
                                  <p:stCondLst>
                                    <p:cond delay="0"/>
                                  </p:stCondLst>
                                  <p:iterate type="lt">
                                    <p:tmPct val="0"/>
                                  </p:iterate>
                                  <p:childTnLst>
                                    <p:set>
                                      <p:cBhvr>
                                        <p:cTn id="154" dur="1" fill="hold">
                                          <p:stCondLst>
                                            <p:cond delay="0"/>
                                          </p:stCondLst>
                                        </p:cTn>
                                        <p:tgtEl>
                                          <p:spTgt spid="36"/>
                                        </p:tgtEl>
                                        <p:attrNameLst>
                                          <p:attrName>style.visibility</p:attrName>
                                        </p:attrNameLst>
                                      </p:cBhvr>
                                      <p:to>
                                        <p:strVal val="visible"/>
                                      </p:to>
                                    </p:set>
                                    <p:animEffect transition="in" filter="wipe(left)">
                                      <p:cBhvr>
                                        <p:cTn id="155" dur="750"/>
                                        <p:tgtEl>
                                          <p:spTgt spid="36"/>
                                        </p:tgtEl>
                                      </p:cBhvr>
                                    </p:animEffect>
                                  </p:childTnLst>
                                </p:cTn>
                              </p:par>
                              <p:par>
                                <p:cTn id="156" presetID="1" presetClass="entr" presetSubtype="0" fill="hold" grpId="1" nodeType="withEffect">
                                  <p:stCondLst>
                                    <p:cond delay="150"/>
                                  </p:stCondLst>
                                  <p:iterate type="lt">
                                    <p:tmAbs val="0"/>
                                  </p:iterate>
                                  <p:childTnLst>
                                    <p:set>
                                      <p:cBhvr>
                                        <p:cTn id="157" dur="1" fill="hold">
                                          <p:stCondLst>
                                            <p:cond delay="0"/>
                                          </p:stCondLst>
                                        </p:cTn>
                                        <p:tgtEl>
                                          <p:spTgt spid="36"/>
                                        </p:tgtEl>
                                        <p:attrNameLst>
                                          <p:attrName>style.visibility</p:attrName>
                                        </p:attrNameLst>
                                      </p:cBhvr>
                                      <p:to>
                                        <p:strVal val="visible"/>
                                      </p:to>
                                    </p:set>
                                  </p:childTnLst>
                                </p:cTn>
                              </p:par>
                              <p:par>
                                <p:cTn id="158" presetID="34" presetClass="emph" presetSubtype="0" fill="hold" grpId="2" nodeType="withEffect">
                                  <p:stCondLst>
                                    <p:cond delay="150"/>
                                  </p:stCondLst>
                                  <p:iterate type="lt">
                                    <p:tmPct val="10000"/>
                                  </p:iterate>
                                  <p:childTnLst>
                                    <p:animMotion origin="layout" path="M 3.88889E-6 -4.07956E-6 L 0.06215 -0.00023 " pathEditMode="relative" rAng="0" ptsTypes="AA">
                                      <p:cBhvr>
                                        <p:cTn id="159" dur="375" accel="50000" decel="50000" autoRev="1" fill="hold">
                                          <p:stCondLst>
                                            <p:cond delay="0"/>
                                          </p:stCondLst>
                                        </p:cTn>
                                        <p:tgtEl>
                                          <p:spTgt spid="36"/>
                                        </p:tgtEl>
                                        <p:attrNameLst>
                                          <p:attrName>ppt_x</p:attrName>
                                          <p:attrName>ppt_y</p:attrName>
                                        </p:attrNameLst>
                                      </p:cBhvr>
                                      <p:rCtr x="3108" y="-23"/>
                                    </p:animMotion>
                                    <p:animRot by="1500000">
                                      <p:cBhvr>
                                        <p:cTn id="160" dur="188" fill="hold">
                                          <p:stCondLst>
                                            <p:cond delay="0"/>
                                          </p:stCondLst>
                                        </p:cTn>
                                        <p:tgtEl>
                                          <p:spTgt spid="36"/>
                                        </p:tgtEl>
                                        <p:attrNameLst>
                                          <p:attrName>r</p:attrName>
                                        </p:attrNameLst>
                                      </p:cBhvr>
                                    </p:animRot>
                                    <p:animRot by="-1500000">
                                      <p:cBhvr>
                                        <p:cTn id="161" dur="188" fill="hold">
                                          <p:stCondLst>
                                            <p:cond delay="188"/>
                                          </p:stCondLst>
                                        </p:cTn>
                                        <p:tgtEl>
                                          <p:spTgt spid="36"/>
                                        </p:tgtEl>
                                        <p:attrNameLst>
                                          <p:attrName>r</p:attrName>
                                        </p:attrNameLst>
                                      </p:cBhvr>
                                    </p:animRot>
                                    <p:animRot by="-1500000">
                                      <p:cBhvr>
                                        <p:cTn id="162" dur="188" fill="hold">
                                          <p:stCondLst>
                                            <p:cond delay="375"/>
                                          </p:stCondLst>
                                        </p:cTn>
                                        <p:tgtEl>
                                          <p:spTgt spid="36"/>
                                        </p:tgtEl>
                                        <p:attrNameLst>
                                          <p:attrName>r</p:attrName>
                                        </p:attrNameLst>
                                      </p:cBhvr>
                                    </p:animRot>
                                    <p:animRot by="1500000">
                                      <p:cBhvr>
                                        <p:cTn id="163" dur="188" fill="hold">
                                          <p:stCondLst>
                                            <p:cond delay="563"/>
                                          </p:stCondLst>
                                        </p:cTn>
                                        <p:tgtEl>
                                          <p:spTgt spid="36"/>
                                        </p:tgtEl>
                                        <p:attrNameLst>
                                          <p:attrName>r</p:attrName>
                                        </p:attrNameLst>
                                      </p:cBhvr>
                                    </p:animRot>
                                  </p:childTnLst>
                                </p:cTn>
                              </p:par>
                              <p:par>
                                <p:cTn id="164" presetID="3" presetClass="emph" presetSubtype="10" autoRev="1" fill="hold" grpId="3" nodeType="withEffect">
                                  <p:stCondLst>
                                    <p:cond delay="150"/>
                                  </p:stCondLst>
                                  <p:iterate type="lt">
                                    <p:tmPct val="0"/>
                                  </p:iterate>
                                  <p:childTnLst>
                                    <p:animClr clrSpc="hsl" dir="ccw">
                                      <p:cBhvr override="childStyle">
                                        <p:cTn id="165" dur="750" fill="hold"/>
                                        <p:tgtEl>
                                          <p:spTgt spid="36"/>
                                        </p:tgtEl>
                                        <p:attrNameLst>
                                          <p:attrName>style.color</p:attrName>
                                        </p:attrNameLst>
                                      </p:cBhvr>
                                      <p:to>
                                        <a:srgbClr val="FF0000"/>
                                      </p:to>
                                    </p:animClr>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iterate type="lt">
                                    <p:tmAbs val="0"/>
                                  </p:iterate>
                                  <p:childTnLst>
                                    <p:set>
                                      <p:cBhvr>
                                        <p:cTn id="169" dur="1" fill="hold">
                                          <p:stCondLst>
                                            <p:cond delay="0"/>
                                          </p:stCondLst>
                                        </p:cTn>
                                        <p:tgtEl>
                                          <p:spTgt spid="38"/>
                                        </p:tgtEl>
                                        <p:attrNameLst>
                                          <p:attrName>style.visibility</p:attrName>
                                        </p:attrNameLst>
                                      </p:cBhvr>
                                      <p:to>
                                        <p:strVal val="visible"/>
                                      </p:to>
                                    </p:set>
                                  </p:childTnLst>
                                </p:cTn>
                              </p:par>
                              <p:par>
                                <p:cTn id="170" presetID="22" presetClass="exit" presetSubtype="1" fill="hold" grpId="4" nodeType="withEffect">
                                  <p:stCondLst>
                                    <p:cond delay="0"/>
                                  </p:stCondLst>
                                  <p:iterate type="lt">
                                    <p:tmPct val="0"/>
                                  </p:iterate>
                                  <p:childTnLst>
                                    <p:animEffect transition="out" filter="wipe(up)">
                                      <p:cBhvr>
                                        <p:cTn id="171" dur="250"/>
                                        <p:tgtEl>
                                          <p:spTgt spid="32"/>
                                        </p:tgtEl>
                                      </p:cBhvr>
                                    </p:animEffect>
                                    <p:set>
                                      <p:cBhvr>
                                        <p:cTn id="172" dur="1" fill="hold">
                                          <p:stCondLst>
                                            <p:cond delay="249"/>
                                          </p:stCondLst>
                                        </p:cTn>
                                        <p:tgtEl>
                                          <p:spTgt spid="32"/>
                                        </p:tgtEl>
                                        <p:attrNameLst>
                                          <p:attrName>style.visibility</p:attrName>
                                        </p:attrNameLst>
                                      </p:cBhvr>
                                      <p:to>
                                        <p:strVal val="hidden"/>
                                      </p:to>
                                    </p:set>
                                  </p:childTnLst>
                                </p:cTn>
                              </p:par>
                              <p:par>
                                <p:cTn id="173" presetID="22" presetClass="entr" presetSubtype="1" fill="hold" grpId="0" nodeType="withEffect">
                                  <p:stCondLst>
                                    <p:cond delay="0"/>
                                  </p:stCondLst>
                                  <p:iterate type="lt">
                                    <p:tmPct val="0"/>
                                  </p:iterate>
                                  <p:childTnLst>
                                    <p:set>
                                      <p:cBhvr>
                                        <p:cTn id="174" dur="1" fill="hold">
                                          <p:stCondLst>
                                            <p:cond delay="0"/>
                                          </p:stCondLst>
                                        </p:cTn>
                                        <p:tgtEl>
                                          <p:spTgt spid="30"/>
                                        </p:tgtEl>
                                        <p:attrNameLst>
                                          <p:attrName>style.visibility</p:attrName>
                                        </p:attrNameLst>
                                      </p:cBhvr>
                                      <p:to>
                                        <p:strVal val="visible"/>
                                      </p:to>
                                    </p:set>
                                    <p:animEffect transition="in" filter="wipe(up)">
                                      <p:cBhvr>
                                        <p:cTn id="175" dur="750"/>
                                        <p:tgtEl>
                                          <p:spTgt spid="30"/>
                                        </p:tgtEl>
                                      </p:cBhvr>
                                    </p:animEffect>
                                  </p:childTnLst>
                                </p:cTn>
                              </p:par>
                              <p:par>
                                <p:cTn id="176" presetID="1" presetClass="entr" presetSubtype="0" fill="hold" grpId="2" nodeType="withEffect">
                                  <p:stCondLst>
                                    <p:cond delay="150"/>
                                  </p:stCondLst>
                                  <p:iterate type="lt">
                                    <p:tmAbs val="0"/>
                                  </p:iterate>
                                  <p:childTnLst>
                                    <p:set>
                                      <p:cBhvr>
                                        <p:cTn id="177" dur="1" fill="hold">
                                          <p:stCondLst>
                                            <p:cond delay="0"/>
                                          </p:stCondLst>
                                        </p:cTn>
                                        <p:tgtEl>
                                          <p:spTgt spid="30"/>
                                        </p:tgtEl>
                                        <p:attrNameLst>
                                          <p:attrName>style.visibility</p:attrName>
                                        </p:attrNameLst>
                                      </p:cBhvr>
                                      <p:to>
                                        <p:strVal val="visible"/>
                                      </p:to>
                                    </p:set>
                                  </p:childTnLst>
                                </p:cTn>
                              </p:par>
                              <p:par>
                                <p:cTn id="178" presetID="34" presetClass="emph" presetSubtype="0" fill="hold" grpId="1" nodeType="withEffect">
                                  <p:stCondLst>
                                    <p:cond delay="150"/>
                                  </p:stCondLst>
                                  <p:iterate type="lt">
                                    <p:tmPct val="10000"/>
                                  </p:iterate>
                                  <p:childTnLst>
                                    <p:animMotion origin="layout" path="M -3.33333E-6 4.07407E-6 L 0.0007 0.09259 " pathEditMode="relative" rAng="0" ptsTypes="AA">
                                      <p:cBhvr>
                                        <p:cTn id="179" dur="375" accel="50000" decel="50000" autoRev="1" fill="hold">
                                          <p:stCondLst>
                                            <p:cond delay="0"/>
                                          </p:stCondLst>
                                        </p:cTn>
                                        <p:tgtEl>
                                          <p:spTgt spid="30"/>
                                        </p:tgtEl>
                                        <p:attrNameLst>
                                          <p:attrName>ppt_x</p:attrName>
                                          <p:attrName>ppt_y</p:attrName>
                                        </p:attrNameLst>
                                      </p:cBhvr>
                                      <p:rCtr x="35" y="4630"/>
                                    </p:animMotion>
                                    <p:animRot by="1500000">
                                      <p:cBhvr>
                                        <p:cTn id="180" dur="188" fill="hold">
                                          <p:stCondLst>
                                            <p:cond delay="0"/>
                                          </p:stCondLst>
                                        </p:cTn>
                                        <p:tgtEl>
                                          <p:spTgt spid="30"/>
                                        </p:tgtEl>
                                        <p:attrNameLst>
                                          <p:attrName>r</p:attrName>
                                        </p:attrNameLst>
                                      </p:cBhvr>
                                    </p:animRot>
                                    <p:animRot by="-1500000">
                                      <p:cBhvr>
                                        <p:cTn id="181" dur="188" fill="hold">
                                          <p:stCondLst>
                                            <p:cond delay="188"/>
                                          </p:stCondLst>
                                        </p:cTn>
                                        <p:tgtEl>
                                          <p:spTgt spid="30"/>
                                        </p:tgtEl>
                                        <p:attrNameLst>
                                          <p:attrName>r</p:attrName>
                                        </p:attrNameLst>
                                      </p:cBhvr>
                                    </p:animRot>
                                    <p:animRot by="-1500000">
                                      <p:cBhvr>
                                        <p:cTn id="182" dur="188" fill="hold">
                                          <p:stCondLst>
                                            <p:cond delay="375"/>
                                          </p:stCondLst>
                                        </p:cTn>
                                        <p:tgtEl>
                                          <p:spTgt spid="30"/>
                                        </p:tgtEl>
                                        <p:attrNameLst>
                                          <p:attrName>r</p:attrName>
                                        </p:attrNameLst>
                                      </p:cBhvr>
                                    </p:animRot>
                                    <p:animRot by="1500000">
                                      <p:cBhvr>
                                        <p:cTn id="183" dur="188" fill="hold">
                                          <p:stCondLst>
                                            <p:cond delay="563"/>
                                          </p:stCondLst>
                                        </p:cTn>
                                        <p:tgtEl>
                                          <p:spTgt spid="30"/>
                                        </p:tgtEl>
                                        <p:attrNameLst>
                                          <p:attrName>r</p:attrName>
                                        </p:attrNameLst>
                                      </p:cBhvr>
                                    </p:animRot>
                                  </p:childTnLst>
                                </p:cTn>
                              </p:par>
                              <p:par>
                                <p:cTn id="184" presetID="3" presetClass="emph" presetSubtype="10" autoRev="1" fill="hold" grpId="3" nodeType="withEffect">
                                  <p:stCondLst>
                                    <p:cond delay="150"/>
                                  </p:stCondLst>
                                  <p:iterate type="lt">
                                    <p:tmPct val="0"/>
                                  </p:iterate>
                                  <p:childTnLst>
                                    <p:animClr clrSpc="hsl" dir="ccw">
                                      <p:cBhvr override="childStyle">
                                        <p:cTn id="185" dur="750" fill="hold"/>
                                        <p:tgtEl>
                                          <p:spTgt spid="30"/>
                                        </p:tgtEl>
                                        <p:attrNameLst>
                                          <p:attrName>style.color</p:attrName>
                                        </p:attrNameLst>
                                      </p:cBhvr>
                                      <p:to>
                                        <a:srgbClr val="FF0000"/>
                                      </p:to>
                                    </p:animClr>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iterate type="lt">
                                    <p:tmAbs val="0"/>
                                  </p:iterate>
                                  <p:childTnLst>
                                    <p:set>
                                      <p:cBhvr>
                                        <p:cTn id="189" dur="1" fill="hold">
                                          <p:stCondLst>
                                            <p:cond delay="0"/>
                                          </p:stCondLst>
                                        </p:cTn>
                                        <p:tgtEl>
                                          <p:spTgt spid="39"/>
                                        </p:tgtEl>
                                        <p:attrNameLst>
                                          <p:attrName>style.visibility</p:attrName>
                                        </p:attrNameLst>
                                      </p:cBhvr>
                                      <p:to>
                                        <p:strVal val="visible"/>
                                      </p:to>
                                    </p:set>
                                  </p:childTnLst>
                                </p:cTn>
                              </p:par>
                              <p:par>
                                <p:cTn id="190" presetID="22" presetClass="exit" presetSubtype="8" fill="hold" grpId="4" nodeType="withEffect">
                                  <p:stCondLst>
                                    <p:cond delay="0"/>
                                  </p:stCondLst>
                                  <p:iterate type="lt">
                                    <p:tmPct val="0"/>
                                  </p:iterate>
                                  <p:childTnLst>
                                    <p:animEffect transition="out" filter="wipe(left)">
                                      <p:cBhvr>
                                        <p:cTn id="191" dur="250"/>
                                        <p:tgtEl>
                                          <p:spTgt spid="30"/>
                                        </p:tgtEl>
                                      </p:cBhvr>
                                    </p:animEffect>
                                    <p:set>
                                      <p:cBhvr>
                                        <p:cTn id="192" dur="1" fill="hold">
                                          <p:stCondLst>
                                            <p:cond delay="249"/>
                                          </p:stCondLst>
                                        </p:cTn>
                                        <p:tgtEl>
                                          <p:spTgt spid="30"/>
                                        </p:tgtEl>
                                        <p:attrNameLst>
                                          <p:attrName>style.visibility</p:attrName>
                                        </p:attrNameLst>
                                      </p:cBhvr>
                                      <p:to>
                                        <p:strVal val="hidden"/>
                                      </p:to>
                                    </p:set>
                                  </p:childTnLst>
                                </p:cTn>
                              </p:par>
                              <p:par>
                                <p:cTn id="193" presetID="22" presetClass="entr" presetSubtype="8" fill="hold" grpId="0" nodeType="withEffect">
                                  <p:stCondLst>
                                    <p:cond delay="0"/>
                                  </p:stCondLst>
                                  <p:iterate type="lt">
                                    <p:tmPct val="0"/>
                                  </p:iterate>
                                  <p:childTnLst>
                                    <p:set>
                                      <p:cBhvr>
                                        <p:cTn id="194" dur="1" fill="hold">
                                          <p:stCondLst>
                                            <p:cond delay="0"/>
                                          </p:stCondLst>
                                        </p:cTn>
                                        <p:tgtEl>
                                          <p:spTgt spid="33"/>
                                        </p:tgtEl>
                                        <p:attrNameLst>
                                          <p:attrName>style.visibility</p:attrName>
                                        </p:attrNameLst>
                                      </p:cBhvr>
                                      <p:to>
                                        <p:strVal val="visible"/>
                                      </p:to>
                                    </p:set>
                                    <p:animEffect transition="in" filter="wipe(left)">
                                      <p:cBhvr>
                                        <p:cTn id="195" dur="750"/>
                                        <p:tgtEl>
                                          <p:spTgt spid="33"/>
                                        </p:tgtEl>
                                      </p:cBhvr>
                                    </p:animEffect>
                                  </p:childTnLst>
                                </p:cTn>
                              </p:par>
                              <p:par>
                                <p:cTn id="196" presetID="1" presetClass="entr" presetSubtype="0" fill="hold" grpId="1" nodeType="withEffect">
                                  <p:stCondLst>
                                    <p:cond delay="150"/>
                                  </p:stCondLst>
                                  <p:iterate type="lt">
                                    <p:tmAbs val="0"/>
                                  </p:iterate>
                                  <p:childTnLst>
                                    <p:set>
                                      <p:cBhvr>
                                        <p:cTn id="197" dur="1" fill="hold">
                                          <p:stCondLst>
                                            <p:cond delay="0"/>
                                          </p:stCondLst>
                                        </p:cTn>
                                        <p:tgtEl>
                                          <p:spTgt spid="33"/>
                                        </p:tgtEl>
                                        <p:attrNameLst>
                                          <p:attrName>style.visibility</p:attrName>
                                        </p:attrNameLst>
                                      </p:cBhvr>
                                      <p:to>
                                        <p:strVal val="visible"/>
                                      </p:to>
                                    </p:set>
                                  </p:childTnLst>
                                </p:cTn>
                              </p:par>
                              <p:par>
                                <p:cTn id="198" presetID="34" presetClass="emph" presetSubtype="0" fill="hold" grpId="2" nodeType="withEffect">
                                  <p:stCondLst>
                                    <p:cond delay="150"/>
                                  </p:stCondLst>
                                  <p:iterate type="lt">
                                    <p:tmPct val="10000"/>
                                  </p:iterate>
                                  <p:childTnLst>
                                    <p:animMotion origin="layout" path="M -3.61111E-6 -3.62627E-6 L 0.04966 -0.00092 " pathEditMode="relative" rAng="0" ptsTypes="AA">
                                      <p:cBhvr>
                                        <p:cTn id="199" dur="375" accel="50000" decel="50000" autoRev="1" fill="hold">
                                          <p:stCondLst>
                                            <p:cond delay="0"/>
                                          </p:stCondLst>
                                        </p:cTn>
                                        <p:tgtEl>
                                          <p:spTgt spid="33"/>
                                        </p:tgtEl>
                                        <p:attrNameLst>
                                          <p:attrName>ppt_x</p:attrName>
                                          <p:attrName>ppt_y</p:attrName>
                                        </p:attrNameLst>
                                      </p:cBhvr>
                                      <p:rCtr x="2483" y="-46"/>
                                    </p:animMotion>
                                    <p:animRot by="1500000">
                                      <p:cBhvr>
                                        <p:cTn id="200" dur="188" fill="hold">
                                          <p:stCondLst>
                                            <p:cond delay="0"/>
                                          </p:stCondLst>
                                        </p:cTn>
                                        <p:tgtEl>
                                          <p:spTgt spid="33"/>
                                        </p:tgtEl>
                                        <p:attrNameLst>
                                          <p:attrName>r</p:attrName>
                                        </p:attrNameLst>
                                      </p:cBhvr>
                                    </p:animRot>
                                    <p:animRot by="-1500000">
                                      <p:cBhvr>
                                        <p:cTn id="201" dur="188" fill="hold">
                                          <p:stCondLst>
                                            <p:cond delay="188"/>
                                          </p:stCondLst>
                                        </p:cTn>
                                        <p:tgtEl>
                                          <p:spTgt spid="33"/>
                                        </p:tgtEl>
                                        <p:attrNameLst>
                                          <p:attrName>r</p:attrName>
                                        </p:attrNameLst>
                                      </p:cBhvr>
                                    </p:animRot>
                                    <p:animRot by="-1500000">
                                      <p:cBhvr>
                                        <p:cTn id="202" dur="188" fill="hold">
                                          <p:stCondLst>
                                            <p:cond delay="375"/>
                                          </p:stCondLst>
                                        </p:cTn>
                                        <p:tgtEl>
                                          <p:spTgt spid="33"/>
                                        </p:tgtEl>
                                        <p:attrNameLst>
                                          <p:attrName>r</p:attrName>
                                        </p:attrNameLst>
                                      </p:cBhvr>
                                    </p:animRot>
                                    <p:animRot by="1500000">
                                      <p:cBhvr>
                                        <p:cTn id="203" dur="188" fill="hold">
                                          <p:stCondLst>
                                            <p:cond delay="563"/>
                                          </p:stCondLst>
                                        </p:cTn>
                                        <p:tgtEl>
                                          <p:spTgt spid="33"/>
                                        </p:tgtEl>
                                        <p:attrNameLst>
                                          <p:attrName>r</p:attrName>
                                        </p:attrNameLst>
                                      </p:cBhvr>
                                    </p:animRot>
                                  </p:childTnLst>
                                </p:cTn>
                              </p:par>
                              <p:par>
                                <p:cTn id="204" presetID="3" presetClass="emph" presetSubtype="10" autoRev="1" fill="hold" grpId="3" nodeType="withEffect">
                                  <p:stCondLst>
                                    <p:cond delay="150"/>
                                  </p:stCondLst>
                                  <p:iterate type="lt">
                                    <p:tmPct val="0"/>
                                  </p:iterate>
                                  <p:childTnLst>
                                    <p:animClr clrSpc="hsl" dir="ccw">
                                      <p:cBhvr override="childStyle">
                                        <p:cTn id="205" dur="750" fill="hold"/>
                                        <p:tgtEl>
                                          <p:spTgt spid="33"/>
                                        </p:tgtEl>
                                        <p:attrNameLst>
                                          <p:attrName>style.color</p:attrName>
                                        </p:attrNameLst>
                                      </p:cBhvr>
                                      <p:to>
                                        <a:srgbClr val="FF0000"/>
                                      </p:to>
                                    </p:animClr>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41"/>
                                        </p:tgtEl>
                                        <p:attrNameLst>
                                          <p:attrName>style.visibility</p:attrName>
                                        </p:attrNameLst>
                                      </p:cBhvr>
                                      <p:to>
                                        <p:strVal val="visible"/>
                                      </p:to>
                                    </p:set>
                                    <p:animEffect transition="in" filter="fade">
                                      <p:cBhvr>
                                        <p:cTn id="210" dur="100"/>
                                        <p:tgtEl>
                                          <p:spTgt spid="41"/>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42"/>
                                        </p:tgtEl>
                                        <p:attrNameLst>
                                          <p:attrName>style.visibility</p:attrName>
                                        </p:attrNameLst>
                                      </p:cBhvr>
                                      <p:to>
                                        <p:strVal val="visible"/>
                                      </p:to>
                                    </p:set>
                                    <p:animEffect transition="in" filter="fade">
                                      <p:cBhvr>
                                        <p:cTn id="213" dur="100"/>
                                        <p:tgtEl>
                                          <p:spTgt spid="42"/>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43"/>
                                        </p:tgtEl>
                                        <p:attrNameLst>
                                          <p:attrName>style.visibility</p:attrName>
                                        </p:attrNameLst>
                                      </p:cBhvr>
                                      <p:to>
                                        <p:strVal val="visible"/>
                                      </p:to>
                                    </p:set>
                                    <p:animEffect transition="in" filter="fade">
                                      <p:cBhvr>
                                        <p:cTn id="216" dur="100"/>
                                        <p:tgtEl>
                                          <p:spTgt spid="43"/>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34"/>
                                        </p:tgtEl>
                                        <p:attrNameLst>
                                          <p:attrName>style.visibility</p:attrName>
                                        </p:attrNameLst>
                                      </p:cBhvr>
                                      <p:to>
                                        <p:strVal val="visible"/>
                                      </p:to>
                                    </p:set>
                                    <p:animEffect transition="in" filter="fade">
                                      <p:cBhvr>
                                        <p:cTn id="219" dur="100"/>
                                        <p:tgtEl>
                                          <p:spTgt spid="34"/>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45"/>
                                        </p:tgtEl>
                                        <p:attrNameLst>
                                          <p:attrName>style.visibility</p:attrName>
                                        </p:attrNameLst>
                                      </p:cBhvr>
                                      <p:to>
                                        <p:strVal val="visible"/>
                                      </p:to>
                                    </p:set>
                                    <p:animEffect transition="in" filter="fade">
                                      <p:cBhvr>
                                        <p:cTn id="222" dur="100"/>
                                        <p:tgtEl>
                                          <p:spTgt spid="45"/>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44"/>
                                        </p:tgtEl>
                                        <p:attrNameLst>
                                          <p:attrName>style.visibility</p:attrName>
                                        </p:attrNameLst>
                                      </p:cBhvr>
                                      <p:to>
                                        <p:strVal val="visible"/>
                                      </p:to>
                                    </p:set>
                                    <p:animEffect transition="in" filter="fade">
                                      <p:cBhvr>
                                        <p:cTn id="225" dur="100"/>
                                        <p:tgtEl>
                                          <p:spTgt spid="44"/>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40"/>
                                        </p:tgtEl>
                                        <p:attrNameLst>
                                          <p:attrName>style.visibility</p:attrName>
                                        </p:attrNameLst>
                                      </p:cBhvr>
                                      <p:to>
                                        <p:strVal val="visible"/>
                                      </p:to>
                                    </p:set>
                                    <p:animEffect transition="in" filter="fade">
                                      <p:cBhvr>
                                        <p:cTn id="228" dur="100"/>
                                        <p:tgtEl>
                                          <p:spTgt spid="40"/>
                                        </p:tgtEl>
                                      </p:cBhvr>
                                    </p:animEffect>
                                  </p:childTnLst>
                                </p:cTn>
                              </p:par>
                              <p:par>
                                <p:cTn id="229" presetID="0" presetClass="path" presetSubtype="0" accel="50000" decel="50000" fill="hold" grpId="1" nodeType="withEffect">
                                  <p:stCondLst>
                                    <p:cond delay="0"/>
                                  </p:stCondLst>
                                  <p:childTnLst>
                                    <p:animMotion origin="layout" path="M -2.77778E-7 -3.33333E-6 C -0.00104 -0.04051 -0.00208 -0.08078 -2.77778E-7 -0.11134 C 0.00208 -0.14189 0.00504 -0.16435 0.01267 -0.18402 C 0.02031 -0.2037 0.03004 -0.22222 0.04566 -0.22963 C 0.06129 -0.23703 0.09358 -0.22893 0.10608 -0.2287 " pathEditMode="relative" rAng="0" ptsTypes="aaaaa">
                                      <p:cBhvr>
                                        <p:cTn id="230" dur="2000" fill="hold"/>
                                        <p:tgtEl>
                                          <p:spTgt spid="41"/>
                                        </p:tgtEl>
                                        <p:attrNameLst>
                                          <p:attrName>ppt_x</p:attrName>
                                          <p:attrName>ppt_y</p:attrName>
                                        </p:attrNameLst>
                                      </p:cBhvr>
                                      <p:rCtr x="5191" y="-11852"/>
                                    </p:animMotion>
                                  </p:childTnLst>
                                </p:cTn>
                              </p:par>
                              <p:par>
                                <p:cTn id="231" presetID="0" presetClass="path" presetSubtype="0" accel="50000" decel="50000" fill="hold" grpId="1" nodeType="withEffect">
                                  <p:stCondLst>
                                    <p:cond delay="0"/>
                                  </p:stCondLst>
                                  <p:childTnLst>
                                    <p:animMotion origin="layout" path="M 5.55556E-7 -2.59259E-6 L 0.1651 0.04954 " pathEditMode="relative" rAng="0" ptsTypes="AA">
                                      <p:cBhvr>
                                        <p:cTn id="232" dur="2000" fill="hold"/>
                                        <p:tgtEl>
                                          <p:spTgt spid="42"/>
                                        </p:tgtEl>
                                        <p:attrNameLst>
                                          <p:attrName>ppt_x</p:attrName>
                                          <p:attrName>ppt_y</p:attrName>
                                        </p:attrNameLst>
                                      </p:cBhvr>
                                      <p:rCtr x="8247" y="2477"/>
                                    </p:animMotion>
                                  </p:childTnLst>
                                </p:cTn>
                              </p:par>
                              <p:par>
                                <p:cTn id="233" presetID="0" presetClass="path" presetSubtype="0" accel="50000" decel="50000" fill="hold" grpId="1" nodeType="withEffect">
                                  <p:stCondLst>
                                    <p:cond delay="0"/>
                                  </p:stCondLst>
                                  <p:childTnLst>
                                    <p:animMotion origin="layout" path="M 5.55556E-7 -2.59259E-6 L 0.16424 0.04954 " pathEditMode="relative" rAng="0" ptsTypes="AA">
                                      <p:cBhvr>
                                        <p:cTn id="234" dur="2000" fill="hold"/>
                                        <p:tgtEl>
                                          <p:spTgt spid="43"/>
                                        </p:tgtEl>
                                        <p:attrNameLst>
                                          <p:attrName>ppt_x</p:attrName>
                                          <p:attrName>ppt_y</p:attrName>
                                        </p:attrNameLst>
                                      </p:cBhvr>
                                      <p:rCtr x="8212" y="2477"/>
                                    </p:animMotion>
                                  </p:childTnLst>
                                </p:cTn>
                              </p:par>
                              <p:par>
                                <p:cTn id="235" presetID="0" presetClass="path" presetSubtype="0" accel="50000" decel="50000" fill="hold" grpId="1" nodeType="withEffect">
                                  <p:stCondLst>
                                    <p:cond delay="0"/>
                                  </p:stCondLst>
                                  <p:childTnLst>
                                    <p:animMotion origin="layout" path="M -1.94444E-6 -7.40741E-7 L -0.04826 -0.18843 " pathEditMode="relative" rAng="0" ptsTypes="AA">
                                      <p:cBhvr>
                                        <p:cTn id="236" dur="2000" fill="hold"/>
                                        <p:tgtEl>
                                          <p:spTgt spid="34"/>
                                        </p:tgtEl>
                                        <p:attrNameLst>
                                          <p:attrName>ppt_x</p:attrName>
                                          <p:attrName>ppt_y</p:attrName>
                                        </p:attrNameLst>
                                      </p:cBhvr>
                                      <p:rCtr x="-2413" y="-9421"/>
                                    </p:animMotion>
                                  </p:childTnLst>
                                </p:cTn>
                              </p:par>
                              <p:par>
                                <p:cTn id="237" presetID="0" presetClass="path" presetSubtype="0" accel="50000" decel="50000" fill="hold" grpId="1" nodeType="withEffect">
                                  <p:stCondLst>
                                    <p:cond delay="0"/>
                                  </p:stCondLst>
                                  <p:childTnLst>
                                    <p:animMotion origin="layout" path="M -1.38889E-6 4.07407E-6 C -0.00729 0.00046 -0.02864 0.00046 -0.04392 0.00301 C -0.0592 0.00555 -0.07899 0.00763 -0.09167 0.01527 C -0.10434 0.02291 -0.11458 0.03657 -0.12031 0.04907 C -0.12604 0.06157 -0.12465 0.08125 -0.12587 0.08958 " pathEditMode="relative" rAng="0" ptsTypes="aaaaa">
                                      <p:cBhvr>
                                        <p:cTn id="238" dur="2000" fill="hold"/>
                                        <p:tgtEl>
                                          <p:spTgt spid="45"/>
                                        </p:tgtEl>
                                        <p:attrNameLst>
                                          <p:attrName>ppt_x</p:attrName>
                                          <p:attrName>ppt_y</p:attrName>
                                        </p:attrNameLst>
                                      </p:cBhvr>
                                      <p:rCtr x="-6302" y="4468"/>
                                    </p:animMotion>
                                  </p:childTnLst>
                                </p:cTn>
                              </p:par>
                              <p:par>
                                <p:cTn id="239" presetID="0" presetClass="path" presetSubtype="0" accel="50000" decel="50000" fill="hold" grpId="1" nodeType="withEffect">
                                  <p:stCondLst>
                                    <p:cond delay="0"/>
                                  </p:stCondLst>
                                  <p:childTnLst>
                                    <p:animMotion origin="layout" path="M 0 -7.40741E-7 C 0.00816 0.00255 0.03455 0.00764 0.04896 0.01505 C 0.06337 0.02245 0.07656 0.03218 0.08681 0.04491 C 0.09705 0.05764 0.10503 0.07269 0.11042 0.09144 C 0.1158 0.11019 0.12118 0.1375 0.11944 0.1581 C 0.11771 0.1787 0.11111 0.19676 0.09983 0.21528 C 0.08854 0.2338 0.06267 0.24398 0.05174 0.26968 C 0.0408 0.29537 0.03802 0.34907 0.03438 0.36991 " pathEditMode="relative" rAng="0" ptsTypes="aaaaaaaa">
                                      <p:cBhvr>
                                        <p:cTn id="240" dur="2000" fill="hold"/>
                                        <p:tgtEl>
                                          <p:spTgt spid="44"/>
                                        </p:tgtEl>
                                        <p:attrNameLst>
                                          <p:attrName>ppt_x</p:attrName>
                                          <p:attrName>ppt_y</p:attrName>
                                        </p:attrNameLst>
                                      </p:cBhvr>
                                      <p:rCtr x="6059" y="18495"/>
                                    </p:animMotion>
                                  </p:childTnLst>
                                </p:cTn>
                              </p:par>
                              <p:par>
                                <p:cTn id="241" presetID="0" presetClass="path" presetSubtype="0" accel="50000" decel="50000" fill="hold" grpId="1" nodeType="withEffect">
                                  <p:stCondLst>
                                    <p:cond delay="0"/>
                                  </p:stCondLst>
                                  <p:childTnLst>
                                    <p:animMotion origin="layout" path="M -1.66667E-6 3.7037E-7 C 0.02344 0.00116 0.04705 0.00231 0.06337 -0.00995 C 0.07969 -0.02222 0.08872 -0.04444 0.09757 -0.07407 C 0.10643 -0.1037 0.1125 -0.16458 0.11632 -0.18843 " pathEditMode="relative" rAng="0" ptsTypes="aaaa">
                                      <p:cBhvr>
                                        <p:cTn id="242" dur="2000" fill="hold"/>
                                        <p:tgtEl>
                                          <p:spTgt spid="40"/>
                                        </p:tgtEl>
                                        <p:attrNameLst>
                                          <p:attrName>ppt_x</p:attrName>
                                          <p:attrName>ppt_y</p:attrName>
                                        </p:attrNameLst>
                                      </p:cBhvr>
                                      <p:rCtr x="5816" y="-9306"/>
                                    </p:animMotion>
                                  </p:childTnLst>
                                </p:cTn>
                              </p:par>
                              <p:par>
                                <p:cTn id="243" presetID="10" presetClass="exit" presetSubtype="0" fill="hold" grpId="1" nodeType="withEffect">
                                  <p:stCondLst>
                                    <p:cond delay="0"/>
                                  </p:stCondLst>
                                  <p:iterate type="lt">
                                    <p:tmPct val="0"/>
                                  </p:iterate>
                                  <p:childTnLst>
                                    <p:animEffect transition="out" filter="fade">
                                      <p:cBhvr>
                                        <p:cTn id="244" dur="1500"/>
                                        <p:tgtEl>
                                          <p:spTgt spid="37"/>
                                        </p:tgtEl>
                                      </p:cBhvr>
                                    </p:animEffect>
                                    <p:set>
                                      <p:cBhvr>
                                        <p:cTn id="245" dur="1" fill="hold">
                                          <p:stCondLst>
                                            <p:cond delay="1499"/>
                                          </p:stCondLst>
                                        </p:cTn>
                                        <p:tgtEl>
                                          <p:spTgt spid="37"/>
                                        </p:tgtEl>
                                        <p:attrNameLst>
                                          <p:attrName>style.visibility</p:attrName>
                                        </p:attrNameLst>
                                      </p:cBhvr>
                                      <p:to>
                                        <p:strVal val="hidden"/>
                                      </p:to>
                                    </p:set>
                                  </p:childTnLst>
                                </p:cTn>
                              </p:par>
                              <p:par>
                                <p:cTn id="246" presetID="10" presetClass="exit" presetSubtype="0" fill="hold" grpId="4" nodeType="withEffect">
                                  <p:stCondLst>
                                    <p:cond delay="0"/>
                                  </p:stCondLst>
                                  <p:iterate type="lt">
                                    <p:tmPct val="0"/>
                                  </p:iterate>
                                  <p:childTnLst>
                                    <p:animEffect transition="out" filter="fade">
                                      <p:cBhvr>
                                        <p:cTn id="247" dur="1500"/>
                                        <p:tgtEl>
                                          <p:spTgt spid="36"/>
                                        </p:tgtEl>
                                      </p:cBhvr>
                                    </p:animEffect>
                                    <p:set>
                                      <p:cBhvr>
                                        <p:cTn id="248" dur="1" fill="hold">
                                          <p:stCondLst>
                                            <p:cond delay="1499"/>
                                          </p:stCondLst>
                                        </p:cTn>
                                        <p:tgtEl>
                                          <p:spTgt spid="36"/>
                                        </p:tgtEl>
                                        <p:attrNameLst>
                                          <p:attrName>style.visibility</p:attrName>
                                        </p:attrNameLst>
                                      </p:cBhvr>
                                      <p:to>
                                        <p:strVal val="hidden"/>
                                      </p:to>
                                    </p:set>
                                  </p:childTnLst>
                                </p:cTn>
                              </p:par>
                              <p:par>
                                <p:cTn id="249" presetID="10" presetClass="exit" presetSubtype="0" fill="hold" grpId="1" nodeType="withEffect">
                                  <p:stCondLst>
                                    <p:cond delay="0"/>
                                  </p:stCondLst>
                                  <p:iterate type="lt">
                                    <p:tmPct val="0"/>
                                  </p:iterate>
                                  <p:childTnLst>
                                    <p:animEffect transition="out" filter="fade">
                                      <p:cBhvr>
                                        <p:cTn id="250" dur="1500"/>
                                        <p:tgtEl>
                                          <p:spTgt spid="38"/>
                                        </p:tgtEl>
                                      </p:cBhvr>
                                    </p:animEffect>
                                    <p:set>
                                      <p:cBhvr>
                                        <p:cTn id="251" dur="1" fill="hold">
                                          <p:stCondLst>
                                            <p:cond delay="1499"/>
                                          </p:stCondLst>
                                        </p:cTn>
                                        <p:tgtEl>
                                          <p:spTgt spid="38"/>
                                        </p:tgtEl>
                                        <p:attrNameLst>
                                          <p:attrName>style.visibility</p:attrName>
                                        </p:attrNameLst>
                                      </p:cBhvr>
                                      <p:to>
                                        <p:strVal val="hidden"/>
                                      </p:to>
                                    </p:set>
                                  </p:childTnLst>
                                </p:cTn>
                              </p:par>
                              <p:par>
                                <p:cTn id="252" presetID="10" presetClass="exit" presetSubtype="0" fill="hold" grpId="1" nodeType="withEffect">
                                  <p:stCondLst>
                                    <p:cond delay="0"/>
                                  </p:stCondLst>
                                  <p:iterate type="lt">
                                    <p:tmPct val="0"/>
                                  </p:iterate>
                                  <p:childTnLst>
                                    <p:animEffect transition="out" filter="fade">
                                      <p:cBhvr>
                                        <p:cTn id="253" dur="1500"/>
                                        <p:tgtEl>
                                          <p:spTgt spid="39"/>
                                        </p:tgtEl>
                                      </p:cBhvr>
                                    </p:animEffect>
                                    <p:set>
                                      <p:cBhvr>
                                        <p:cTn id="254" dur="1" fill="hold">
                                          <p:stCondLst>
                                            <p:cond delay="1499"/>
                                          </p:stCondLst>
                                        </p:cTn>
                                        <p:tgtEl>
                                          <p:spTgt spid="39"/>
                                        </p:tgtEl>
                                        <p:attrNameLst>
                                          <p:attrName>style.visibility</p:attrName>
                                        </p:attrNameLst>
                                      </p:cBhvr>
                                      <p:to>
                                        <p:strVal val="hidden"/>
                                      </p:to>
                                    </p:set>
                                  </p:childTnLst>
                                </p:cTn>
                              </p:par>
                              <p:par>
                                <p:cTn id="255" presetID="10" presetClass="exit" presetSubtype="0" fill="hold" grpId="4" nodeType="withEffect">
                                  <p:stCondLst>
                                    <p:cond delay="0"/>
                                  </p:stCondLst>
                                  <p:iterate type="lt">
                                    <p:tmPct val="0"/>
                                  </p:iterate>
                                  <p:childTnLst>
                                    <p:animEffect transition="out" filter="fade">
                                      <p:cBhvr>
                                        <p:cTn id="256" dur="1500"/>
                                        <p:tgtEl>
                                          <p:spTgt spid="33"/>
                                        </p:tgtEl>
                                      </p:cBhvr>
                                    </p:animEffect>
                                    <p:set>
                                      <p:cBhvr>
                                        <p:cTn id="257" dur="1" fill="hold">
                                          <p:stCondLst>
                                            <p:cond delay="1499"/>
                                          </p:stCondLst>
                                        </p:cTn>
                                        <p:tgtEl>
                                          <p:spTgt spid="33"/>
                                        </p:tgtEl>
                                        <p:attrNameLst>
                                          <p:attrName>style.visibility</p:attrName>
                                        </p:attrNameLst>
                                      </p:cBhvr>
                                      <p:to>
                                        <p:strVal val="hidden"/>
                                      </p:to>
                                    </p:set>
                                  </p:childTnLst>
                                </p:cTn>
                              </p:par>
                              <p:par>
                                <p:cTn id="258" presetID="3" presetClass="emph" presetSubtype="2" fill="hold" grpId="2" nodeType="withEffect">
                                  <p:stCondLst>
                                    <p:cond delay="0"/>
                                  </p:stCondLst>
                                  <p:childTnLst>
                                    <p:animClr clrSpc="rgb" dir="cw">
                                      <p:cBhvr override="childStyle">
                                        <p:cTn id="259" dur="2000" fill="hold"/>
                                        <p:tgtEl>
                                          <p:spTgt spid="41"/>
                                        </p:tgtEl>
                                        <p:attrNameLst>
                                          <p:attrName>style.color</p:attrName>
                                        </p:attrNameLst>
                                      </p:cBhvr>
                                      <p:to>
                                        <a:srgbClr val="CC9900"/>
                                      </p:to>
                                    </p:animClr>
                                  </p:childTnLst>
                                </p:cTn>
                              </p:par>
                              <p:par>
                                <p:cTn id="260" presetID="3" presetClass="emph" presetSubtype="2" fill="hold" grpId="2" nodeType="withEffect">
                                  <p:stCondLst>
                                    <p:cond delay="0"/>
                                  </p:stCondLst>
                                  <p:childTnLst>
                                    <p:animClr clrSpc="rgb" dir="cw">
                                      <p:cBhvr override="childStyle">
                                        <p:cTn id="261" dur="2000" fill="hold"/>
                                        <p:tgtEl>
                                          <p:spTgt spid="42"/>
                                        </p:tgtEl>
                                        <p:attrNameLst>
                                          <p:attrName>style.color</p:attrName>
                                        </p:attrNameLst>
                                      </p:cBhvr>
                                      <p:to>
                                        <a:srgbClr val="CC9900"/>
                                      </p:to>
                                    </p:animClr>
                                  </p:childTnLst>
                                </p:cTn>
                              </p:par>
                              <p:par>
                                <p:cTn id="262" presetID="3" presetClass="emph" presetSubtype="2" fill="hold" grpId="2" nodeType="withEffect">
                                  <p:stCondLst>
                                    <p:cond delay="0"/>
                                  </p:stCondLst>
                                  <p:childTnLst>
                                    <p:animClr clrSpc="rgb" dir="cw">
                                      <p:cBhvr override="childStyle">
                                        <p:cTn id="263" dur="2000" fill="hold"/>
                                        <p:tgtEl>
                                          <p:spTgt spid="43"/>
                                        </p:tgtEl>
                                        <p:attrNameLst>
                                          <p:attrName>style.color</p:attrName>
                                        </p:attrNameLst>
                                      </p:cBhvr>
                                      <p:to>
                                        <a:srgbClr val="CC9900"/>
                                      </p:to>
                                    </p:animClr>
                                  </p:childTnLst>
                                </p:cTn>
                              </p:par>
                              <p:par>
                                <p:cTn id="264" presetID="3" presetClass="emph" presetSubtype="2" fill="hold" grpId="2" nodeType="withEffect">
                                  <p:stCondLst>
                                    <p:cond delay="0"/>
                                  </p:stCondLst>
                                  <p:childTnLst>
                                    <p:animClr clrSpc="rgb" dir="cw">
                                      <p:cBhvr override="childStyle">
                                        <p:cTn id="265" dur="2000" fill="hold"/>
                                        <p:tgtEl>
                                          <p:spTgt spid="34"/>
                                        </p:tgtEl>
                                        <p:attrNameLst>
                                          <p:attrName>style.color</p:attrName>
                                        </p:attrNameLst>
                                      </p:cBhvr>
                                      <p:to>
                                        <a:srgbClr val="CC9900"/>
                                      </p:to>
                                    </p:animClr>
                                  </p:childTnLst>
                                </p:cTn>
                              </p:par>
                              <p:par>
                                <p:cTn id="266" presetID="3" presetClass="emph" presetSubtype="2" fill="hold" grpId="2" nodeType="withEffect">
                                  <p:stCondLst>
                                    <p:cond delay="0"/>
                                  </p:stCondLst>
                                  <p:childTnLst>
                                    <p:animClr clrSpc="rgb" dir="cw">
                                      <p:cBhvr override="childStyle">
                                        <p:cTn id="267" dur="2000" fill="hold"/>
                                        <p:tgtEl>
                                          <p:spTgt spid="45"/>
                                        </p:tgtEl>
                                        <p:attrNameLst>
                                          <p:attrName>style.color</p:attrName>
                                        </p:attrNameLst>
                                      </p:cBhvr>
                                      <p:to>
                                        <a:srgbClr val="CC9900"/>
                                      </p:to>
                                    </p:animClr>
                                  </p:childTnLst>
                                </p:cTn>
                              </p:par>
                              <p:par>
                                <p:cTn id="268" presetID="3" presetClass="emph" presetSubtype="2" fill="hold" grpId="2" nodeType="withEffect">
                                  <p:stCondLst>
                                    <p:cond delay="0"/>
                                  </p:stCondLst>
                                  <p:childTnLst>
                                    <p:animClr clrSpc="rgb" dir="cw">
                                      <p:cBhvr override="childStyle">
                                        <p:cTn id="269" dur="2000" fill="hold"/>
                                        <p:tgtEl>
                                          <p:spTgt spid="44"/>
                                        </p:tgtEl>
                                        <p:attrNameLst>
                                          <p:attrName>style.color</p:attrName>
                                        </p:attrNameLst>
                                      </p:cBhvr>
                                      <p:to>
                                        <a:srgbClr val="CC9900"/>
                                      </p:to>
                                    </p:animClr>
                                  </p:childTnLst>
                                </p:cTn>
                              </p:par>
                              <p:par>
                                <p:cTn id="270" presetID="3" presetClass="emph" presetSubtype="2" fill="hold" grpId="2" nodeType="withEffect">
                                  <p:stCondLst>
                                    <p:cond delay="0"/>
                                  </p:stCondLst>
                                  <p:childTnLst>
                                    <p:animClr clrSpc="rgb" dir="cw">
                                      <p:cBhvr override="childStyle">
                                        <p:cTn id="271" dur="2000" fill="hold"/>
                                        <p:tgtEl>
                                          <p:spTgt spid="40"/>
                                        </p:tgtEl>
                                        <p:attrNameLst>
                                          <p:attrName>style.color</p:attrName>
                                        </p:attrNameLst>
                                      </p:cBhvr>
                                      <p:to>
                                        <a:srgbClr val="CC9900"/>
                                      </p:to>
                                    </p:animClr>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2" repeatCount="indefinite" fill="hold" display="0">
                  <p:stCondLst>
                    <p:cond delay="indefinite"/>
                  </p:stCondLst>
                </p:cTn>
                <p:tgtEl>
                  <p:spTgt spid="2"/>
                </p:tgtEl>
              </p:cMediaNode>
            </p:video>
          </p:childTnLst>
        </p:cTn>
      </p:par>
    </p:tnLst>
    <p:bldLst>
      <p:bldP spid="5" grpId="0"/>
      <p:bldP spid="5" grpId="1"/>
      <p:bldP spid="5" grpId="2"/>
      <p:bldP spid="5" grpId="3"/>
      <p:bldP spid="7" grpId="0"/>
      <p:bldP spid="7" grpId="1"/>
      <p:bldP spid="8" grpId="0"/>
      <p:bldP spid="8" grpId="2"/>
      <p:bldP spid="8" grpId="3"/>
      <p:bldP spid="8" grpId="4"/>
      <p:bldP spid="9" grpId="0"/>
      <p:bldP spid="9" grpId="2"/>
      <p:bldP spid="9" grpId="3"/>
      <p:bldP spid="10" grpId="0"/>
      <p:bldP spid="10" grpId="2"/>
      <p:bldP spid="10" grpId="3"/>
      <p:bldP spid="11" grpId="0"/>
      <p:bldP spid="11" grpId="2"/>
      <p:bldP spid="11" grpId="3"/>
      <p:bldP spid="11" grpId="4"/>
      <p:bldP spid="11" grpId="5"/>
      <p:bldP spid="11" grpId="6"/>
      <p:bldP spid="12" grpId="0"/>
      <p:bldP spid="12" grpId="2"/>
      <p:bldP spid="12" grpId="3"/>
      <p:bldP spid="12" grpId="4"/>
      <p:bldP spid="12" grpId="5"/>
      <p:bldP spid="14" grpId="0"/>
      <p:bldP spid="14" grpId="2"/>
      <p:bldP spid="14" grpId="3"/>
      <p:bldP spid="14" grpId="4"/>
      <p:bldP spid="14" grpId="5"/>
      <p:bldP spid="30" grpId="0"/>
      <p:bldP spid="30" grpId="1"/>
      <p:bldP spid="30" grpId="2"/>
      <p:bldP spid="30" grpId="3"/>
      <p:bldP spid="30" grpId="4"/>
      <p:bldP spid="31" grpId="0"/>
      <p:bldP spid="31" grpId="1"/>
      <p:bldP spid="31" grpId="2"/>
      <p:bldP spid="31" grpId="3"/>
      <p:bldP spid="31" grpId="4"/>
      <p:bldP spid="32" grpId="0"/>
      <p:bldP spid="32" grpId="1"/>
      <p:bldP spid="32" grpId="2"/>
      <p:bldP spid="32" grpId="3"/>
      <p:bldP spid="32" grpId="4"/>
      <p:bldP spid="33" grpId="0"/>
      <p:bldP spid="33" grpId="1"/>
      <p:bldP spid="33" grpId="2"/>
      <p:bldP spid="33" grpId="3"/>
      <p:bldP spid="33" grpId="4"/>
      <p:bldP spid="34" grpId="0"/>
      <p:bldP spid="34" grpId="1"/>
      <p:bldP spid="34" grpId="2"/>
      <p:bldP spid="35" grpId="0"/>
      <p:bldP spid="35" grpId="1"/>
      <p:bldP spid="36" grpId="0"/>
      <p:bldP spid="36" grpId="1"/>
      <p:bldP spid="36" grpId="2"/>
      <p:bldP spid="36" grpId="3"/>
      <p:bldP spid="36" grpId="4"/>
      <p:bldP spid="37" grpId="0"/>
      <p:bldP spid="37" grpId="1"/>
      <p:bldP spid="38" grpId="0"/>
      <p:bldP spid="38" grpId="1"/>
      <p:bldP spid="39" grpId="0"/>
      <p:bldP spid="39" grpId="1"/>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4" name="Content Placeholder 2"/>
          <p:cNvSpPr txBox="1">
            <a:spLocks/>
          </p:cNvSpPr>
          <p:nvPr/>
        </p:nvSpPr>
        <p:spPr>
          <a:xfrm>
            <a:off x="0" y="152400"/>
            <a:ext cx="91440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of God existed prior to light as we know it</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before all things and is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in all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things</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created light from which all has come </a:t>
            </a:r>
          </a:p>
          <a:p>
            <a:pPr algn="l"/>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God created darkness for light to commence</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divided the light from the darkness</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The circle forms the boundary of light and darkness</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was before the formation of matter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universe is made of things which are not visible</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Thermodynamics of Time is in an expanding universe</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He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created a singular location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present space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universe</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universe maintains bottom to top at all points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pure light is unapproachable and unperceivable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God begins now extending through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all to the finish</a:t>
            </a:r>
          </a:p>
          <a:p>
            <a:pPr algn="l"/>
            <a:endParaRPr lang="en-US" dirty="0" smtClean="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267687">
            <a:off x="-484153" y="2429401"/>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FadeUp">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smtClean="0">
                <a:ln w="11430"/>
                <a:solidFill>
                  <a:schemeClr val="accent6">
                    <a:lumMod val="40000"/>
                    <a:lumOff val="60000"/>
                  </a:schemeClr>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GOD’S LIGHT</a:t>
            </a:r>
          </a:p>
          <a:p>
            <a:pPr algn="ctr"/>
            <a:r>
              <a:rPr lang="en-US" sz="7200" b="1" spc="50" dirty="0" smtClean="0">
                <a:ln w="11430"/>
                <a:solidFill>
                  <a:schemeClr val="accent6">
                    <a:lumMod val="40000"/>
                    <a:lumOff val="60000"/>
                  </a:schemeClr>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IS EVERLASTIN</a:t>
            </a:r>
            <a:r>
              <a:rPr lang="en-US" sz="7200" b="1" spc="50" dirty="0" smtClean="0">
                <a:ln w="11430"/>
                <a:solidFill>
                  <a:schemeClr val="accent6">
                    <a:lumMod val="20000"/>
                    <a:lumOff val="80000"/>
                  </a:schemeClr>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G</a:t>
            </a:r>
            <a:endParaRPr lang="en-US" sz="7200" b="1" i="1" spc="50" dirty="0">
              <a:ln w="11430"/>
              <a:solidFill>
                <a:schemeClr val="accent6">
                  <a:lumMod val="20000"/>
                  <a:lumOff val="80000"/>
                </a:schemeClr>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8404349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2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2000">
                                          <p:stCondLst>
                                            <p:cond delay="0"/>
                                          </p:stCondLst>
                                        </p:cTn>
                                        <p:tgtEl>
                                          <p:spTgt spid="5"/>
                                        </p:tgtEl>
                                      </p:cBhvr>
                                    </p:animEffect>
                                    <p:anim to="" calcmode="lin" valueType="num">
                                      <p:cBhvr>
                                        <p:cTn id="100" dur="20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20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par>
                                <p:cTn id="130" presetID="0" presetClass="exit" presetSubtype="0" fill="hold" grpId="1" nodeType="withEffect">
                                  <p:stCondLst>
                                    <p:cond delay="2500"/>
                                  </p:stCondLst>
                                  <p:childTnLst>
                                    <p:set>
                                      <p:cBhvr>
                                        <p:cTn id="131" dur="1" fill="hold">
                                          <p:stCondLst>
                                            <p:cond delay="1999"/>
                                          </p:stCondLst>
                                        </p:cTn>
                                        <p:tgtEl>
                                          <p:spTgt spid="5"/>
                                        </p:tgtEl>
                                        <p:attrNameLst>
                                          <p:attrName>style.visibility</p:attrName>
                                        </p:attrNameLst>
                                      </p:cBhvr>
                                      <p:to>
                                        <p:strVal val="hidden"/>
                                      </p:to>
                                    </p:set>
                                    <p:animEffect transition="out" filter="dissolve">
                                      <p:cBhvr>
                                        <p:cTn id="132" dur="2000">
                                          <p:stCondLst>
                                            <p:cond delay="0"/>
                                          </p:stCondLst>
                                        </p:cTn>
                                        <p:tgtEl>
                                          <p:spTgt spid="5"/>
                                        </p:tgtEl>
                                      </p:cBhvr>
                                    </p:animEffect>
                                    <p:anim to="" calcmode="lin" valueType="num">
                                      <p:cBhvr>
                                        <p:cTn id="133" dur="2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2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1.11111E-6 3.7037E-6 L 0.00903 0.35787 " pathEditMode="relative" rAng="0" ptsTypes="AA">
                                      <p:cBhvr>
                                        <p:cTn id="190" dur="1750" fill="hold"/>
                                        <p:tgtEl>
                                          <p:spTgt spid="4">
                                            <p:txEl>
                                              <p:pRg st="0" end="0"/>
                                            </p:txEl>
                                          </p:spTgt>
                                        </p:tgtEl>
                                        <p:attrNameLst>
                                          <p:attrName>ppt_x</p:attrName>
                                          <p:attrName>ppt_y</p:attrName>
                                        </p:attrNameLst>
                                      </p:cBhvr>
                                      <p:rCtr x="451" y="17894"/>
                                    </p:animMotion>
                                  </p:childTnLst>
                                </p:cTn>
                              </p:par>
                              <p:par>
                                <p:cTn id="191" presetID="0" presetClass="path" presetSubtype="0" accel="50000" decel="50000" fill="hold" nodeType="withEffect">
                                  <p:stCondLst>
                                    <p:cond delay="0"/>
                                  </p:stCondLst>
                                  <p:childTnLst>
                                    <p:animMotion origin="layout" path="M 8.33333E-7 -2.96296E-6 L 0.12066 0.29121 " pathEditMode="relative" rAng="0" ptsTypes="AA">
                                      <p:cBhvr>
                                        <p:cTn id="192" dur="1750" fill="hold"/>
                                        <p:tgtEl>
                                          <p:spTgt spid="4">
                                            <p:txEl>
                                              <p:pRg st="1" end="1"/>
                                            </p:txEl>
                                          </p:spTgt>
                                        </p:tgtEl>
                                        <p:attrNameLst>
                                          <p:attrName>ppt_x</p:attrName>
                                          <p:attrName>ppt_y</p:attrName>
                                        </p:attrNameLst>
                                      </p:cBhvr>
                                      <p:rCtr x="6024" y="14560"/>
                                    </p:animMotion>
                                  </p:childTnLst>
                                </p:cTn>
                              </p:par>
                              <p:par>
                                <p:cTn id="193" presetID="0" presetClass="path" presetSubtype="0" accel="50000" decel="50000" fill="hold" nodeType="withEffect">
                                  <p:stCondLst>
                                    <p:cond delay="0"/>
                                  </p:stCondLst>
                                  <p:childTnLst>
                                    <p:animMotion origin="layout" path="M 8.33333E-7 0.00023 L 0.08976 0.21783 " pathEditMode="relative" rAng="0" ptsTypes="AA">
                                      <p:cBhvr>
                                        <p:cTn id="194" dur="1750" fill="hold"/>
                                        <p:tgtEl>
                                          <p:spTgt spid="4">
                                            <p:txEl>
                                              <p:pRg st="2" end="2"/>
                                            </p:txEl>
                                          </p:spTgt>
                                        </p:tgtEl>
                                        <p:attrNameLst>
                                          <p:attrName>ppt_x</p:attrName>
                                          <p:attrName>ppt_y</p:attrName>
                                        </p:attrNameLst>
                                      </p:cBhvr>
                                      <p:rCtr x="4479" y="10880"/>
                                    </p:animMotion>
                                  </p:childTnLst>
                                </p:cTn>
                              </p:par>
                              <p:par>
                                <p:cTn id="195" presetID="0" presetClass="path" presetSubtype="0" accel="50000" decel="50000" fill="hold" nodeType="withEffect">
                                  <p:stCondLst>
                                    <p:cond delay="0"/>
                                  </p:stCondLst>
                                  <p:childTnLst>
                                    <p:animMotion origin="layout" path="M 1.11111E-6 0.00023 L 0.07535 0.14491 " pathEditMode="relative" rAng="0" ptsTypes="AA">
                                      <p:cBhvr>
                                        <p:cTn id="196" dur="1750" fill="hold"/>
                                        <p:tgtEl>
                                          <p:spTgt spid="4">
                                            <p:txEl>
                                              <p:pRg st="3" end="3"/>
                                            </p:txEl>
                                          </p:spTgt>
                                        </p:tgtEl>
                                        <p:attrNameLst>
                                          <p:attrName>ppt_x</p:attrName>
                                          <p:attrName>ppt_y</p:attrName>
                                        </p:attrNameLst>
                                      </p:cBhvr>
                                      <p:rCtr x="3767" y="7222"/>
                                    </p:animMotion>
                                  </p:childTnLst>
                                </p:cTn>
                              </p:par>
                              <p:par>
                                <p:cTn id="197" presetID="0" presetClass="path" presetSubtype="0" accel="50000" decel="50000" fill="hold" nodeType="withEffect">
                                  <p:stCondLst>
                                    <p:cond delay="0"/>
                                  </p:stCondLst>
                                  <p:childTnLst>
                                    <p:animMotion origin="layout" path="M -3.61111E-6 0.00093 L 0.11355 0.07153 " pathEditMode="relative" rAng="0" ptsTypes="AA">
                                      <p:cBhvr>
                                        <p:cTn id="198" dur="1750" fill="hold"/>
                                        <p:tgtEl>
                                          <p:spTgt spid="4">
                                            <p:txEl>
                                              <p:pRg st="4" end="4"/>
                                            </p:txEl>
                                          </p:spTgt>
                                        </p:tgtEl>
                                        <p:attrNameLst>
                                          <p:attrName>ppt_x</p:attrName>
                                          <p:attrName>ppt_y</p:attrName>
                                        </p:attrNameLst>
                                      </p:cBhvr>
                                      <p:rCtr x="5677" y="3519"/>
                                    </p:animMotion>
                                  </p:childTnLst>
                                </p:cTn>
                              </p:par>
                              <p:par>
                                <p:cTn id="199" presetID="0" presetClass="path" presetSubtype="0" accel="50000" decel="50000" fill="hold" nodeType="withEffect">
                                  <p:stCondLst>
                                    <p:cond delay="0"/>
                                  </p:stCondLst>
                                  <p:childTnLst>
                                    <p:animMotion origin="layout" path="M -3.61111E-6 0.00069 L 0.01407 -0.00231 " pathEditMode="relative" rAng="0" ptsTypes="AA">
                                      <p:cBhvr>
                                        <p:cTn id="200" dur="1750" fill="hold"/>
                                        <p:tgtEl>
                                          <p:spTgt spid="4">
                                            <p:txEl>
                                              <p:pRg st="5" end="5"/>
                                            </p:txEl>
                                          </p:spTgt>
                                        </p:tgtEl>
                                        <p:attrNameLst>
                                          <p:attrName>ppt_x</p:attrName>
                                          <p:attrName>ppt_y</p:attrName>
                                        </p:attrNameLst>
                                      </p:cBhvr>
                                      <p:rCtr x="694" y="-162"/>
                                    </p:animMotion>
                                  </p:childTnLst>
                                </p:cTn>
                              </p:par>
                              <p:par>
                                <p:cTn id="201" presetID="0" presetClass="path" presetSubtype="0" accel="50000" decel="50000" fill="hold" nodeType="withEffect">
                                  <p:stCondLst>
                                    <p:cond delay="0"/>
                                  </p:stCondLst>
                                  <p:childTnLst>
                                    <p:animMotion origin="layout" path="M 0.00243 0.00278 L 0.12326 -0.075 " pathEditMode="relative" rAng="0" ptsTypes="AA">
                                      <p:cBhvr>
                                        <p:cTn id="202" dur="1750" fill="hold"/>
                                        <p:tgtEl>
                                          <p:spTgt spid="4">
                                            <p:txEl>
                                              <p:pRg st="6" end="6"/>
                                            </p:txEl>
                                          </p:spTgt>
                                        </p:tgtEl>
                                        <p:attrNameLst>
                                          <p:attrName>ppt_x</p:attrName>
                                          <p:attrName>ppt_y</p:attrName>
                                        </p:attrNameLst>
                                      </p:cBhvr>
                                      <p:rCtr x="6042" y="-3889"/>
                                    </p:animMotion>
                                  </p:childTnLst>
                                </p:cTn>
                              </p:par>
                              <p:par>
                                <p:cTn id="203" presetID="0" presetClass="path" presetSubtype="0" accel="50000" decel="50000" fill="hold" nodeType="withEffect">
                                  <p:stCondLst>
                                    <p:cond delay="0"/>
                                  </p:stCondLst>
                                  <p:childTnLst>
                                    <p:animMotion origin="layout" path="M -5.55556E-7 0.00046 L 0.01181 -0.14907 " pathEditMode="relative" rAng="0" ptsTypes="AA">
                                      <p:cBhvr>
                                        <p:cTn id="204" dur="1750" fill="hold"/>
                                        <p:tgtEl>
                                          <p:spTgt spid="4">
                                            <p:txEl>
                                              <p:pRg st="7" end="7"/>
                                            </p:txEl>
                                          </p:spTgt>
                                        </p:tgtEl>
                                        <p:attrNameLst>
                                          <p:attrName>ppt_x</p:attrName>
                                          <p:attrName>ppt_y</p:attrName>
                                        </p:attrNameLst>
                                      </p:cBhvr>
                                      <p:rCtr x="590" y="-7477"/>
                                    </p:animMotion>
                                  </p:childTnLst>
                                </p:cTn>
                              </p:par>
                              <p:par>
                                <p:cTn id="205" presetID="0" presetClass="path" presetSubtype="0" accel="50000" decel="50000" fill="hold" nodeType="withEffect">
                                  <p:stCondLst>
                                    <p:cond delay="0"/>
                                  </p:stCondLst>
                                  <p:childTnLst>
                                    <p:animMotion origin="layout" path="M 3.88889E-6 0.00069 L 3.88889E-6 -0.22222 " pathEditMode="relative" rAng="0" ptsTypes="AA">
                                      <p:cBhvr>
                                        <p:cTn id="206" dur="1750" fill="hold"/>
                                        <p:tgtEl>
                                          <p:spTgt spid="4">
                                            <p:txEl>
                                              <p:pRg st="8" end="8"/>
                                            </p:txEl>
                                          </p:spTgt>
                                        </p:tgtEl>
                                        <p:attrNameLst>
                                          <p:attrName>ppt_x</p:attrName>
                                          <p:attrName>ppt_y</p:attrName>
                                        </p:attrNameLst>
                                      </p:cBhvr>
                                      <p:rCtr x="0" y="-11157"/>
                                    </p:animMotion>
                                  </p:childTnLst>
                                </p:cTn>
                              </p:par>
                              <p:par>
                                <p:cTn id="207" presetID="0" presetClass="path" presetSubtype="0" accel="50000" decel="50000" fill="hold" nodeType="withEffect">
                                  <p:stCondLst>
                                    <p:cond delay="0"/>
                                  </p:stCondLst>
                                  <p:childTnLst>
                                    <p:animMotion origin="layout" path="M 2.22222E-6 0.00023 L 0.05712 -0.29537 " pathEditMode="relative" rAng="0" ptsTypes="AA">
                                      <p:cBhvr>
                                        <p:cTn id="208" dur="1750" fill="hold"/>
                                        <p:tgtEl>
                                          <p:spTgt spid="4">
                                            <p:txEl>
                                              <p:pRg st="9" end="9"/>
                                            </p:txEl>
                                          </p:spTgt>
                                        </p:tgtEl>
                                        <p:attrNameLst>
                                          <p:attrName>ppt_x</p:attrName>
                                          <p:attrName>ppt_y</p:attrName>
                                        </p:attrNameLst>
                                      </p:cBhvr>
                                      <p:rCtr x="2847" y="-14792"/>
                                    </p:animMotion>
                                  </p:childTnLst>
                                </p:cTn>
                              </p:par>
                              <p:par>
                                <p:cTn id="209" presetID="0" presetClass="path" presetSubtype="0" accel="50000" decel="50000" fill="hold" nodeType="withEffect">
                                  <p:stCondLst>
                                    <p:cond delay="0"/>
                                  </p:stCondLst>
                                  <p:childTnLst>
                                    <p:animMotion origin="layout" path="M -1.94444E-6 0.00023 L 0.00834 -0.36921 " pathEditMode="relative" rAng="0" ptsTypes="AA">
                                      <p:cBhvr>
                                        <p:cTn id="210" dur="1750" fill="hold"/>
                                        <p:tgtEl>
                                          <p:spTgt spid="4">
                                            <p:txEl>
                                              <p:pRg st="10" end="10"/>
                                            </p:txEl>
                                          </p:spTgt>
                                        </p:tgtEl>
                                        <p:attrNameLst>
                                          <p:attrName>ppt_x</p:attrName>
                                          <p:attrName>ppt_y</p:attrName>
                                        </p:attrNameLst>
                                      </p:cBhvr>
                                      <p:rCtr x="417" y="-18472"/>
                                    </p:animMotion>
                                  </p:childTnLst>
                                </p:cTn>
                              </p:par>
                              <p:par>
                                <p:cTn id="211" presetID="0" presetClass="path" presetSubtype="0" accel="50000" decel="50000" fill="hold" nodeType="withEffect">
                                  <p:stCondLst>
                                    <p:cond delay="0"/>
                                  </p:stCondLst>
                                  <p:childTnLst>
                                    <p:animMotion origin="layout" path="M 3.88889E-6 0.00069 L -0.00677 -0.4426 " pathEditMode="relative" rAng="0" ptsTypes="AA">
                                      <p:cBhvr>
                                        <p:cTn id="212" dur="1750" fill="hold"/>
                                        <p:tgtEl>
                                          <p:spTgt spid="4">
                                            <p:txEl>
                                              <p:pRg st="11" end="11"/>
                                            </p:txEl>
                                          </p:spTgt>
                                        </p:tgtEl>
                                        <p:attrNameLst>
                                          <p:attrName>ppt_x</p:attrName>
                                          <p:attrName>ppt_y</p:attrName>
                                        </p:attrNameLst>
                                      </p:cBhvr>
                                      <p:rCtr x="-347" y="-22176"/>
                                    </p:animMotion>
                                  </p:childTnLst>
                                </p:cTn>
                              </p:par>
                              <p:par>
                                <p:cTn id="213" presetID="0" presetClass="path" presetSubtype="0" accel="50000" decel="50000" fill="hold" nodeType="withEffect">
                                  <p:stCondLst>
                                    <p:cond delay="0"/>
                                  </p:stCondLst>
                                  <p:childTnLst>
                                    <p:animMotion origin="layout" path="M -8.33333E-7 0.00069 L 0.06198 -0.51598 " pathEditMode="relative" rAng="0" ptsTypes="AA">
                                      <p:cBhvr>
                                        <p:cTn id="214" dur="1750" fill="hold"/>
                                        <p:tgtEl>
                                          <p:spTgt spid="4">
                                            <p:txEl>
                                              <p:pRg st="12" end="12"/>
                                            </p:txEl>
                                          </p:spTgt>
                                        </p:tgtEl>
                                        <p:attrNameLst>
                                          <p:attrName>ppt_x</p:attrName>
                                          <p:attrName>ppt_y</p:attrName>
                                        </p:attrNameLst>
                                      </p:cBhvr>
                                      <p:rCtr x="3090" y="-2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uiExpand="1" build="allAtOnce"/>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147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E101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628650"/>
            <a:ext cx="7239000" cy="4248150"/>
          </a:xfrm>
          <a:prstGeom prst="rect">
            <a:avLst/>
          </a:prstGeom>
        </p:spPr>
      </p:pic>
      <p:pic>
        <p:nvPicPr>
          <p:cNvPr id="9" name="Picture 8" descr="PowerPoint Slide Show - [SermonLayoutWork]"/>
          <p:cNvPicPr>
            <a:picLocks noChangeAspect="1"/>
          </p:cNvPicPr>
          <p:nvPr/>
        </p:nvPicPr>
        <p:blipFill>
          <a:blip r:embed="rId6">
            <a:clrChange>
              <a:clrFrom>
                <a:srgbClr val="FF0000"/>
              </a:clrFrom>
              <a:clrTo>
                <a:srgbClr val="FF0000">
                  <a:alpha val="0"/>
                </a:srgbClr>
              </a:clrTo>
            </a:clrChange>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7086600"/>
          </a:xfrm>
          <a:prstGeom prst="rect">
            <a:avLst/>
          </a:prstGeom>
        </p:spPr>
      </p:pic>
      <p:sp>
        <p:nvSpPr>
          <p:cNvPr id="5" name="Rectangle 12"/>
          <p:cNvSpPr>
            <a:spLocks noChangeArrowheads="1"/>
          </p:cNvSpPr>
          <p:nvPr/>
        </p:nvSpPr>
        <p:spPr bwMode="auto">
          <a:xfrm>
            <a:off x="609600" y="52959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smtClean="0">
                <a:ln w="11430"/>
                <a:solidFill>
                  <a:schemeClr val="bg1"/>
                </a:solidFill>
                <a:effectLst>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solidFill>
                <a:schemeClr val="bg1"/>
              </a:solidFill>
              <a:effectLst>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810000" y="4991100"/>
            <a:ext cx="5105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smtClean="0">
                <a:ln w="11430"/>
                <a:solidFill>
                  <a:schemeClr val="bg1"/>
                </a:solidFill>
                <a:effectLst>
                  <a:outerShdw blurRad="76200" dist="50800" dir="5400000" algn="tl" rotWithShape="0">
                    <a:srgbClr val="000000">
                      <a:alpha val="65000"/>
                    </a:srgbClr>
                  </a:outerShdw>
                </a:effectLst>
                <a:latin typeface="Calibri" panose="020F0502020204030204" pitchFamily="34" charset="0"/>
              </a:rPr>
              <a:t>September 18, 2016</a:t>
            </a:r>
            <a:endParaRPr lang="en-US" altLang="en-US" sz="4400" b="1" i="1" spc="50" dirty="0">
              <a:ln w="11430"/>
              <a:solidFill>
                <a:schemeClr val="bg1"/>
              </a:solidFill>
              <a:effectLst>
                <a:outerShdw blurRad="76200" dist="50800" dir="5400000" algn="tl" rotWithShape="0">
                  <a:srgbClr val="000000">
                    <a:alpha val="65000"/>
                  </a:srgbClr>
                </a:outerShdw>
              </a:effectLst>
              <a:latin typeface="Calibri" panose="020F0502020204030204" pitchFamily="34" charset="0"/>
            </a:endParaRPr>
          </a:p>
        </p:txBody>
      </p:sp>
      <p:sp>
        <p:nvSpPr>
          <p:cNvPr id="4" name="Rectangle 4"/>
          <p:cNvSpPr>
            <a:spLocks noChangeArrowheads="1"/>
          </p:cNvSpPr>
          <p:nvPr/>
        </p:nvSpPr>
        <p:spPr bwMode="auto">
          <a:xfrm>
            <a:off x="990600" y="609600"/>
            <a:ext cx="7086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gd name="adj" fmla="val 2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smtClean="0">
                <a:ln w="11430"/>
                <a:blipFill dpi="0" rotWithShape="1">
                  <a:blip r:embed="rId8">
                    <a:extLst>
                      <a:ext uri="{28A0092B-C50C-407E-A947-70E740481C1C}">
                        <a14:useLocalDpi xmlns:a14="http://schemas.microsoft.com/office/drawing/2010/main" val="0"/>
                      </a:ext>
                    </a:extLst>
                  </a:blip>
                  <a:srcRect/>
                  <a:stretch>
                    <a:fillRect/>
                  </a:stretch>
                </a:blipFill>
                <a:effectLst>
                  <a:glow rad="38100">
                    <a:schemeClr val="bg1"/>
                  </a:glow>
                  <a:outerShdw blurRad="76200" dist="50800" dir="5400000" algn="tl" rotWithShape="0">
                    <a:srgbClr val="000000">
                      <a:alpha val="65000"/>
                    </a:srgbClr>
                  </a:outerShdw>
                </a:effectLst>
                <a:latin typeface="Calibri" panose="020F0502020204030204" pitchFamily="34" charset="0"/>
              </a:rPr>
              <a:t>Physical</a:t>
            </a:r>
          </a:p>
          <a:p>
            <a:pPr algn="ctr"/>
            <a:r>
              <a:rPr lang="en-US" sz="8000" b="1" spc="50" dirty="0" smtClean="0">
                <a:ln w="11430"/>
                <a:blipFill dpi="0" rotWithShape="1">
                  <a:blip r:embed="rId8">
                    <a:extLst>
                      <a:ext uri="{28A0092B-C50C-407E-A947-70E740481C1C}">
                        <a14:useLocalDpi xmlns:a14="http://schemas.microsoft.com/office/drawing/2010/main" val="0"/>
                      </a:ext>
                    </a:extLst>
                  </a:blip>
                  <a:srcRect/>
                  <a:stretch>
                    <a:fillRect/>
                  </a:stretch>
                </a:blipFill>
                <a:effectLst>
                  <a:glow rad="38100">
                    <a:schemeClr val="bg1"/>
                  </a:glow>
                  <a:outerShdw blurRad="76200" dist="50800" dir="5400000" algn="tl" rotWithShape="0">
                    <a:srgbClr val="000000">
                      <a:alpha val="65000"/>
                    </a:srgbClr>
                  </a:outerShdw>
                </a:effectLst>
                <a:latin typeface="Calibri" panose="020F0502020204030204" pitchFamily="34" charset="0"/>
              </a:rPr>
              <a:t>Science</a:t>
            </a:r>
          </a:p>
          <a:p>
            <a:pPr algn="ctr"/>
            <a:r>
              <a:rPr lang="en-US" sz="8000" b="1" spc="50" dirty="0" smtClean="0">
                <a:ln w="11430"/>
                <a:blipFill dpi="0" rotWithShape="1">
                  <a:blip r:embed="rId8">
                    <a:extLst>
                      <a:ext uri="{28A0092B-C50C-407E-A947-70E740481C1C}">
                        <a14:useLocalDpi xmlns:a14="http://schemas.microsoft.com/office/drawing/2010/main" val="0"/>
                      </a:ext>
                    </a:extLst>
                  </a:blip>
                  <a:srcRect/>
                  <a:stretch>
                    <a:fillRect/>
                  </a:stretch>
                </a:blipFill>
                <a:effectLst>
                  <a:glow rad="38100">
                    <a:schemeClr val="bg1"/>
                  </a:glow>
                  <a:outerShdw blurRad="76200" dist="50800" dir="5400000" algn="tl" rotWithShape="0">
                    <a:srgbClr val="000000">
                      <a:alpha val="65000"/>
                    </a:srgbClr>
                  </a:outerShdw>
                </a:effectLst>
                <a:latin typeface="Calibri" panose="020F0502020204030204" pitchFamily="34" charset="0"/>
              </a:rPr>
              <a:t>of God</a:t>
            </a:r>
            <a:endParaRPr lang="en-US" sz="8000" b="1" i="1" spc="50" dirty="0">
              <a:ln w="11430"/>
              <a:blipFill dpi="0" rotWithShape="1">
                <a:blip r:embed="rId8">
                  <a:extLst>
                    <a:ext uri="{28A0092B-C50C-407E-A947-70E740481C1C}">
                      <a14:useLocalDpi xmlns:a14="http://schemas.microsoft.com/office/drawing/2010/main" val="0"/>
                    </a:ext>
                  </a:extLst>
                </a:blip>
                <a:srcRect/>
                <a:stretch>
                  <a:fillRect/>
                </a:stretch>
              </a:blipFill>
              <a:effectLst>
                <a:glow rad="38100">
                  <a:schemeClr val="bg1"/>
                </a:glow>
                <a:outerShdw blurRad="76200" dist="50800" dir="5400000" algn="tl" rotWithShape="0">
                  <a:srgbClr val="000000">
                    <a:alpha val="65000"/>
                  </a:srgbClr>
                </a:outerShdw>
              </a:effectLst>
              <a:latin typeface="Calibri" panose="020F0502020204030204" pitchFamily="34" charset="0"/>
            </a:endParaRPr>
          </a:p>
        </p:txBody>
      </p:sp>
      <p:sp>
        <p:nvSpPr>
          <p:cNvPr id="10" name="Rectangle 4"/>
          <p:cNvSpPr>
            <a:spLocks noChangeArrowheads="1"/>
          </p:cNvSpPr>
          <p:nvPr/>
        </p:nvSpPr>
        <p:spPr bwMode="auto">
          <a:xfrm>
            <a:off x="2819400" y="1066800"/>
            <a:ext cx="33909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2500" b="1" spc="50" dirty="0" smtClean="0">
                <a:ln w="11430"/>
                <a:blipFill dpi="0" rotWithShape="1">
                  <a:blip r:embed="rId9">
                    <a:extLst>
                      <a:ext uri="{28A0092B-C50C-407E-A947-70E740481C1C}">
                        <a14:useLocalDpi xmlns:a14="http://schemas.microsoft.com/office/drawing/2010/main" val="0"/>
                      </a:ext>
                    </a:extLst>
                  </a:blip>
                  <a:srcRect/>
                  <a:stretch>
                    <a:fillRect/>
                  </a:stretch>
                </a:blipFill>
                <a:effectLst>
                  <a:glow rad="38100">
                    <a:schemeClr val="bg1"/>
                  </a:glow>
                  <a:outerShdw blurRad="38100" dist="38100" dir="2700000" algn="tl">
                    <a:srgbClr val="000000">
                      <a:alpha val="43137"/>
                    </a:srgbClr>
                  </a:outerShdw>
                </a:effectLst>
                <a:latin typeface="Bodoni MT Black" panose="02070A03080606020203" pitchFamily="18" charset="0"/>
              </a:rPr>
              <a:t>II</a:t>
            </a:r>
            <a:endParaRPr lang="en-US" sz="22500" b="1" i="1" spc="50" dirty="0">
              <a:ln w="11430"/>
              <a:blipFill dpi="0" rotWithShape="1">
                <a:blip r:embed="rId9">
                  <a:extLst>
                    <a:ext uri="{28A0092B-C50C-407E-A947-70E740481C1C}">
                      <a14:useLocalDpi xmlns:a14="http://schemas.microsoft.com/office/drawing/2010/main" val="0"/>
                    </a:ext>
                  </a:extLst>
                </a:blip>
                <a:srcRect/>
                <a:stretch>
                  <a:fillRect/>
                </a:stretch>
              </a:blipFill>
              <a:effectLst>
                <a:glow rad="38100">
                  <a:schemeClr val="bg1"/>
                </a:glow>
                <a:outerShdw blurRad="38100" dist="38100" dir="2700000" algn="tl">
                  <a:srgbClr val="000000">
                    <a:alpha val="43137"/>
                  </a:srgbClr>
                </a:outerShdw>
              </a:effectLst>
              <a:latin typeface="Bodoni MT Black" panose="02070A03080606020203" pitchFamily="18" charset="0"/>
            </a:endParaRPr>
          </a:p>
        </p:txBody>
      </p:sp>
    </p:spTree>
    <p:extLst>
      <p:ext uri="{BB962C8B-B14F-4D97-AF65-F5344CB8AC3E}">
        <p14:creationId xmlns:p14="http://schemas.microsoft.com/office/powerpoint/2010/main" val="189173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750">
                                          <p:stCondLst>
                                            <p:cond delay="0"/>
                                          </p:stCondLst>
                                        </p:cTn>
                                        <p:tgtEl>
                                          <p:spTgt spid="4"/>
                                        </p:tgtEl>
                                      </p:cBhvr>
                                    </p:animEffect>
                                    <p:anim to="" calcmode="lin" valueType="num">
                                      <p:cBhvr>
                                        <p:cTn id="8" dur="75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75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1" presetClass="exit" presetSubtype="0" fill="hold" nodeType="withEffect">
                                  <p:stCondLst>
                                    <p:cond delay="750"/>
                                  </p:stCondLst>
                                  <p:childTnLst>
                                    <p:set>
                                      <p:cBhvr>
                                        <p:cTn id="11" dur="1" fill="hold">
                                          <p:stCondLst>
                                            <p:cond delay="0"/>
                                          </p:stCondLst>
                                        </p:cTn>
                                        <p:tgtEl>
                                          <p:spTgt spid="7"/>
                                        </p:tgtEl>
                                        <p:attrNameLst>
                                          <p:attrName>style.visibility</p:attrName>
                                        </p:attrNameLst>
                                      </p:cBhvr>
                                      <p:to>
                                        <p:strVal val="hidden"/>
                                      </p:to>
                                    </p:set>
                                  </p:childTnLst>
                                </p:cTn>
                              </p:par>
                              <p:par>
                                <p:cTn id="12" presetID="9" presetClass="exit" presetSubtype="0" fill="hold" grpId="2" nodeType="withEffect">
                                  <p:stCondLst>
                                    <p:cond delay="1750"/>
                                  </p:stCondLst>
                                  <p:childTnLst>
                                    <p:animEffect transition="out" filter="dissolv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par>
                                <p:cTn id="15" presetID="2" presetClass="mediacall" presetSubtype="0" fill="hold" nodeType="withEffect">
                                  <p:stCondLst>
                                    <p:cond delay="750"/>
                                  </p:stCondLst>
                                  <p:childTnLst>
                                    <p:cmd type="call" cmd="togglePause">
                                      <p:cBhvr>
                                        <p:cTn id="16" dur="1" fill="hold"/>
                                        <p:tgtEl>
                                          <p:spTgt spid="8"/>
                                        </p:tgtEl>
                                      </p:cBhvr>
                                    </p:cmd>
                                  </p:childTnLst>
                                </p:cTn>
                              </p:par>
                              <p:par>
                                <p:cTn id="17" presetID="39" presetClass="entr" presetSubtype="0" accel="100000"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175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2750"/>
                            </p:stCondLst>
                            <p:childTnLst>
                              <p:par>
                                <p:cTn id="30" presetID="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750">
                                          <p:stCondLst>
                                            <p:cond delay="0"/>
                                          </p:stCondLst>
                                        </p:cTn>
                                        <p:tgtEl>
                                          <p:spTgt spid="10"/>
                                        </p:tgtEl>
                                      </p:cBhvr>
                                    </p:animEffect>
                                    <p:anim to="" calcmode="lin" valueType="num">
                                      <p:cBhvr>
                                        <p:cTn id="33" dur="75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75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3"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0" presetClass="exit" presetSubtype="0" fill="hold" grpId="1" nodeType="withEffect">
                                  <p:stCondLst>
                                    <p:cond delay="0"/>
                                  </p:stCondLst>
                                  <p:childTnLst>
                                    <p:set>
                                      <p:cBhvr>
                                        <p:cTn id="40" dur="1" fill="hold">
                                          <p:stCondLst>
                                            <p:cond delay="999"/>
                                          </p:stCondLst>
                                        </p:cTn>
                                        <p:tgtEl>
                                          <p:spTgt spid="4"/>
                                        </p:tgtEl>
                                        <p:attrNameLst>
                                          <p:attrName>style.visibility</p:attrName>
                                        </p:attrNameLst>
                                      </p:cBhvr>
                                      <p:to>
                                        <p:strVal val="hidden"/>
                                      </p:to>
                                    </p:set>
                                    <p:animEffect transition="out" filter="dissolve">
                                      <p:cBhvr>
                                        <p:cTn id="41" dur="1000">
                                          <p:stCondLst>
                                            <p:cond delay="0"/>
                                          </p:stCondLst>
                                        </p:cTn>
                                        <p:tgtEl>
                                          <p:spTgt spid="4"/>
                                        </p:tgtEl>
                                      </p:cBhvr>
                                    </p:animEffect>
                                    <p:anim to="" calcmode="lin" valueType="num">
                                      <p:cBhvr>
                                        <p:cTn id="4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4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44" presetID="1"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8"/>
                                        </p:tgtEl>
                                        <p:attrNameLst>
                                          <p:attrName>style.visibility</p:attrName>
                                        </p:attrNameLst>
                                      </p:cBhvr>
                                      <p:to>
                                        <p:strVal val="hidden"/>
                                      </p:to>
                                    </p:set>
                                    <p:cmd type="call" cmd="stop">
                                      <p:cBhvr>
                                        <p:cTn id="48" dur="1">
                                          <p:stCondLst>
                                            <p:cond delay="0"/>
                                          </p:stCondLst>
                                        </p:cTn>
                                        <p:tgtEl>
                                          <p:spTgt spid="8"/>
                                        </p:tgtEl>
                                      </p:cBhvr>
                                    </p:cmd>
                                  </p:childTnLst>
                                </p:cTn>
                              </p:par>
                              <p:par>
                                <p:cTn id="49" presetID="1" presetClass="exit" presetSubtype="0" fill="hold"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par>
                          <p:cTn id="51" fill="hold">
                            <p:stCondLst>
                              <p:cond delay="1000"/>
                            </p:stCondLst>
                            <p:childTnLst>
                              <p:par>
                                <p:cTn id="52" presetID="9" presetClass="exit" presetSubtype="0" fill="hold" grpId="1" nodeType="afterEffect">
                                  <p:stCondLst>
                                    <p:cond delay="0"/>
                                  </p:stCondLst>
                                  <p:childTnLst>
                                    <p:animEffect transition="out" filter="dissolve">
                                      <p:cBhvr>
                                        <p:cTn id="53" dur="1500"/>
                                        <p:tgtEl>
                                          <p:spTgt spid="5"/>
                                        </p:tgtEl>
                                      </p:cBhvr>
                                    </p:animEffect>
                                    <p:set>
                                      <p:cBhvr>
                                        <p:cTn id="54" dur="1" fill="hold">
                                          <p:stCondLst>
                                            <p:cond delay="1499"/>
                                          </p:stCondLst>
                                        </p:cTn>
                                        <p:tgtEl>
                                          <p:spTgt spid="5"/>
                                        </p:tgtEl>
                                        <p:attrNameLst>
                                          <p:attrName>style.visibility</p:attrName>
                                        </p:attrNameLst>
                                      </p:cBhvr>
                                      <p:to>
                                        <p:strVal val="hidden"/>
                                      </p:to>
                                    </p:set>
                                  </p:childTnLst>
                                </p:cTn>
                              </p:par>
                              <p:par>
                                <p:cTn id="55" presetID="0" presetClass="path" presetSubtype="0" accel="50000" decel="50000" fill="hold" grpId="2" nodeType="withEffect">
                                  <p:stCondLst>
                                    <p:cond delay="0"/>
                                  </p:stCondLst>
                                  <p:childTnLst>
                                    <p:animMotion origin="layout" path="M 3.33333E-6 3.13599E-6 L 3.33333E-6 0.23034 " pathEditMode="relative" rAng="0" ptsTypes="AA">
                                      <p:cBhvr>
                                        <p:cTn id="56" dur="1500" fill="hold"/>
                                        <p:tgtEl>
                                          <p:spTgt spid="5"/>
                                        </p:tgtEl>
                                        <p:attrNameLst>
                                          <p:attrName>ppt_x</p:attrName>
                                          <p:attrName>ppt_y</p:attrName>
                                        </p:attrNameLst>
                                      </p:cBhvr>
                                      <p:rCtr x="0" y="11517"/>
                                    </p:animMotion>
                                  </p:childTnLst>
                                </p:cTn>
                              </p:par>
                            </p:childTnLst>
                          </p:cTn>
                        </p:par>
                        <p:par>
                          <p:cTn id="57" fill="hold">
                            <p:stCondLst>
                              <p:cond delay="2500"/>
                            </p:stCondLst>
                            <p:childTnLst>
                              <p:par>
                                <p:cTn id="58" presetID="31" presetClass="exit" presetSubtype="0" fill="hold" grpId="1" nodeType="afterEffect">
                                  <p:stCondLst>
                                    <p:cond delay="0"/>
                                  </p:stCondLst>
                                  <p:childTnLst>
                                    <p:anim calcmode="lin" valueType="num">
                                      <p:cBhvr>
                                        <p:cTn id="59" dur="1000"/>
                                        <p:tgtEl>
                                          <p:spTgt spid="6"/>
                                        </p:tgtEl>
                                        <p:attrNameLst>
                                          <p:attrName>ppt_w</p:attrName>
                                        </p:attrNameLst>
                                      </p:cBhvr>
                                      <p:tavLst>
                                        <p:tav tm="0">
                                          <p:val>
                                            <p:strVal val="ppt_w"/>
                                          </p:val>
                                        </p:tav>
                                        <p:tav tm="100000">
                                          <p:val>
                                            <p:fltVal val="0"/>
                                          </p:val>
                                        </p:tav>
                                      </p:tavLst>
                                    </p:anim>
                                    <p:anim calcmode="lin" valueType="num">
                                      <p:cBhvr>
                                        <p:cTn id="60" dur="1000"/>
                                        <p:tgtEl>
                                          <p:spTgt spid="6"/>
                                        </p:tgtEl>
                                        <p:attrNameLst>
                                          <p:attrName>ppt_h</p:attrName>
                                        </p:attrNameLst>
                                      </p:cBhvr>
                                      <p:tavLst>
                                        <p:tav tm="0">
                                          <p:val>
                                            <p:strVal val="ppt_h"/>
                                          </p:val>
                                        </p:tav>
                                        <p:tav tm="100000">
                                          <p:val>
                                            <p:fltVal val="0"/>
                                          </p:val>
                                        </p:tav>
                                      </p:tavLst>
                                    </p:anim>
                                    <p:anim calcmode="lin" valueType="num">
                                      <p:cBhvr>
                                        <p:cTn id="61" dur="1000"/>
                                        <p:tgtEl>
                                          <p:spTgt spid="6"/>
                                        </p:tgtEl>
                                        <p:attrNameLst>
                                          <p:attrName>style.rotation</p:attrName>
                                        </p:attrNameLst>
                                      </p:cBhvr>
                                      <p:tavLst>
                                        <p:tav tm="0">
                                          <p:val>
                                            <p:fltVal val="0"/>
                                          </p:val>
                                        </p:tav>
                                        <p:tav tm="100000">
                                          <p:val>
                                            <p:fltVal val="90"/>
                                          </p:val>
                                        </p:tav>
                                      </p:tavLst>
                                    </p:anim>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par>
                                <p:cTn id="64" presetID="0" presetClass="path" presetSubtype="0" accel="50000" decel="50000" fill="hold" grpId="2" nodeType="withEffect">
                                  <p:stCondLst>
                                    <p:cond delay="0"/>
                                  </p:stCondLst>
                                  <p:childTnLst>
                                    <p:animMotion origin="layout" path="M -3.33333E-6 4.0148E-6 L -0.55416 -0.16929 " pathEditMode="relative" rAng="0" ptsTypes="AA">
                                      <p:cBhvr>
                                        <p:cTn id="65" dur="1000" fill="hold"/>
                                        <p:tgtEl>
                                          <p:spTgt spid="6"/>
                                        </p:tgtEl>
                                        <p:attrNameLst>
                                          <p:attrName>ppt_x</p:attrName>
                                          <p:attrName>ppt_y</p:attrName>
                                        </p:attrNameLst>
                                      </p:cBhvr>
                                      <p:rCtr x="-27708" y="-8464"/>
                                    </p:animMotion>
                                  </p:childTnLst>
                                </p:cTn>
                              </p:par>
                              <p:par>
                                <p:cTn id="66" presetID="0" presetClass="exit" presetSubtype="0" fill="hold" grpId="1" nodeType="withEffect">
                                  <p:stCondLst>
                                    <p:cond delay="250"/>
                                  </p:stCondLst>
                                  <p:childTnLst>
                                    <p:set>
                                      <p:cBhvr>
                                        <p:cTn id="67" dur="1" fill="hold">
                                          <p:stCondLst>
                                            <p:cond delay="999"/>
                                          </p:stCondLst>
                                        </p:cTn>
                                        <p:tgtEl>
                                          <p:spTgt spid="10"/>
                                        </p:tgtEl>
                                        <p:attrNameLst>
                                          <p:attrName>style.visibility</p:attrName>
                                        </p:attrNameLst>
                                      </p:cBhvr>
                                      <p:to>
                                        <p:strVal val="hidden"/>
                                      </p:to>
                                    </p:set>
                                    <p:animEffect transition="out" filter="dissolve">
                                      <p:cBhvr>
                                        <p:cTn id="68" dur="1000">
                                          <p:stCondLst>
                                            <p:cond delay="0"/>
                                          </p:stCondLst>
                                        </p:cTn>
                                        <p:tgtEl>
                                          <p:spTgt spid="10"/>
                                        </p:tgtEl>
                                      </p:cBhvr>
                                    </p:animEffect>
                                    <p:anim to="" calcmode="lin" valueType="num">
                                      <p:cBhvr>
                                        <p:cTn id="69"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70"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71" presetID="0" presetClass="path" presetSubtype="0" accel="50000" decel="50000" fill="hold" grpId="4" nodeType="withEffect">
                                  <p:stCondLst>
                                    <p:cond delay="250"/>
                                  </p:stCondLst>
                                  <p:childTnLst>
                                    <p:animMotion origin="layout" path="M 0 0 L -0.34167 0.23312 " pathEditMode="relative" ptsTypes="AA">
                                      <p:cBhvr>
                                        <p:cTn id="72" dur="1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repeatCount="indefinite" fill="hold" display="0">
                  <p:stCondLst>
                    <p:cond delay="indefinite"/>
                  </p:stCondLst>
                </p:cTn>
                <p:tgtEl>
                  <p:spTgt spid="8"/>
                </p:tgtEl>
              </p:cMediaNode>
            </p:video>
          </p:childTnLst>
        </p:cTn>
      </p:par>
    </p:tnLst>
    <p:bldLst>
      <p:bldP spid="5" grpId="0"/>
      <p:bldP spid="5" grpId="1"/>
      <p:bldP spid="5" grpId="2"/>
      <p:bldP spid="6" grpId="0"/>
      <p:bldP spid="6" grpId="1"/>
      <p:bldP spid="6" grpId="2"/>
      <p:bldP spid="4" grpId="0"/>
      <p:bldP spid="4" grpId="1"/>
      <p:bldP spid="4" grpId="2"/>
      <p:bldP spid="4" grpId="3"/>
      <p:bldP spid="10" grpId="0"/>
      <p:bldP spid="10" grpId="1"/>
      <p:bldP spid="10" grpId="4"/>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838200" y="2362200"/>
            <a:ext cx="7391400" cy="2316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For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every house is built by someone, but He who built all things is God</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Hebrews 3:4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5"/>
          <p:cNvSpPr>
            <a:spLocks noChangeArrowheads="1"/>
          </p:cNvSpPr>
          <p:nvPr/>
        </p:nvSpPr>
        <p:spPr bwMode="auto">
          <a:xfrm>
            <a:off x="3048001" y="3657600"/>
            <a:ext cx="190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God</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661140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
                                        <p:tgtEl>
                                          <p:spTgt spid="6"/>
                                        </p:tgtEl>
                                      </p:cBhvr>
                                    </p:animEffect>
                                  </p:childTnLst>
                                </p:cTn>
                              </p:par>
                              <p:par>
                                <p:cTn id="16" presetID="0" presetClass="path" presetSubtype="0" accel="50000" decel="50000" fill="hold" grpId="2" nodeType="withEffect">
                                  <p:stCondLst>
                                    <p:cond delay="0"/>
                                  </p:stCondLst>
                                  <p:childTnLst>
                                    <p:animMotion origin="layout" path="M 5.55112E-17 -1.11111E-6 L 0.13576 -0.20023 " pathEditMode="relative" rAng="0" ptsTypes="AA">
                                      <p:cBhvr>
                                        <p:cTn id="17" dur="2000" fill="hold"/>
                                        <p:tgtEl>
                                          <p:spTgt spid="6"/>
                                        </p:tgtEl>
                                        <p:attrNameLst>
                                          <p:attrName>ppt_x</p:attrName>
                                          <p:attrName>ppt_y</p:attrName>
                                        </p:attrNameLst>
                                      </p:cBhvr>
                                      <p:rCtr x="6788" y="-10023"/>
                                    </p:animMotion>
                                  </p:childTnLst>
                                </p:cTn>
                              </p:par>
                              <p:par>
                                <p:cTn id="18" presetID="10" presetClass="exit" presetSubtype="0" fill="hold" grpId="1" nodeType="withEffect">
                                  <p:stCondLst>
                                    <p:cond delay="0"/>
                                  </p:stCondLst>
                                  <p:childTnLst>
                                    <p:animEffect transition="out" filter="fade">
                                      <p:cBhvr>
                                        <p:cTn id="19" dur="1500"/>
                                        <p:tgtEl>
                                          <p:spTgt spid="3074"/>
                                        </p:tgtEl>
                                      </p:cBhvr>
                                    </p:animEffect>
                                    <p:set>
                                      <p:cBhvr>
                                        <p:cTn id="20"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76200"/>
            <a:ext cx="10287000" cy="6934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
        <p:nvSpPr>
          <p:cNvPr id="6" name="Rectangle 5"/>
          <p:cNvSpPr>
            <a:spLocks noChangeArrowheads="1"/>
          </p:cNvSpPr>
          <p:nvPr/>
        </p:nvSpPr>
        <p:spPr bwMode="auto">
          <a:xfrm>
            <a:off x="4272505" y="2286000"/>
            <a:ext cx="197589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God</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2332038"/>
            <a:ext cx="8229600" cy="2316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works of the LORD are great, Studied by all who have pleasure in them</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Psalm 111:2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xit" presetSubtype="0" fill="hold" grpId="2" nodeType="withEffect">
                                  <p:stCondLst>
                                    <p:cond delay="500"/>
                                  </p:stCondLst>
                                  <p:childTnLst>
                                    <p:anim calcmode="lin" valueType="num">
                                      <p:cBhvr>
                                        <p:cTn id="11" dur="1000"/>
                                        <p:tgtEl>
                                          <p:spTgt spid="6"/>
                                        </p:tgtEl>
                                        <p:attrNameLst>
                                          <p:attrName>ppt_w</p:attrName>
                                        </p:attrNameLst>
                                      </p:cBhvr>
                                      <p:tavLst>
                                        <p:tav tm="0">
                                          <p:val>
                                            <p:strVal val="ppt_w"/>
                                          </p:val>
                                        </p:tav>
                                        <p:tav tm="100000">
                                          <p:val>
                                            <p:strVal val="ppt_w*0.70"/>
                                          </p:val>
                                        </p:tav>
                                      </p:tavLst>
                                    </p:anim>
                                    <p:anim calcmode="lin" valueType="num">
                                      <p:cBhvr>
                                        <p:cTn id="12" dur="1000"/>
                                        <p:tgtEl>
                                          <p:spTgt spid="6"/>
                                        </p:tgtEl>
                                        <p:attrNameLst>
                                          <p:attrName>ppt_h</p:attrName>
                                        </p:attrNameLst>
                                      </p:cBhvr>
                                      <p:tavLst>
                                        <p:tav tm="0">
                                          <p:val>
                                            <p:strVal val="ppt_h"/>
                                          </p:val>
                                        </p:tav>
                                        <p:tav tm="100000">
                                          <p:val>
                                            <p:strVal val="ppt_h"/>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4"/>
                                        </p:tgtEl>
                                      </p:cBhvr>
                                      <p:by x="150000" y="150000"/>
                                    </p:animScale>
                                  </p:childTnLst>
                                </p:cTn>
                              </p:par>
                              <p:par>
                                <p:cTn id="19" presetID="8" presetClass="emph" presetSubtype="0" fill="hold" nodeType="withEffect">
                                  <p:stCondLst>
                                    <p:cond delay="0"/>
                                  </p:stCondLst>
                                  <p:childTnLst>
                                    <p:animRot by="-1500000">
                                      <p:cBhvr>
                                        <p:cTn id="20" dur="2000" fill="hold"/>
                                        <p:tgtEl>
                                          <p:spTgt spid="4"/>
                                        </p:tgtEl>
                                        <p:attrNameLst>
                                          <p:attrName>r</p:attrName>
                                        </p:attrNameLst>
                                      </p:cBhvr>
                                    </p:animRot>
                                  </p:childTnLst>
                                </p:cTn>
                              </p:par>
                              <p:par>
                                <p:cTn id="21" presetID="8" presetClass="emph" presetSubtype="0" fill="hold" grpId="2" nodeType="withEffect">
                                  <p:stCondLst>
                                    <p:cond delay="0"/>
                                  </p:stCondLst>
                                  <p:childTnLst>
                                    <p:animRot by="-1500000">
                                      <p:cBhvr>
                                        <p:cTn id="22" dur="2000" fill="hold"/>
                                        <p:tgtEl>
                                          <p:spTgt spid="3074"/>
                                        </p:tgtEl>
                                        <p:attrNameLst>
                                          <p:attrName>r</p:attrName>
                                        </p:attrNameLst>
                                      </p:cBhvr>
                                    </p:animRot>
                                  </p:childTnLst>
                                </p:cTn>
                              </p:par>
                              <p:par>
                                <p:cTn id="23" presetID="6" presetClass="emph" presetSubtype="0" fill="hold" grpId="3" nodeType="withEffect">
                                  <p:stCondLst>
                                    <p:cond delay="0"/>
                                  </p:stCondLst>
                                  <p:childTnLst>
                                    <p:animScale>
                                      <p:cBhvr>
                                        <p:cTn id="24" dur="2000" fill="hold"/>
                                        <p:tgtEl>
                                          <p:spTgt spid="3074"/>
                                        </p:tgtEl>
                                      </p:cBhvr>
                                      <p:by x="150000" y="150000"/>
                                    </p:animScale>
                                  </p:childTnLst>
                                </p:cTn>
                              </p:par>
                            </p:childTnLst>
                          </p:cTn>
                        </p:par>
                        <p:par>
                          <p:cTn id="25" fill="hold">
                            <p:stCondLst>
                              <p:cond delay="2000"/>
                            </p:stCondLst>
                            <p:childTnLst>
                              <p:par>
                                <p:cTn id="26" presetID="9" presetClass="exit" presetSubtype="0" fill="hold" grpId="1" nodeType="afterEffect">
                                  <p:stCondLst>
                                    <p:cond delay="0"/>
                                  </p:stCondLst>
                                  <p:childTnLst>
                                    <p:animEffect transition="out" filter="dissolve">
                                      <p:cBhvr>
                                        <p:cTn id="27" dur="500"/>
                                        <p:tgtEl>
                                          <p:spTgt spid="3074"/>
                                        </p:tgtEl>
                                      </p:cBhvr>
                                    </p:animEffect>
                                    <p:set>
                                      <p:cBhvr>
                                        <p:cTn id="28" dur="1" fill="hold">
                                          <p:stCondLst>
                                            <p:cond delay="499"/>
                                          </p:stCondLst>
                                        </p:cTn>
                                        <p:tgtEl>
                                          <p:spTgt spid="307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23" presetClass="exit" presetSubtype="16" fill="hold" nodeType="withEffect">
                                  <p:stCondLst>
                                    <p:cond delay="0"/>
                                  </p:stCondLst>
                                  <p:childTnLst>
                                    <p:anim calcmode="lin" valueType="num">
                                      <p:cBhvr>
                                        <p:cTn id="33" dur="500"/>
                                        <p:tgtEl>
                                          <p:spTgt spid="4"/>
                                        </p:tgtEl>
                                        <p:attrNameLst>
                                          <p:attrName>ppt_w</p:attrName>
                                        </p:attrNameLst>
                                      </p:cBhvr>
                                      <p:tavLst>
                                        <p:tav tm="0">
                                          <p:val>
                                            <p:strVal val="ppt_w"/>
                                          </p:val>
                                        </p:tav>
                                        <p:tav tm="100000">
                                          <p:val>
                                            <p:strVal val="4*ppt_w"/>
                                          </p:val>
                                        </p:tav>
                                      </p:tavLst>
                                    </p:anim>
                                    <p:anim calcmode="lin" valueType="num">
                                      <p:cBhvr>
                                        <p:cTn id="34" dur="500"/>
                                        <p:tgtEl>
                                          <p:spTgt spid="4"/>
                                        </p:tgtEl>
                                        <p:attrNameLst>
                                          <p:attrName>ppt_h</p:attrName>
                                        </p:attrNameLst>
                                      </p:cBhvr>
                                      <p:tavLst>
                                        <p:tav tm="0">
                                          <p:val>
                                            <p:strVal val="ppt_h"/>
                                          </p:val>
                                        </p:tav>
                                        <p:tav tm="100000">
                                          <p:val>
                                            <p:strVal val="4*ppt_h"/>
                                          </p:val>
                                        </p:tav>
                                      </p:tavLst>
                                    </p:anim>
                                    <p:set>
                                      <p:cBhvr>
                                        <p:cTn id="35" dur="1" fill="hold">
                                          <p:stCondLst>
                                            <p:cond delay="499"/>
                                          </p:stCondLst>
                                        </p:cTn>
                                        <p:tgtEl>
                                          <p:spTgt spid="4"/>
                                        </p:tgtEl>
                                        <p:attrNameLst>
                                          <p:attrName>style.visibility</p:attrName>
                                        </p:attrNameLst>
                                      </p:cBhvr>
                                      <p:to>
                                        <p:strVal val="hidden"/>
                                      </p:to>
                                    </p:set>
                                  </p:childTnLst>
                                </p:cTn>
                              </p:par>
                              <p:par>
                                <p:cTn id="36" presetID="23" presetClass="exit" presetSubtype="32" fill="hold" grpId="4" nodeType="withEffect">
                                  <p:stCondLst>
                                    <p:cond delay="0"/>
                                  </p:stCondLst>
                                  <p:childTnLst>
                                    <p:anim calcmode="lin" valueType="num">
                                      <p:cBhvr>
                                        <p:cTn id="37" dur="500"/>
                                        <p:tgtEl>
                                          <p:spTgt spid="3074"/>
                                        </p:tgtEl>
                                        <p:attrNameLst>
                                          <p:attrName>ppt_w</p:attrName>
                                        </p:attrNameLst>
                                      </p:cBhvr>
                                      <p:tavLst>
                                        <p:tav tm="0">
                                          <p:val>
                                            <p:strVal val="ppt_w"/>
                                          </p:val>
                                        </p:tav>
                                        <p:tav tm="100000">
                                          <p:val>
                                            <p:fltVal val="0"/>
                                          </p:val>
                                        </p:tav>
                                      </p:tavLst>
                                    </p:anim>
                                    <p:anim calcmode="lin" valueType="num">
                                      <p:cBhvr>
                                        <p:cTn id="38" dur="500"/>
                                        <p:tgtEl>
                                          <p:spTgt spid="3074"/>
                                        </p:tgtEl>
                                        <p:attrNameLst>
                                          <p:attrName>ppt_h</p:attrName>
                                        </p:attrNameLst>
                                      </p:cBhvr>
                                      <p:tavLst>
                                        <p:tav tm="0">
                                          <p:val>
                                            <p:strVal val="ppt_h"/>
                                          </p:val>
                                        </p:tav>
                                        <p:tav tm="100000">
                                          <p:val>
                                            <p:fltVal val="0"/>
                                          </p:val>
                                        </p:tav>
                                      </p:tavLst>
                                    </p:anim>
                                    <p:set>
                                      <p:cBhvr>
                                        <p:cTn id="39"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3074" grpId="0"/>
      <p:bldP spid="3074" grpId="1"/>
      <p:bldP spid="3074" grpId="2"/>
      <p:bldP spid="3074" grpId="3"/>
      <p:bldP spid="3074" grpId="4"/>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926" r="5185"/>
          <a:stretch/>
        </p:blipFill>
        <p:spPr>
          <a:xfrm>
            <a:off x="0" y="-76200"/>
            <a:ext cx="9144000" cy="6934200"/>
          </a:xfrm>
          <a:prstGeom prst="rect">
            <a:avLst/>
          </a:prstGeom>
        </p:spPr>
      </p:pic>
      <p:sp>
        <p:nvSpPr>
          <p:cNvPr id="3074" name="Rectangle 2"/>
          <p:cNvSpPr>
            <a:spLocks noGrp="1" noChangeArrowheads="1"/>
          </p:cNvSpPr>
          <p:nvPr>
            <p:ph type="title"/>
          </p:nvPr>
        </p:nvSpPr>
        <p:spPr>
          <a:xfrm>
            <a:off x="457200" y="1874838"/>
            <a:ext cx="8229600" cy="2849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Do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you know the ordinances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of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the heavens? Can you set their dominion over the earth</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Job 38:33 </a:t>
            </a:r>
            <a:r>
              <a:rPr lang="en-US" altLang="en-US" sz="40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5495544" y="2450592"/>
            <a:ext cx="182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effectLst/>
                <a:latin typeface="Calibri" panose="020F0502020204030204" pitchFamily="34" charset="0"/>
              </a:rPr>
              <a:t> </a:t>
            </a:r>
            <a:r>
              <a:rPr lang="en-US" sz="5400" b="1" kern="0" dirty="0" smtClean="0">
                <a:solidFill>
                  <a:schemeClr val="bg1"/>
                </a:solidFill>
                <a:effectLst/>
                <a:latin typeface="Calibri" panose="020F0502020204030204" pitchFamily="34" charset="0"/>
              </a:rPr>
              <a:t> light</a:t>
            </a:r>
          </a:p>
        </p:txBody>
      </p:sp>
      <p:sp>
        <p:nvSpPr>
          <p:cNvPr id="6" name="Rectangle 2"/>
          <p:cNvSpPr txBox="1">
            <a:spLocks noChangeArrowheads="1"/>
          </p:cNvSpPr>
          <p:nvPr/>
        </p:nvSpPr>
        <p:spPr bwMode="auto">
          <a:xfrm>
            <a:off x="5495544" y="2450592"/>
            <a:ext cx="182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effectLst/>
                <a:latin typeface="Calibri" panose="020F0502020204030204" pitchFamily="34" charset="0"/>
              </a:rPr>
              <a:t> </a:t>
            </a:r>
            <a:r>
              <a:rPr lang="en-US" sz="5400" b="1" kern="0" dirty="0" smtClean="0">
                <a:solidFill>
                  <a:schemeClr val="bg1"/>
                </a:solidFill>
                <a:effectLst/>
                <a:latin typeface="Calibri" panose="020F0502020204030204" pitchFamily="34" charset="0"/>
              </a:rPr>
              <a:t> light</a:t>
            </a:r>
          </a:p>
        </p:txBody>
      </p:sp>
      <p:sp>
        <p:nvSpPr>
          <p:cNvPr id="7" name="Rectangle 2"/>
          <p:cNvSpPr txBox="1">
            <a:spLocks noChangeArrowheads="1"/>
          </p:cNvSpPr>
          <p:nvPr/>
        </p:nvSpPr>
        <p:spPr bwMode="auto">
          <a:xfrm>
            <a:off x="5495544" y="2450592"/>
            <a:ext cx="182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effectLst/>
                <a:latin typeface="Calibri" panose="020F0502020204030204" pitchFamily="34" charset="0"/>
              </a:rPr>
              <a:t> </a:t>
            </a:r>
            <a:r>
              <a:rPr lang="en-US" sz="5400" b="1" kern="0" dirty="0" smtClean="0">
                <a:solidFill>
                  <a:schemeClr val="bg1"/>
                </a:solidFill>
                <a:effectLst/>
                <a:latin typeface="Calibri" panose="020F0502020204030204" pitchFamily="34" charset="0"/>
              </a:rPr>
              <a:t> light</a:t>
            </a:r>
          </a:p>
        </p:txBody>
      </p:sp>
      <p:sp>
        <p:nvSpPr>
          <p:cNvPr id="8" name="Rectangle 2"/>
          <p:cNvSpPr txBox="1">
            <a:spLocks noChangeArrowheads="1"/>
          </p:cNvSpPr>
          <p:nvPr/>
        </p:nvSpPr>
        <p:spPr bwMode="auto">
          <a:xfrm>
            <a:off x="5495544" y="2450592"/>
            <a:ext cx="182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effectLst/>
                <a:latin typeface="Calibri" panose="020F0502020204030204" pitchFamily="34" charset="0"/>
              </a:rPr>
              <a:t> </a:t>
            </a:r>
            <a:r>
              <a:rPr lang="en-US" sz="5400" b="1" kern="0" dirty="0" smtClean="0">
                <a:solidFill>
                  <a:schemeClr val="bg1"/>
                </a:solidFill>
                <a:effectLst/>
                <a:latin typeface="Calibri" panose="020F0502020204030204" pitchFamily="34" charset="0"/>
              </a:rPr>
              <a:t> light</a:t>
            </a:r>
          </a:p>
        </p:txBody>
      </p:sp>
      <p:sp>
        <p:nvSpPr>
          <p:cNvPr id="5" name="Rectangle 2"/>
          <p:cNvSpPr txBox="1">
            <a:spLocks noChangeArrowheads="1"/>
          </p:cNvSpPr>
          <p:nvPr/>
        </p:nvSpPr>
        <p:spPr bwMode="auto">
          <a:xfrm>
            <a:off x="2075688" y="3273552"/>
            <a:ext cx="312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latin typeface="Calibri" panose="020F0502020204030204" pitchFamily="34" charset="0"/>
              </a:rPr>
              <a:t> </a:t>
            </a:r>
            <a:r>
              <a:rPr lang="en-US" sz="5400" b="1" kern="0" dirty="0" smtClean="0">
                <a:solidFill>
                  <a:schemeClr val="bg1"/>
                </a:solidFill>
                <a:latin typeface="Calibri" panose="020F0502020204030204" pitchFamily="34" charset="0"/>
              </a:rPr>
              <a:t> </a:t>
            </a:r>
            <a:r>
              <a:rPr lang="en-US" sz="5400" b="1" kern="0" dirty="0" smtClean="0">
                <a:solidFill>
                  <a:schemeClr val="tx1"/>
                </a:solidFill>
                <a:latin typeface="Calibri" panose="020F0502020204030204" pitchFamily="34" charset="0"/>
              </a:rPr>
              <a:t>darkness</a:t>
            </a:r>
          </a:p>
        </p:txBody>
      </p:sp>
      <p:sp>
        <p:nvSpPr>
          <p:cNvPr id="9" name="Rectangle 2"/>
          <p:cNvSpPr txBox="1">
            <a:spLocks noChangeArrowheads="1"/>
          </p:cNvSpPr>
          <p:nvPr/>
        </p:nvSpPr>
        <p:spPr bwMode="auto">
          <a:xfrm>
            <a:off x="2075688" y="3276600"/>
            <a:ext cx="312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latin typeface="Calibri" panose="020F0502020204030204" pitchFamily="34" charset="0"/>
              </a:rPr>
              <a:t> </a:t>
            </a:r>
            <a:r>
              <a:rPr lang="en-US" sz="5400" b="1" kern="0" dirty="0" smtClean="0">
                <a:solidFill>
                  <a:schemeClr val="bg1"/>
                </a:solidFill>
                <a:latin typeface="Calibri" panose="020F0502020204030204" pitchFamily="34" charset="0"/>
              </a:rPr>
              <a:t> </a:t>
            </a:r>
            <a:r>
              <a:rPr lang="en-US" sz="5400" b="1" kern="0" dirty="0" smtClean="0">
                <a:solidFill>
                  <a:schemeClr val="tx1"/>
                </a:solidFill>
                <a:latin typeface="Calibri" panose="020F0502020204030204" pitchFamily="34" charset="0"/>
              </a:rPr>
              <a:t>darkness</a:t>
            </a:r>
          </a:p>
        </p:txBody>
      </p:sp>
      <p:sp>
        <p:nvSpPr>
          <p:cNvPr id="10" name="Rectangle 2"/>
          <p:cNvSpPr txBox="1">
            <a:spLocks noChangeArrowheads="1"/>
          </p:cNvSpPr>
          <p:nvPr/>
        </p:nvSpPr>
        <p:spPr bwMode="auto">
          <a:xfrm>
            <a:off x="2075688" y="3276600"/>
            <a:ext cx="312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latin typeface="Calibri" panose="020F0502020204030204" pitchFamily="34" charset="0"/>
              </a:rPr>
              <a:t> </a:t>
            </a:r>
            <a:r>
              <a:rPr lang="en-US" sz="5400" b="1" kern="0" dirty="0" smtClean="0">
                <a:solidFill>
                  <a:schemeClr val="bg1"/>
                </a:solidFill>
                <a:latin typeface="Calibri" panose="020F0502020204030204" pitchFamily="34" charset="0"/>
              </a:rPr>
              <a:t> </a:t>
            </a:r>
            <a:r>
              <a:rPr lang="en-US" sz="5400" b="1" kern="0" dirty="0" smtClean="0">
                <a:solidFill>
                  <a:schemeClr val="tx1"/>
                </a:solidFill>
                <a:latin typeface="Calibri" panose="020F0502020204030204" pitchFamily="34" charset="0"/>
              </a:rPr>
              <a:t>darkness</a:t>
            </a:r>
          </a:p>
        </p:txBody>
      </p:sp>
      <p:sp>
        <p:nvSpPr>
          <p:cNvPr id="3074" name="Rectangle 2"/>
          <p:cNvSpPr>
            <a:spLocks noGrp="1" noChangeArrowheads="1"/>
          </p:cNvSpPr>
          <p:nvPr>
            <p:ph type="title"/>
          </p:nvPr>
        </p:nvSpPr>
        <p:spPr>
          <a:xfrm>
            <a:off x="914400" y="1524000"/>
            <a:ext cx="7162800" cy="3810000"/>
          </a:xfrm>
        </p:spPr>
        <p:txBody>
          <a:bodyPr>
            <a:scene3d>
              <a:camera prst="orthographicFront"/>
              <a:lightRig rig="glow" dir="tl">
                <a:rot lat="0" lon="0" rev="5400000"/>
              </a:lightRig>
            </a:scene3d>
            <a:sp3d contourW="12700">
              <a:contourClr>
                <a:schemeClr val="accent6">
                  <a:shade val="73000"/>
                </a:schemeClr>
              </a:contourClr>
            </a:sp3d>
          </a:bodyPr>
          <a:lstStyle/>
          <a:p>
            <a:r>
              <a:rPr lang="en-US" sz="5400" b="1" dirty="0" smtClean="0">
                <a:solidFill>
                  <a:schemeClr val="bg1"/>
                </a:solidFill>
                <a:effectLst>
                  <a:glow rad="63500">
                    <a:schemeClr val="tx1"/>
                  </a:glow>
                </a:effectLst>
                <a:latin typeface="Calibri" panose="020F0502020204030204" pitchFamily="34" charset="0"/>
              </a:rPr>
              <a:t>"</a:t>
            </a:r>
            <a:r>
              <a:rPr lang="en-US" sz="5400" b="1" dirty="0">
                <a:solidFill>
                  <a:schemeClr val="bg1"/>
                </a:solidFill>
                <a:effectLst>
                  <a:glow rad="63500">
                    <a:schemeClr val="tx1"/>
                  </a:glow>
                </a:effectLst>
                <a:latin typeface="Calibri" panose="020F0502020204030204" pitchFamily="34" charset="0"/>
              </a:rPr>
              <a:t>Where is the way to the dwelling of light? </a:t>
            </a:r>
            <a:r>
              <a:rPr lang="en-US" sz="5400" b="1" dirty="0" smtClean="0">
                <a:solidFill>
                  <a:schemeClr val="bg1"/>
                </a:solidFill>
                <a:effectLst>
                  <a:glow rad="63500">
                    <a:schemeClr val="tx1"/>
                  </a:glow>
                </a:effectLst>
                <a:latin typeface="Calibri" panose="020F0502020204030204" pitchFamily="34" charset="0"/>
              </a:rPr>
              <a:t>And                 , </a:t>
            </a:r>
            <a:r>
              <a:rPr lang="en-US" sz="5400" b="1" dirty="0">
                <a:solidFill>
                  <a:schemeClr val="bg1"/>
                </a:solidFill>
                <a:effectLst>
                  <a:glow rad="63500">
                    <a:schemeClr val="tx1"/>
                  </a:glow>
                </a:effectLst>
                <a:latin typeface="Calibri" panose="020F0502020204030204" pitchFamily="34" charset="0"/>
              </a:rPr>
              <a:t>where is its place</a:t>
            </a:r>
            <a:r>
              <a:rPr lang="en-US" sz="5400" b="1" dirty="0" smtClean="0">
                <a:solidFill>
                  <a:schemeClr val="bg1"/>
                </a:solidFill>
                <a:effectLst>
                  <a:glow rad="63500">
                    <a:schemeClr val="tx1"/>
                  </a:glow>
                </a:effectLst>
                <a:latin typeface="Calibri" panose="020F0502020204030204" pitchFamily="34" charset="0"/>
              </a:rPr>
              <a:t>, …" </a:t>
            </a:r>
            <a:r>
              <a:rPr lang="en-US" sz="4000" b="1" i="1" dirty="0" smtClean="0">
                <a:solidFill>
                  <a:schemeClr val="bg1"/>
                </a:solidFill>
                <a:effectLst>
                  <a:glow rad="63500">
                    <a:schemeClr val="tx1"/>
                  </a:glow>
                </a:effectLst>
                <a:latin typeface="Calibri" panose="020F0502020204030204" pitchFamily="34" charset="0"/>
              </a:rPr>
              <a:t>— </a:t>
            </a:r>
            <a:r>
              <a:rPr lang="en-US" sz="4000" b="1" i="1" dirty="0">
                <a:solidFill>
                  <a:schemeClr val="bg1"/>
                </a:solidFill>
                <a:effectLst>
                  <a:glow rad="63500">
                    <a:schemeClr val="tx1"/>
                  </a:glow>
                </a:effectLst>
                <a:latin typeface="Calibri" panose="020F0502020204030204" pitchFamily="34" charset="0"/>
              </a:rPr>
              <a:t>Job 38:19 </a:t>
            </a:r>
          </a:p>
        </p:txBody>
      </p:sp>
      <p:sp>
        <p:nvSpPr>
          <p:cNvPr id="11" name="Rectangle 2"/>
          <p:cNvSpPr txBox="1">
            <a:spLocks noChangeArrowheads="1"/>
          </p:cNvSpPr>
          <p:nvPr/>
        </p:nvSpPr>
        <p:spPr bwMode="auto">
          <a:xfrm>
            <a:off x="2075688" y="3276600"/>
            <a:ext cx="312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latin typeface="Calibri" panose="020F0502020204030204" pitchFamily="34" charset="0"/>
              </a:rPr>
              <a:t> </a:t>
            </a:r>
            <a:r>
              <a:rPr lang="en-US" sz="5400" b="1" kern="0" dirty="0" smtClean="0">
                <a:solidFill>
                  <a:schemeClr val="bg1"/>
                </a:solidFill>
                <a:latin typeface="Calibri" panose="020F0502020204030204" pitchFamily="34" charset="0"/>
              </a:rPr>
              <a:t> </a:t>
            </a:r>
            <a:r>
              <a:rPr lang="en-US" sz="5400" b="1" kern="0" dirty="0" smtClean="0">
                <a:solidFill>
                  <a:schemeClr val="tx1"/>
                </a:solidFill>
                <a:latin typeface="Calibri" panose="020F0502020204030204" pitchFamily="34" charset="0"/>
              </a:rPr>
              <a:t>darkness</a:t>
            </a:r>
          </a:p>
        </p:txBody>
      </p:sp>
      <p:sp>
        <p:nvSpPr>
          <p:cNvPr id="12" name="Rectangle 2"/>
          <p:cNvSpPr txBox="1">
            <a:spLocks noChangeArrowheads="1"/>
          </p:cNvSpPr>
          <p:nvPr/>
        </p:nvSpPr>
        <p:spPr bwMode="auto">
          <a:xfrm>
            <a:off x="2075688" y="3276600"/>
            <a:ext cx="312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effectLst>
                  <a:glow rad="63500">
                    <a:schemeClr val="tx1"/>
                  </a:glow>
                </a:effectLst>
                <a:latin typeface="Calibri" panose="020F0502020204030204" pitchFamily="34" charset="0"/>
              </a:rPr>
              <a:t> </a:t>
            </a:r>
            <a:r>
              <a:rPr lang="en-US" sz="5400" b="1" kern="0" dirty="0" smtClean="0">
                <a:solidFill>
                  <a:schemeClr val="bg1"/>
                </a:solidFill>
                <a:effectLst>
                  <a:glow rad="63500">
                    <a:schemeClr val="tx1"/>
                  </a:glow>
                </a:effectLst>
                <a:latin typeface="Calibri" panose="020F0502020204030204" pitchFamily="34" charset="0"/>
              </a:rPr>
              <a:t> darkness</a:t>
            </a:r>
          </a:p>
        </p:txBody>
      </p:sp>
      <p:sp>
        <p:nvSpPr>
          <p:cNvPr id="13" name="Rectangle 2"/>
          <p:cNvSpPr txBox="1">
            <a:spLocks noChangeArrowheads="1"/>
          </p:cNvSpPr>
          <p:nvPr/>
        </p:nvSpPr>
        <p:spPr bwMode="auto">
          <a:xfrm>
            <a:off x="2075688" y="3276600"/>
            <a:ext cx="312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effectLst>
                  <a:glow rad="63500">
                    <a:schemeClr val="tx1"/>
                  </a:glow>
                </a:effectLst>
                <a:latin typeface="Calibri" panose="020F0502020204030204" pitchFamily="34" charset="0"/>
              </a:rPr>
              <a:t> </a:t>
            </a:r>
            <a:r>
              <a:rPr lang="en-US" sz="5400" b="1" kern="0" dirty="0" smtClean="0">
                <a:solidFill>
                  <a:schemeClr val="bg1"/>
                </a:solidFill>
                <a:effectLst>
                  <a:glow rad="63500">
                    <a:schemeClr val="tx1"/>
                  </a:glow>
                </a:effectLst>
                <a:latin typeface="Calibri" panose="020F0502020204030204" pitchFamily="34" charset="0"/>
              </a:rPr>
              <a:t> darkness</a:t>
            </a:r>
          </a:p>
        </p:txBody>
      </p:sp>
    </p:spTree>
    <p:extLst>
      <p:ext uri="{BB962C8B-B14F-4D97-AF65-F5344CB8AC3E}">
        <p14:creationId xmlns:p14="http://schemas.microsoft.com/office/powerpoint/2010/main" val="637211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par>
                                <p:cTn id="13" presetID="0" presetClass="path" presetSubtype="0" accel="32000" fill="hold" grpId="4" nodeType="withEffect">
                                  <p:stCondLst>
                                    <p:cond delay="0"/>
                                  </p:stCondLst>
                                  <p:childTnLst>
                                    <p:animMotion origin="layout" path="M 3.33333E-6 0.00023 L 0.08437 -0.04301 " pathEditMode="relative" rAng="0" ptsTypes="AA">
                                      <p:cBhvr>
                                        <p:cTn id="14" dur="500" spd="-100000" fill="hold"/>
                                        <p:tgtEl>
                                          <p:spTgt spid="12"/>
                                        </p:tgtEl>
                                        <p:attrNameLst>
                                          <p:attrName>ppt_x</p:attrName>
                                          <p:attrName>ppt_y</p:attrName>
                                        </p:attrNameLst>
                                      </p:cBhvr>
                                      <p:rCtr x="4219" y="-2174"/>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23" presetClass="exit" presetSubtype="16" fill="hold" grpId="1" nodeType="withEffect">
                                  <p:stCondLst>
                                    <p:cond delay="0"/>
                                  </p:stCondLst>
                                  <p:childTnLst>
                                    <p:anim calcmode="lin" valueType="num">
                                      <p:cBhvr>
                                        <p:cTn id="20" dur="500"/>
                                        <p:tgtEl>
                                          <p:spTgt spid="4"/>
                                        </p:tgtEl>
                                        <p:attrNameLst>
                                          <p:attrName>ppt_w</p:attrName>
                                        </p:attrNameLst>
                                      </p:cBhvr>
                                      <p:tavLst>
                                        <p:tav tm="0">
                                          <p:val>
                                            <p:strVal val="ppt_w"/>
                                          </p:val>
                                        </p:tav>
                                        <p:tav tm="100000">
                                          <p:val>
                                            <p:strVal val="4*ppt_w"/>
                                          </p:val>
                                        </p:tav>
                                      </p:tavLst>
                                    </p:anim>
                                    <p:anim calcmode="lin" valueType="num">
                                      <p:cBhvr>
                                        <p:cTn id="21" dur="500"/>
                                        <p:tgtEl>
                                          <p:spTgt spid="4"/>
                                        </p:tgtEl>
                                        <p:attrNameLst>
                                          <p:attrName>ppt_h</p:attrName>
                                        </p:attrNameLst>
                                      </p:cBhvr>
                                      <p:tavLst>
                                        <p:tav tm="0">
                                          <p:val>
                                            <p:strVal val="ppt_h"/>
                                          </p:val>
                                        </p:tav>
                                        <p:tav tm="100000">
                                          <p:val>
                                            <p:strVal val="4*ppt_h"/>
                                          </p:val>
                                        </p:tav>
                                      </p:tavLst>
                                    </p:anim>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grpId="2"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 presetClass="entr" presetSubtype="0" fill="hold" grpId="0" nodeType="withEffect">
                                  <p:stCondLst>
                                    <p:cond delay="200"/>
                                  </p:stCondLst>
                                  <p:childTnLst>
                                    <p:set>
                                      <p:cBhvr>
                                        <p:cTn id="27" dur="1" fill="hold">
                                          <p:stCondLst>
                                            <p:cond delay="0"/>
                                          </p:stCondLst>
                                        </p:cTn>
                                        <p:tgtEl>
                                          <p:spTgt spid="6"/>
                                        </p:tgtEl>
                                        <p:attrNameLst>
                                          <p:attrName>style.visibility</p:attrName>
                                        </p:attrNameLst>
                                      </p:cBhvr>
                                      <p:to>
                                        <p:strVal val="visible"/>
                                      </p:to>
                                    </p:set>
                                  </p:childTnLst>
                                </p:cTn>
                              </p:par>
                              <p:par>
                                <p:cTn id="28" presetID="23" presetClass="exit" presetSubtype="16" fill="hold" grpId="1" nodeType="withEffect">
                                  <p:stCondLst>
                                    <p:cond delay="200"/>
                                  </p:stCondLst>
                                  <p:childTnLst>
                                    <p:anim calcmode="lin" valueType="num">
                                      <p:cBhvr>
                                        <p:cTn id="29" dur="500"/>
                                        <p:tgtEl>
                                          <p:spTgt spid="6"/>
                                        </p:tgtEl>
                                        <p:attrNameLst>
                                          <p:attrName>ppt_w</p:attrName>
                                        </p:attrNameLst>
                                      </p:cBhvr>
                                      <p:tavLst>
                                        <p:tav tm="0">
                                          <p:val>
                                            <p:strVal val="ppt_w"/>
                                          </p:val>
                                        </p:tav>
                                        <p:tav tm="100000">
                                          <p:val>
                                            <p:strVal val="4*ppt_w"/>
                                          </p:val>
                                        </p:tav>
                                      </p:tavLst>
                                    </p:anim>
                                    <p:anim calcmode="lin" valueType="num">
                                      <p:cBhvr>
                                        <p:cTn id="30" dur="500"/>
                                        <p:tgtEl>
                                          <p:spTgt spid="6"/>
                                        </p:tgtEl>
                                        <p:attrNameLst>
                                          <p:attrName>ppt_h</p:attrName>
                                        </p:attrNameLst>
                                      </p:cBhvr>
                                      <p:tavLst>
                                        <p:tav tm="0">
                                          <p:val>
                                            <p:strVal val="ppt_h"/>
                                          </p:val>
                                        </p:tav>
                                        <p:tav tm="100000">
                                          <p:val>
                                            <p:strVal val="4*ppt_h"/>
                                          </p:val>
                                        </p:tav>
                                      </p:tavLst>
                                    </p:anim>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grpId="2" nodeType="withEffect">
                                  <p:stCondLst>
                                    <p:cond delay="20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 presetClass="entr" presetSubtype="0" fill="hold" grpId="0" nodeType="withEffect">
                                  <p:stCondLst>
                                    <p:cond delay="400"/>
                                  </p:stCondLst>
                                  <p:childTnLst>
                                    <p:set>
                                      <p:cBhvr>
                                        <p:cTn id="36" dur="1" fill="hold">
                                          <p:stCondLst>
                                            <p:cond delay="0"/>
                                          </p:stCondLst>
                                        </p:cTn>
                                        <p:tgtEl>
                                          <p:spTgt spid="7"/>
                                        </p:tgtEl>
                                        <p:attrNameLst>
                                          <p:attrName>style.visibility</p:attrName>
                                        </p:attrNameLst>
                                      </p:cBhvr>
                                      <p:to>
                                        <p:strVal val="visible"/>
                                      </p:to>
                                    </p:set>
                                  </p:childTnLst>
                                </p:cTn>
                              </p:par>
                              <p:par>
                                <p:cTn id="37" presetID="23" presetClass="exit" presetSubtype="16" fill="hold" grpId="1" nodeType="withEffect">
                                  <p:stCondLst>
                                    <p:cond delay="400"/>
                                  </p:stCondLst>
                                  <p:childTnLst>
                                    <p:anim calcmode="lin" valueType="num">
                                      <p:cBhvr>
                                        <p:cTn id="38" dur="500"/>
                                        <p:tgtEl>
                                          <p:spTgt spid="7"/>
                                        </p:tgtEl>
                                        <p:attrNameLst>
                                          <p:attrName>ppt_w</p:attrName>
                                        </p:attrNameLst>
                                      </p:cBhvr>
                                      <p:tavLst>
                                        <p:tav tm="0">
                                          <p:val>
                                            <p:strVal val="ppt_w"/>
                                          </p:val>
                                        </p:tav>
                                        <p:tav tm="100000">
                                          <p:val>
                                            <p:strVal val="4*ppt_w"/>
                                          </p:val>
                                        </p:tav>
                                      </p:tavLst>
                                    </p:anim>
                                    <p:anim calcmode="lin" valueType="num">
                                      <p:cBhvr>
                                        <p:cTn id="39" dur="500"/>
                                        <p:tgtEl>
                                          <p:spTgt spid="7"/>
                                        </p:tgtEl>
                                        <p:attrNameLst>
                                          <p:attrName>ppt_h</p:attrName>
                                        </p:attrNameLst>
                                      </p:cBhvr>
                                      <p:tavLst>
                                        <p:tav tm="0">
                                          <p:val>
                                            <p:strVal val="ppt_h"/>
                                          </p:val>
                                        </p:tav>
                                        <p:tav tm="100000">
                                          <p:val>
                                            <p:strVal val="4*ppt_h"/>
                                          </p:val>
                                        </p:tav>
                                      </p:tavLst>
                                    </p:anim>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2" nodeType="withEffect">
                                  <p:stCondLst>
                                    <p:cond delay="40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 presetClass="entr" presetSubtype="0" fill="hold" grpId="0" nodeType="withEffect">
                                  <p:stCondLst>
                                    <p:cond delay="600"/>
                                  </p:stCondLst>
                                  <p:childTnLst>
                                    <p:set>
                                      <p:cBhvr>
                                        <p:cTn id="45" dur="1" fill="hold">
                                          <p:stCondLst>
                                            <p:cond delay="0"/>
                                          </p:stCondLst>
                                        </p:cTn>
                                        <p:tgtEl>
                                          <p:spTgt spid="8"/>
                                        </p:tgtEl>
                                        <p:attrNameLst>
                                          <p:attrName>style.visibility</p:attrName>
                                        </p:attrNameLst>
                                      </p:cBhvr>
                                      <p:to>
                                        <p:strVal val="visible"/>
                                      </p:to>
                                    </p:set>
                                  </p:childTnLst>
                                </p:cTn>
                              </p:par>
                              <p:par>
                                <p:cTn id="46" presetID="23" presetClass="exit" presetSubtype="16" fill="hold" grpId="1" nodeType="withEffect">
                                  <p:stCondLst>
                                    <p:cond delay="600"/>
                                  </p:stCondLst>
                                  <p:childTnLst>
                                    <p:anim calcmode="lin" valueType="num">
                                      <p:cBhvr>
                                        <p:cTn id="47" dur="500"/>
                                        <p:tgtEl>
                                          <p:spTgt spid="8"/>
                                        </p:tgtEl>
                                        <p:attrNameLst>
                                          <p:attrName>ppt_w</p:attrName>
                                        </p:attrNameLst>
                                      </p:cBhvr>
                                      <p:tavLst>
                                        <p:tav tm="0">
                                          <p:val>
                                            <p:strVal val="ppt_w"/>
                                          </p:val>
                                        </p:tav>
                                        <p:tav tm="100000">
                                          <p:val>
                                            <p:strVal val="4*ppt_w"/>
                                          </p:val>
                                        </p:tav>
                                      </p:tavLst>
                                    </p:anim>
                                    <p:anim calcmode="lin" valueType="num">
                                      <p:cBhvr>
                                        <p:cTn id="48" dur="500"/>
                                        <p:tgtEl>
                                          <p:spTgt spid="8"/>
                                        </p:tgtEl>
                                        <p:attrNameLst>
                                          <p:attrName>ppt_h</p:attrName>
                                        </p:attrNameLst>
                                      </p:cBhvr>
                                      <p:tavLst>
                                        <p:tav tm="0">
                                          <p:val>
                                            <p:strVal val="ppt_h"/>
                                          </p:val>
                                        </p:tav>
                                        <p:tav tm="100000">
                                          <p:val>
                                            <p:strVal val="4*ppt_h"/>
                                          </p:val>
                                        </p:tav>
                                      </p:tavLst>
                                    </p:anim>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2" nodeType="withEffect">
                                  <p:stCondLst>
                                    <p:cond delay="60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9" presetClass="emph" presetSubtype="0" grpId="3" nodeType="withEffect">
                                  <p:stCondLst>
                                    <p:cond delay="0"/>
                                  </p:stCondLst>
                                  <p:childTnLst>
                                    <p:set>
                                      <p:cBhvr rctx="PPT">
                                        <p:cTn id="58" dur="indefinite"/>
                                        <p:tgtEl>
                                          <p:spTgt spid="12"/>
                                        </p:tgtEl>
                                        <p:attrNameLst>
                                          <p:attrName>style.opacity</p:attrName>
                                        </p:attrNameLst>
                                      </p:cBhvr>
                                      <p:to>
                                        <p:strVal val="0.5"/>
                                      </p:to>
                                    </p:set>
                                    <p:animEffect filter="image" prLst="opacity: 0.5">
                                      <p:cBhvr rctx="IE">
                                        <p:cTn id="59" dur="indefinite"/>
                                        <p:tgtEl>
                                          <p:spTgt spid="12"/>
                                        </p:tgtEl>
                                      </p:cBhvr>
                                    </p:animEffect>
                                  </p:childTnLst>
                                </p:cTn>
                              </p:par>
                              <p:par>
                                <p:cTn id="60" presetID="23" presetClass="exit" presetSubtype="32" fill="hold" grpId="2" nodeType="withEffect">
                                  <p:stCondLst>
                                    <p:cond delay="0"/>
                                  </p:stCondLst>
                                  <p:childTnLst>
                                    <p:anim calcmode="lin" valueType="num">
                                      <p:cBhvr>
                                        <p:cTn id="61" dur="500"/>
                                        <p:tgtEl>
                                          <p:spTgt spid="5"/>
                                        </p:tgtEl>
                                        <p:attrNameLst>
                                          <p:attrName>ppt_w</p:attrName>
                                        </p:attrNameLst>
                                      </p:cBhvr>
                                      <p:tavLst>
                                        <p:tav tm="0">
                                          <p:val>
                                            <p:strVal val="ppt_w"/>
                                          </p:val>
                                        </p:tav>
                                        <p:tav tm="100000">
                                          <p:val>
                                            <p:fltVal val="0"/>
                                          </p:val>
                                        </p:tav>
                                      </p:tavLst>
                                    </p:anim>
                                    <p:anim calcmode="lin" valueType="num">
                                      <p:cBhvr>
                                        <p:cTn id="62" dur="500"/>
                                        <p:tgtEl>
                                          <p:spTgt spid="5"/>
                                        </p:tgtEl>
                                        <p:attrNameLst>
                                          <p:attrName>ppt_h</p:attrName>
                                        </p:attrNameLst>
                                      </p:cBhvr>
                                      <p:tavLst>
                                        <p:tav tm="0">
                                          <p:val>
                                            <p:strVal val="ppt_h"/>
                                          </p:val>
                                        </p:tav>
                                        <p:tav tm="100000">
                                          <p:val>
                                            <p:fltVal val="0"/>
                                          </p:val>
                                        </p:tav>
                                      </p:tavLst>
                                    </p:anim>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1" presetClass="entr" presetSubtype="0" fill="hold" grpId="0" nodeType="withEffect">
                                  <p:stCondLst>
                                    <p:cond delay="100"/>
                                  </p:stCondLst>
                                  <p:childTnLst>
                                    <p:set>
                                      <p:cBhvr>
                                        <p:cTn id="68" dur="1" fill="hold">
                                          <p:stCondLst>
                                            <p:cond delay="0"/>
                                          </p:stCondLst>
                                        </p:cTn>
                                        <p:tgtEl>
                                          <p:spTgt spid="9"/>
                                        </p:tgtEl>
                                        <p:attrNameLst>
                                          <p:attrName>style.visibility</p:attrName>
                                        </p:attrNameLst>
                                      </p:cBhvr>
                                      <p:to>
                                        <p:strVal val="visible"/>
                                      </p:to>
                                    </p:set>
                                  </p:childTnLst>
                                </p:cTn>
                              </p:par>
                              <p:par>
                                <p:cTn id="69" presetID="23" presetClass="exit" presetSubtype="32" fill="hold" grpId="2" nodeType="withEffect">
                                  <p:stCondLst>
                                    <p:cond delay="100"/>
                                  </p:stCondLst>
                                  <p:childTnLst>
                                    <p:anim calcmode="lin" valueType="num">
                                      <p:cBhvr>
                                        <p:cTn id="70" dur="500"/>
                                        <p:tgtEl>
                                          <p:spTgt spid="9"/>
                                        </p:tgtEl>
                                        <p:attrNameLst>
                                          <p:attrName>ppt_w</p:attrName>
                                        </p:attrNameLst>
                                      </p:cBhvr>
                                      <p:tavLst>
                                        <p:tav tm="0">
                                          <p:val>
                                            <p:strVal val="ppt_w"/>
                                          </p:val>
                                        </p:tav>
                                        <p:tav tm="100000">
                                          <p:val>
                                            <p:fltVal val="0"/>
                                          </p:val>
                                        </p:tav>
                                      </p:tavLst>
                                    </p:anim>
                                    <p:anim calcmode="lin" valueType="num">
                                      <p:cBhvr>
                                        <p:cTn id="71" dur="500"/>
                                        <p:tgtEl>
                                          <p:spTgt spid="9"/>
                                        </p:tgtEl>
                                        <p:attrNameLst>
                                          <p:attrName>ppt_h</p:attrName>
                                        </p:attrNameLst>
                                      </p:cBhvr>
                                      <p:tavLst>
                                        <p:tav tm="0">
                                          <p:val>
                                            <p:strVal val="ppt_h"/>
                                          </p:val>
                                        </p:tav>
                                        <p:tav tm="100000">
                                          <p:val>
                                            <p:fltVal val="0"/>
                                          </p:val>
                                        </p:tav>
                                      </p:tavLst>
                                    </p:anim>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10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 presetClass="entr" presetSubtype="0" fill="hold" grpId="0" nodeType="withEffect">
                                  <p:stCondLst>
                                    <p:cond delay="200"/>
                                  </p:stCondLst>
                                  <p:childTnLst>
                                    <p:set>
                                      <p:cBhvr>
                                        <p:cTn id="77" dur="1" fill="hold">
                                          <p:stCondLst>
                                            <p:cond delay="0"/>
                                          </p:stCondLst>
                                        </p:cTn>
                                        <p:tgtEl>
                                          <p:spTgt spid="10"/>
                                        </p:tgtEl>
                                        <p:attrNameLst>
                                          <p:attrName>style.visibility</p:attrName>
                                        </p:attrNameLst>
                                      </p:cBhvr>
                                      <p:to>
                                        <p:strVal val="visible"/>
                                      </p:to>
                                    </p:set>
                                  </p:childTnLst>
                                </p:cTn>
                              </p:par>
                              <p:par>
                                <p:cTn id="78" presetID="23" presetClass="exit" presetSubtype="32" fill="hold" grpId="2" nodeType="withEffect">
                                  <p:stCondLst>
                                    <p:cond delay="200"/>
                                  </p:stCondLst>
                                  <p:childTnLst>
                                    <p:anim calcmode="lin" valueType="num">
                                      <p:cBhvr>
                                        <p:cTn id="79" dur="500"/>
                                        <p:tgtEl>
                                          <p:spTgt spid="10"/>
                                        </p:tgtEl>
                                        <p:attrNameLst>
                                          <p:attrName>ppt_w</p:attrName>
                                        </p:attrNameLst>
                                      </p:cBhvr>
                                      <p:tavLst>
                                        <p:tav tm="0">
                                          <p:val>
                                            <p:strVal val="ppt_w"/>
                                          </p:val>
                                        </p:tav>
                                        <p:tav tm="100000">
                                          <p:val>
                                            <p:fltVal val="0"/>
                                          </p:val>
                                        </p:tav>
                                      </p:tavLst>
                                    </p:anim>
                                    <p:anim calcmode="lin" valueType="num">
                                      <p:cBhvr>
                                        <p:cTn id="80" dur="500"/>
                                        <p:tgtEl>
                                          <p:spTgt spid="10"/>
                                        </p:tgtEl>
                                        <p:attrNameLst>
                                          <p:attrName>ppt_h</p:attrName>
                                        </p:attrNameLst>
                                      </p:cBhvr>
                                      <p:tavLst>
                                        <p:tav tm="0">
                                          <p:val>
                                            <p:strVal val="ppt_h"/>
                                          </p:val>
                                        </p:tav>
                                        <p:tav tm="100000">
                                          <p:val>
                                            <p:fltVal val="0"/>
                                          </p:val>
                                        </p:tav>
                                      </p:tavLst>
                                    </p:anim>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20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 presetClass="entr" presetSubtype="0" fill="hold" grpId="0" nodeType="withEffect">
                                  <p:stCondLst>
                                    <p:cond delay="300"/>
                                  </p:stCondLst>
                                  <p:childTnLst>
                                    <p:set>
                                      <p:cBhvr>
                                        <p:cTn id="86" dur="1" fill="hold">
                                          <p:stCondLst>
                                            <p:cond delay="0"/>
                                          </p:stCondLst>
                                        </p:cTn>
                                        <p:tgtEl>
                                          <p:spTgt spid="11"/>
                                        </p:tgtEl>
                                        <p:attrNameLst>
                                          <p:attrName>style.visibility</p:attrName>
                                        </p:attrNameLst>
                                      </p:cBhvr>
                                      <p:to>
                                        <p:strVal val="visible"/>
                                      </p:to>
                                    </p:set>
                                  </p:childTnLst>
                                </p:cTn>
                              </p:par>
                              <p:par>
                                <p:cTn id="87" presetID="23" presetClass="exit" presetSubtype="32" fill="hold" grpId="2" nodeType="withEffect">
                                  <p:stCondLst>
                                    <p:cond delay="300"/>
                                  </p:stCondLst>
                                  <p:childTnLst>
                                    <p:anim calcmode="lin" valueType="num">
                                      <p:cBhvr>
                                        <p:cTn id="88" dur="500"/>
                                        <p:tgtEl>
                                          <p:spTgt spid="11"/>
                                        </p:tgtEl>
                                        <p:attrNameLst>
                                          <p:attrName>ppt_w</p:attrName>
                                        </p:attrNameLst>
                                      </p:cBhvr>
                                      <p:tavLst>
                                        <p:tav tm="0">
                                          <p:val>
                                            <p:strVal val="ppt_w"/>
                                          </p:val>
                                        </p:tav>
                                        <p:tav tm="100000">
                                          <p:val>
                                            <p:fltVal val="0"/>
                                          </p:val>
                                        </p:tav>
                                      </p:tavLst>
                                    </p:anim>
                                    <p:anim calcmode="lin" valueType="num">
                                      <p:cBhvr>
                                        <p:cTn id="89" dur="500"/>
                                        <p:tgtEl>
                                          <p:spTgt spid="11"/>
                                        </p:tgtEl>
                                        <p:attrNameLst>
                                          <p:attrName>ppt_h</p:attrName>
                                        </p:attrNameLst>
                                      </p:cBhvr>
                                      <p:tavLst>
                                        <p:tav tm="0">
                                          <p:val>
                                            <p:strVal val="ppt_h"/>
                                          </p:val>
                                        </p:tav>
                                        <p:tav tm="100000">
                                          <p:val>
                                            <p:fltVal val="0"/>
                                          </p:val>
                                        </p:tav>
                                      </p:tavLst>
                                    </p:anim>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1" nodeType="withEffect">
                                  <p:stCondLst>
                                    <p:cond delay="30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childTnLst>
                          </p:cTn>
                        </p:par>
                        <p:par>
                          <p:cTn id="94" fill="hold">
                            <p:stCondLst>
                              <p:cond delay="800"/>
                            </p:stCondLst>
                            <p:childTnLst>
                              <p:par>
                                <p:cTn id="95" presetID="10" presetClass="entr" presetSubtype="0" fill="hold" grpId="0" nodeType="after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7" grpId="0"/>
      <p:bldP spid="7" grpId="1"/>
      <p:bldP spid="7" grpId="2"/>
      <p:bldP spid="8" grpId="0"/>
      <p:bldP spid="8" grpId="1"/>
      <p:bldP spid="8" grpId="2"/>
      <p:bldP spid="5" grpId="0"/>
      <p:bldP spid="5" grpId="1"/>
      <p:bldP spid="5" grpId="2"/>
      <p:bldP spid="9" grpId="0"/>
      <p:bldP spid="9" grpId="1"/>
      <p:bldP spid="9" grpId="2"/>
      <p:bldP spid="10" grpId="0"/>
      <p:bldP spid="10" grpId="1"/>
      <p:bldP spid="10" grpId="2"/>
      <p:bldP spid="3074" grpId="0"/>
      <p:bldP spid="11" grpId="0"/>
      <p:bldP spid="11" grpId="1"/>
      <p:bldP spid="11" grpId="2"/>
      <p:bldP spid="12" grpId="0"/>
      <p:bldP spid="12" grpId="3"/>
      <p:bldP spid="12" grpId="4"/>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889" b="2777"/>
          <a:stretch/>
        </p:blipFill>
        <p:spPr>
          <a:xfrm>
            <a:off x="0" y="0"/>
            <a:ext cx="9144000" cy="6858000"/>
          </a:xfrm>
          <a:prstGeom prst="rect">
            <a:avLst/>
          </a:prstGeom>
        </p:spPr>
      </p:pic>
      <p:sp>
        <p:nvSpPr>
          <p:cNvPr id="3074" name="Rectangle 2"/>
          <p:cNvSpPr>
            <a:spLocks noGrp="1" noChangeArrowheads="1"/>
          </p:cNvSpPr>
          <p:nvPr>
            <p:ph type="title"/>
          </p:nvPr>
        </p:nvSpPr>
        <p:spPr>
          <a:xfrm>
            <a:off x="381000" y="1265238"/>
            <a:ext cx="8458200" cy="4983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Who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has measured the waters in the hollow of His hand, Measured heaven with a span And calculated the dust of the earth in a measure? Weighed the mountains in scales And the hills in a balance</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Isaiah 40:12 </a:t>
            </a:r>
            <a:r>
              <a:rPr lang="en-US" altLang="en-US" sz="40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2"/>
          <p:cNvSpPr txBox="1">
            <a:spLocks noChangeArrowheads="1"/>
          </p:cNvSpPr>
          <p:nvPr/>
        </p:nvSpPr>
        <p:spPr bwMode="auto">
          <a:xfrm>
            <a:off x="5867400" y="3200400"/>
            <a:ext cx="2895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smtClean="0">
                <a:solidFill>
                  <a:schemeClr val="bg1"/>
                </a:solidFill>
                <a:latin typeface="Calibri" panose="020F0502020204030204" pitchFamily="34" charset="0"/>
              </a:rPr>
              <a:t> </a:t>
            </a:r>
            <a:r>
              <a:rPr lang="en-US" sz="4800" b="1" kern="0" dirty="0" smtClean="0">
                <a:solidFill>
                  <a:schemeClr val="bg1"/>
                </a:solidFill>
                <a:latin typeface="Calibri" panose="020F0502020204030204" pitchFamily="34" charset="0"/>
              </a:rPr>
              <a:t> </a:t>
            </a:r>
            <a:r>
              <a:rPr lang="en-US" b="1" kern="0" dirty="0" smtClean="0">
                <a:solidFill>
                  <a:schemeClr val="bg1"/>
                </a:solidFill>
                <a:effectLst>
                  <a:glow rad="38100">
                    <a:schemeClr val="tx1"/>
                  </a:glow>
                </a:effectLst>
                <a:latin typeface="Calibri" panose="020F0502020204030204" pitchFamily="34" charset="0"/>
              </a:rPr>
              <a:t>measure</a:t>
            </a: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par>
                                <p:cTn id="16" presetID="0" presetClass="path" presetSubtype="0" accel="50000" decel="50000" fill="hold" grpId="1" nodeType="withEffect">
                                  <p:stCondLst>
                                    <p:cond delay="0"/>
                                  </p:stCondLst>
                                  <p:childTnLst>
                                    <p:animMotion origin="layout" path="M 0 0 L -0.59913 -0.04977 " pathEditMode="relative" rAng="0" ptsTypes="AA">
                                      <p:cBhvr>
                                        <p:cTn id="17" dur="2000" fill="hold"/>
                                        <p:tgtEl>
                                          <p:spTgt spid="4"/>
                                        </p:tgtEl>
                                        <p:attrNameLst>
                                          <p:attrName>ppt_x</p:attrName>
                                          <p:attrName>ppt_y</p:attrName>
                                        </p:attrNameLst>
                                      </p:cBhvr>
                                      <p:rCtr x="-29965" y="-2500"/>
                                    </p:animMotion>
                                  </p:childTnLst>
                                </p:cTn>
                              </p:par>
                              <p:par>
                                <p:cTn id="18" presetID="55" presetClass="exit" presetSubtype="0" fill="hold" grpId="1" nodeType="withEffect">
                                  <p:stCondLst>
                                    <p:cond delay="0"/>
                                  </p:stCondLst>
                                  <p:childTnLst>
                                    <p:anim calcmode="lin" valueType="num">
                                      <p:cBhvr>
                                        <p:cTn id="19" dur="1750"/>
                                        <p:tgtEl>
                                          <p:spTgt spid="3074"/>
                                        </p:tgtEl>
                                        <p:attrNameLst>
                                          <p:attrName>ppt_w</p:attrName>
                                        </p:attrNameLst>
                                      </p:cBhvr>
                                      <p:tavLst>
                                        <p:tav tm="0">
                                          <p:val>
                                            <p:strVal val="ppt_w"/>
                                          </p:val>
                                        </p:tav>
                                        <p:tav tm="100000">
                                          <p:val>
                                            <p:strVal val="ppt_w*0.70"/>
                                          </p:val>
                                        </p:tav>
                                      </p:tavLst>
                                    </p:anim>
                                    <p:anim calcmode="lin" valueType="num">
                                      <p:cBhvr>
                                        <p:cTn id="20" dur="1750"/>
                                        <p:tgtEl>
                                          <p:spTgt spid="3074"/>
                                        </p:tgtEl>
                                        <p:attrNameLst>
                                          <p:attrName>ppt_h</p:attrName>
                                        </p:attrNameLst>
                                      </p:cBhvr>
                                      <p:tavLst>
                                        <p:tav tm="0">
                                          <p:val>
                                            <p:strVal val="ppt_h"/>
                                          </p:val>
                                        </p:tav>
                                        <p:tav tm="100000">
                                          <p:val>
                                            <p:strVal val="ppt_h"/>
                                          </p:val>
                                        </p:tav>
                                      </p:tavLst>
                                    </p:anim>
                                    <p:animEffect transition="out" filter="fade">
                                      <p:cBhvr>
                                        <p:cTn id="21" dur="1750"/>
                                        <p:tgtEl>
                                          <p:spTgt spid="3074"/>
                                        </p:tgtEl>
                                      </p:cBhvr>
                                    </p:animEffect>
                                    <p:set>
                                      <p:cBhvr>
                                        <p:cTn id="22"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242" r="10505" b="5264"/>
          <a:stretch/>
        </p:blipFill>
        <p:spPr>
          <a:xfrm>
            <a:off x="0" y="0"/>
            <a:ext cx="9144000" cy="6858000"/>
          </a:xfrm>
          <a:prstGeom prst="rect">
            <a:avLst/>
          </a:prstGeom>
        </p:spPr>
      </p:pic>
      <p:sp>
        <p:nvSpPr>
          <p:cNvPr id="4" name="Rectangle 2"/>
          <p:cNvSpPr txBox="1">
            <a:spLocks noChangeArrowheads="1"/>
          </p:cNvSpPr>
          <p:nvPr/>
        </p:nvSpPr>
        <p:spPr bwMode="auto">
          <a:xfrm>
            <a:off x="381000" y="28956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smtClean="0">
                <a:solidFill>
                  <a:schemeClr val="bg1"/>
                </a:solidFill>
                <a:effectLst>
                  <a:glow rad="63500">
                    <a:schemeClr val="tx1"/>
                  </a:glow>
                </a:effectLst>
                <a:latin typeface="Calibri" panose="020F0502020204030204" pitchFamily="34" charset="0"/>
              </a:rPr>
              <a:t> </a:t>
            </a:r>
            <a:r>
              <a:rPr lang="en-US" sz="4800" b="1" kern="0" dirty="0" smtClean="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measure</a:t>
            </a:r>
          </a:p>
        </p:txBody>
      </p:sp>
      <p:sp>
        <p:nvSpPr>
          <p:cNvPr id="9" name="Title 1"/>
          <p:cNvSpPr txBox="1">
            <a:spLocks/>
          </p:cNvSpPr>
          <p:nvPr/>
        </p:nvSpPr>
        <p:spPr>
          <a:xfrm>
            <a:off x="5020056" y="3611880"/>
            <a:ext cx="1752600" cy="1036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path</a:t>
            </a:r>
            <a:endPar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8" name="Title 1"/>
          <p:cNvSpPr txBox="1">
            <a:spLocks/>
          </p:cNvSpPr>
          <p:nvPr/>
        </p:nvSpPr>
        <p:spPr>
          <a:xfrm>
            <a:off x="3593592" y="1536192"/>
            <a:ext cx="2133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weight</a:t>
            </a:r>
            <a:endPar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371600"/>
            <a:ext cx="8229600" cy="4144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To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establish a weight for the wind, And apportion the waters by measure.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When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He made a law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for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the rain, And a path for the thunderbolt,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Job 28:25-26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p:cNvSpPr txBox="1">
            <a:spLocks noChangeArrowheads="1"/>
          </p:cNvSpPr>
          <p:nvPr/>
        </p:nvSpPr>
        <p:spPr bwMode="auto">
          <a:xfrm>
            <a:off x="3886200" y="1524000"/>
            <a:ext cx="198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 </a:t>
            </a:r>
            <a:r>
              <a:rPr lang="en-US" sz="4600" b="1" kern="0" dirty="0" smtClean="0">
                <a:solidFill>
                  <a:schemeClr val="bg1"/>
                </a:solidFill>
                <a:effectLst>
                  <a:glow rad="63500">
                    <a:schemeClr val="tx1"/>
                  </a:glow>
                </a:effectLst>
                <a:latin typeface="Calibri" panose="020F0502020204030204" pitchFamily="34" charset="0"/>
              </a:rPr>
              <a:t> </a:t>
            </a:r>
            <a:r>
              <a:rPr lang="en-US" b="1" kern="0" dirty="0" err="1" smtClean="0">
                <a:solidFill>
                  <a:schemeClr val="bg1"/>
                </a:solidFill>
                <a:effectLst>
                  <a:glow rad="63500">
                    <a:schemeClr val="tx1"/>
                  </a:glow>
                </a:effectLst>
                <a:latin typeface="Calibri" panose="020F0502020204030204" pitchFamily="34" charset="0"/>
              </a:rPr>
              <a:t>ight</a:t>
            </a:r>
            <a:endParaRPr lang="en-US" b="1" kern="0" dirty="0" smtClean="0">
              <a:solidFill>
                <a:schemeClr val="bg1"/>
              </a:solidFill>
              <a:effectLst>
                <a:glow rad="63500">
                  <a:schemeClr val="tx1"/>
                </a:glow>
              </a:effectLst>
              <a:latin typeface="Calibri" panose="020F0502020204030204" pitchFamily="34" charset="0"/>
            </a:endParaRPr>
          </a:p>
        </p:txBody>
      </p:sp>
      <p:sp>
        <p:nvSpPr>
          <p:cNvPr id="7" name="Rectangle 2"/>
          <p:cNvSpPr txBox="1">
            <a:spLocks noChangeArrowheads="1"/>
          </p:cNvSpPr>
          <p:nvPr/>
        </p:nvSpPr>
        <p:spPr bwMode="auto">
          <a:xfrm>
            <a:off x="2057400" y="1524000"/>
            <a:ext cx="83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effectLst>
                  <a:glow rad="63500">
                    <a:schemeClr val="tx1"/>
                  </a:glow>
                </a:effectLst>
                <a:latin typeface="Calibri" panose="020F0502020204030204" pitchFamily="34" charset="0"/>
              </a:rPr>
              <a:t> </a:t>
            </a:r>
            <a:r>
              <a:rPr lang="en-US" sz="4500" b="1" kern="0" dirty="0" smtClean="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l</a:t>
            </a: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18" presetClass="emph" presetSubtype="0" fill="hold" grpId="1" nodeType="withEffect">
                                  <p:stCondLst>
                                    <p:cond delay="0"/>
                                  </p:stCondLst>
                                  <p:childTnLst>
                                    <p:set>
                                      <p:cBhvr override="childStyle">
                                        <p:cTn id="25" dur="500" fill="hold"/>
                                        <p:tgtEl>
                                          <p:spTgt spid="9"/>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
                                        <p:tgtEl>
                                          <p:spTgt spid="6"/>
                                        </p:tgtEl>
                                      </p:cBhvr>
                                    </p:animEffect>
                                  </p:childTnLst>
                                </p:cTn>
                              </p:par>
                              <p:par>
                                <p:cTn id="34" presetID="0" presetClass="path" presetSubtype="0" accel="50000" decel="50000" fill="hold" grpId="1" nodeType="withEffect">
                                  <p:stCondLst>
                                    <p:cond delay="0"/>
                                  </p:stCondLst>
                                  <p:childTnLst>
                                    <p:animMotion origin="layout" path="M -3.33333E-6 4.44444E-6 C 0.00712 0.00046 0.01528 0.00486 0.02032 0.01018 C 0.02535 0.0155 0.02813 0.02129 0.03039 0.03217 C 0.03264 0.04305 0.03351 0.0662 0.0342 0.07523 " pathEditMode="relative" rAng="0" ptsTypes="aaaa">
                                      <p:cBhvr>
                                        <p:cTn id="35" dur="2000" fill="hold"/>
                                        <p:tgtEl>
                                          <p:spTgt spid="6"/>
                                        </p:tgtEl>
                                        <p:attrNameLst>
                                          <p:attrName>ppt_x</p:attrName>
                                          <p:attrName>ppt_y</p:attrName>
                                        </p:attrNameLst>
                                      </p:cBhvr>
                                      <p:rCtr x="1701" y="3750"/>
                                    </p:animMotion>
                                  </p:childTnLst>
                                </p:cTn>
                              </p:par>
                              <p:par>
                                <p:cTn id="36" presetID="0" presetClass="path" presetSubtype="0" accel="50000" decel="50000" fill="hold" grpId="1" nodeType="withEffect">
                                  <p:stCondLst>
                                    <p:cond delay="0"/>
                                  </p:stCondLst>
                                  <p:childTnLst>
                                    <p:animMotion origin="layout" path="M -3.33333E-6 4.44444E-6 C 0.01355 0.01134 0.02865 0.02037 0.0573 0.03055 C 0.08611 0.03958 0.10452 0.04652 0.13907 0.05532 C 0.17483 0.06365 0.2132 0.07338 0.24115 0.07523 " pathEditMode="relative" rAng="0" ptsTypes="AAAA">
                                      <p:cBhvr>
                                        <p:cTn id="37" dur="2000" fill="hold"/>
                                        <p:tgtEl>
                                          <p:spTgt spid="7"/>
                                        </p:tgtEl>
                                        <p:attrNameLst>
                                          <p:attrName>ppt_x</p:attrName>
                                          <p:attrName>ppt_y</p:attrName>
                                        </p:attrNameLst>
                                      </p:cBhvr>
                                      <p:rCtr x="12049" y="3750"/>
                                    </p:animMotion>
                                  </p:childTnLst>
                                </p:cTn>
                              </p:par>
                              <p:par>
                                <p:cTn id="38" presetID="10" presetClass="exit" presetSubtype="0" fill="hold" grpId="1" nodeType="withEffect">
                                  <p:stCondLst>
                                    <p:cond delay="0"/>
                                  </p:stCondLst>
                                  <p:childTnLst>
                                    <p:animEffect transition="out" filter="fade">
                                      <p:cBhvr>
                                        <p:cTn id="39" dur="1750"/>
                                        <p:tgtEl>
                                          <p:spTgt spid="3074"/>
                                        </p:tgtEl>
                                      </p:cBhvr>
                                    </p:animEffect>
                                    <p:set>
                                      <p:cBhvr>
                                        <p:cTn id="40" dur="1" fill="hold">
                                          <p:stCondLst>
                                            <p:cond delay="174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400"/>
                                        <p:tgtEl>
                                          <p:spTgt spid="8"/>
                                        </p:tgtEl>
                                      </p:cBhvr>
                                    </p:animEffect>
                                    <p:set>
                                      <p:cBhvr>
                                        <p:cTn id="43" dur="1" fill="hold">
                                          <p:stCondLst>
                                            <p:cond delay="399"/>
                                          </p:stCondLst>
                                        </p:cTn>
                                        <p:tgtEl>
                                          <p:spTgt spid="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400"/>
                                        <p:tgtEl>
                                          <p:spTgt spid="9"/>
                                        </p:tgtEl>
                                      </p:cBhvr>
                                    </p:animEffect>
                                    <p:set>
                                      <p:cBhvr>
                                        <p:cTn id="46" dur="1" fill="hold">
                                          <p:stCondLst>
                                            <p:cond delay="3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P spid="9" grpId="2"/>
      <p:bldP spid="8" grpId="0"/>
      <p:bldP spid="8" grpId="1"/>
      <p:bldP spid="8" grpId="2"/>
      <p:bldP spid="3074" grpId="0"/>
      <p:bldP spid="3074" grpId="1"/>
      <p:bldP spid="6" grpId="0"/>
      <p:bldP spid="6" grpId="1"/>
      <p:bldP spid="7" grpId="0"/>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58193"/>
          </a:xfrm>
          <a:prstGeom prst="rect">
            <a:avLst/>
          </a:prstGeom>
        </p:spPr>
      </p:pic>
      <p:sp>
        <p:nvSpPr>
          <p:cNvPr id="4" name="Rectangle 2"/>
          <p:cNvSpPr txBox="1">
            <a:spLocks noChangeArrowheads="1"/>
          </p:cNvSpPr>
          <p:nvPr/>
        </p:nvSpPr>
        <p:spPr bwMode="auto">
          <a:xfrm>
            <a:off x="4191000" y="2057400"/>
            <a:ext cx="1905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light</a:t>
            </a:r>
          </a:p>
        </p:txBody>
      </p:sp>
      <p:sp>
        <p:nvSpPr>
          <p:cNvPr id="3074" name="Rectangle 2"/>
          <p:cNvSpPr>
            <a:spLocks noGrp="1" noChangeArrowheads="1"/>
          </p:cNvSpPr>
          <p:nvPr>
            <p:ph type="title"/>
          </p:nvPr>
        </p:nvSpPr>
        <p:spPr>
          <a:xfrm>
            <a:off x="838200" y="2027238"/>
            <a:ext cx="7391400" cy="2544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By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what way is light diffused, Or the east wind scattered over the earth</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Job 38:24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297"/>
          <a:stretch/>
        </p:blipFill>
        <p:spPr>
          <a:xfrm>
            <a:off x="0" y="0"/>
            <a:ext cx="9144000" cy="6858000"/>
          </a:xfrm>
          <a:prstGeom prst="rect">
            <a:avLst/>
          </a:prstGeom>
        </p:spPr>
      </p:pic>
      <p:sp>
        <p:nvSpPr>
          <p:cNvPr id="5" name="Title 1"/>
          <p:cNvSpPr txBox="1">
            <a:spLocks/>
          </p:cNvSpPr>
          <p:nvPr/>
        </p:nvSpPr>
        <p:spPr>
          <a:xfrm>
            <a:off x="1295400" y="456446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dust of His feet</a:t>
            </a:r>
            <a:endPar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143000"/>
            <a:ext cx="8229600" cy="4602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LORD is slow to anger and great in power, And will not at all acquit the wicked. The LORD has His way In the whirlwind and in the storm, And the clouds are the dust of His feet</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Nahum 1:3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p:cNvSpPr txBox="1">
            <a:spLocks noChangeArrowheads="1"/>
          </p:cNvSpPr>
          <p:nvPr/>
        </p:nvSpPr>
        <p:spPr bwMode="auto">
          <a:xfrm>
            <a:off x="4724400" y="4724400"/>
            <a:ext cx="175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swirl</a:t>
            </a:r>
          </a:p>
        </p:txBody>
      </p:sp>
      <p:sp>
        <p:nvSpPr>
          <p:cNvPr id="7" name="Rectangle 2"/>
          <p:cNvSpPr txBox="1">
            <a:spLocks noChangeArrowheads="1"/>
          </p:cNvSpPr>
          <p:nvPr/>
        </p:nvSpPr>
        <p:spPr bwMode="auto">
          <a:xfrm>
            <a:off x="4419600" y="3279494"/>
            <a:ext cx="1447800" cy="9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smtClean="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 </a:t>
            </a:r>
            <a:r>
              <a:rPr lang="en-US" b="1" kern="0" dirty="0" err="1" smtClean="0">
                <a:solidFill>
                  <a:schemeClr val="bg1"/>
                </a:solidFill>
                <a:effectLst>
                  <a:glow rad="63500">
                    <a:schemeClr val="tx1"/>
                  </a:glow>
                </a:effectLst>
                <a:latin typeface="Calibri" panose="020F0502020204030204" pitchFamily="34" charset="0"/>
              </a:rPr>
              <a:t>irl</a:t>
            </a:r>
            <a:endParaRPr lang="en-US" b="1" kern="0" dirty="0" smtClean="0">
              <a:solidFill>
                <a:schemeClr val="bg1"/>
              </a:solidFill>
              <a:effectLst>
                <a:glow rad="63500">
                  <a:schemeClr val="tx1"/>
                </a:glow>
              </a:effectLst>
              <a:latin typeface="Calibri" panose="020F0502020204030204" pitchFamily="34" charset="0"/>
            </a:endParaRPr>
          </a:p>
        </p:txBody>
      </p:sp>
      <p:sp>
        <p:nvSpPr>
          <p:cNvPr id="8" name="Rectangle 2"/>
          <p:cNvSpPr txBox="1">
            <a:spLocks noChangeArrowheads="1"/>
          </p:cNvSpPr>
          <p:nvPr/>
        </p:nvSpPr>
        <p:spPr bwMode="auto">
          <a:xfrm>
            <a:off x="3810000" y="3276600"/>
            <a:ext cx="1143000" cy="9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600" b="1" kern="0" dirty="0" smtClean="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w</a:t>
            </a:r>
          </a:p>
        </p:txBody>
      </p:sp>
      <p:sp>
        <p:nvSpPr>
          <p:cNvPr id="9" name="Rectangle 2"/>
          <p:cNvSpPr txBox="1">
            <a:spLocks noChangeArrowheads="1"/>
          </p:cNvSpPr>
          <p:nvPr/>
        </p:nvSpPr>
        <p:spPr bwMode="auto">
          <a:xfrm>
            <a:off x="1066800" y="3962400"/>
            <a:ext cx="990600" cy="9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  s</a:t>
            </a:r>
          </a:p>
        </p:txBody>
      </p:sp>
      <p:sp>
        <p:nvSpPr>
          <p:cNvPr id="10" name="Rectangle 2"/>
          <p:cNvSpPr txBox="1">
            <a:spLocks noChangeArrowheads="1"/>
          </p:cNvSpPr>
          <p:nvPr/>
        </p:nvSpPr>
        <p:spPr bwMode="auto">
          <a:xfrm>
            <a:off x="5715000" y="2593694"/>
            <a:ext cx="1905000" cy="9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smtClean="0">
                <a:solidFill>
                  <a:schemeClr val="bg1"/>
                </a:solidFill>
                <a:effectLst>
                  <a:glow rad="63500">
                    <a:schemeClr val="tx1"/>
                  </a:glow>
                </a:effectLst>
                <a:latin typeface="Calibri" panose="020F0502020204030204" pitchFamily="34" charset="0"/>
              </a:rPr>
              <a:t> </a:t>
            </a:r>
            <a:r>
              <a:rPr lang="en-US" sz="5000" b="1" kern="0" dirty="0" smtClean="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LORD</a:t>
            </a:r>
          </a:p>
        </p:txBody>
      </p:sp>
      <p:sp>
        <p:nvSpPr>
          <p:cNvPr id="11" name="Rectangle 2"/>
          <p:cNvSpPr txBox="1">
            <a:spLocks noChangeArrowheads="1"/>
          </p:cNvSpPr>
          <p:nvPr/>
        </p:nvSpPr>
        <p:spPr bwMode="auto">
          <a:xfrm>
            <a:off x="1676400" y="1219200"/>
            <a:ext cx="175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effectLst>
                  <a:glow rad="63500">
                    <a:schemeClr val="tx1"/>
                  </a:glow>
                </a:effectLst>
                <a:latin typeface="Calibri" panose="020F0502020204030204" pitchFamily="34" charset="0"/>
              </a:rPr>
              <a:t> </a:t>
            </a:r>
            <a:r>
              <a:rPr lang="en-US" sz="4600" b="1" kern="0" dirty="0" smtClean="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LORD</a:t>
            </a: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000" fill="hold"/>
                                        <p:tgtEl>
                                          <p:spTgt spid="11"/>
                                        </p:tgtEl>
                                        <p:attrNameLst>
                                          <p:attrName>ppt_w</p:attrName>
                                        </p:attrNameLst>
                                      </p:cBhvr>
                                      <p:tavLst>
                                        <p:tav tm="0">
                                          <p:val>
                                            <p:fltVal val="0"/>
                                          </p:val>
                                        </p:tav>
                                        <p:tav tm="100000">
                                          <p:val>
                                            <p:strVal val="#ppt_w"/>
                                          </p:val>
                                        </p:tav>
                                      </p:tavLst>
                                    </p:anim>
                                    <p:anim calcmode="lin" valueType="num">
                                      <p:cBhvr>
                                        <p:cTn id="12" dur="2000" fill="hold"/>
                                        <p:tgtEl>
                                          <p:spTgt spid="11"/>
                                        </p:tgtEl>
                                        <p:attrNameLst>
                                          <p:attrName>ppt_h</p:attrName>
                                        </p:attrNameLst>
                                      </p:cBhvr>
                                      <p:tavLst>
                                        <p:tav tm="0">
                                          <p:val>
                                            <p:fltVal val="0"/>
                                          </p:val>
                                        </p:tav>
                                        <p:tav tm="100000">
                                          <p:val>
                                            <p:strVal val="#ppt_h"/>
                                          </p:val>
                                        </p:tav>
                                      </p:tavLst>
                                    </p:anim>
                                  </p:childTnLst>
                                </p:cTn>
                              </p:par>
                              <p:par>
                                <p:cTn id="13" presetID="0" presetClass="path" presetSubtype="0" accel="37500" decel="50000" fill="hold" grpId="2" nodeType="withEffect">
                                  <p:stCondLst>
                                    <p:cond delay="0"/>
                                  </p:stCondLst>
                                  <p:childTnLst>
                                    <p:animMotion origin="layout" path="M 3.33333E-6 8.51064E-7 C 0.04635 0.00116 0.08975 0.00462 0.13177 0.01179 C 0.17378 0.01896 0.21718 0.02428 0.25243 0.04325 C 0.28767 0.06221 0.321 0.08927 0.34357 0.12581 C 0.36597 0.16235 0.3875 0.21415 0.38663 0.26226 C 0.38559 0.31036 0.36562 0.37558 0.33836 0.4142 C 0.31111 0.45282 0.26163 0.47919 0.22343 0.49329 C 0.18524 0.5074 0.14166 0.50208 0.10885 0.49907 C 0.07604 0.49607 0.05104 0.48728 0.02708 0.47479 C 0.00312 0.4623 -0.01615 0.4519 -0.0349 0.42414 C -0.05365 0.39639 -0.07761 0.34459 -0.08542 0.30782 C -0.09323 0.27104 -0.09063 0.23705 -0.08177 0.20328 C -0.07292 0.16952 -0.05035 0.13067 -0.03229 0.10546 C -0.01424 0.08025 -0.02153 0.07424 0.02708 0.05157 C 0.07569 0.02891 0.21059 -0.01365 0.25885 -0.03099 " pathEditMode="relative" rAng="0" ptsTypes="aaaaaaaaaaaaaaa">
                                      <p:cBhvr>
                                        <p:cTn id="14" dur="2000" spd="-100000" fill="hold"/>
                                        <p:tgtEl>
                                          <p:spTgt spid="11"/>
                                        </p:tgtEl>
                                        <p:attrNameLst>
                                          <p:attrName>ppt_x</p:attrName>
                                          <p:attrName>ppt_y</p:attrName>
                                        </p:attrNameLst>
                                      </p:cBhvr>
                                      <p:rCtr x="14705" y="23821"/>
                                    </p:animMotion>
                                  </p:childTnLst>
                                </p:cTn>
                              </p:par>
                              <p:par>
                                <p:cTn id="15" presetID="0" presetClass="path" presetSubtype="0" accel="50000" decel="50000" fill="hold" grpId="2" nodeType="withEffect">
                                  <p:stCondLst>
                                    <p:cond delay="0"/>
                                  </p:stCondLst>
                                  <p:childTnLst>
                                    <p:animMotion origin="layout" path="M 3.33333E-6 -1.48148E-6 C -0.0092 0.02083 -0.03646 0.08843 -0.05591 0.12523 C -0.07535 0.16204 -0.09011 0.19468 -0.11667 0.22153 C -0.14306 0.24838 -0.17726 0.27338 -0.21389 0.28681 C -0.25052 0.30023 -0.29393 0.30695 -0.33681 0.30208 C -0.37969 0.29722 -0.43837 0.28565 -0.47084 0.2581 C -0.5033 0.23056 -0.52118 0.17824 -0.53177 0.13704 C -0.54236 0.09583 -0.54306 0.04884 -0.5342 0.01042 C -0.52535 -0.02801 -0.50226 -0.06574 -0.47848 -0.09421 C -0.45469 -0.12268 -0.42136 -0.14329 -0.39115 -0.15995 C -0.36094 -0.17662 -0.33091 -0.18287 -0.29757 -0.19375 C -0.26424 -0.20463 -0.21337 -0.21898 -0.19132 -0.22569 " pathEditMode="relative" rAng="0" ptsTypes="aaaaaaaaaaaa">
                                      <p:cBhvr>
                                        <p:cTn id="16" dur="2000" spd="-100000" fill="hold"/>
                                        <p:tgtEl>
                                          <p:spTgt spid="10"/>
                                        </p:tgtEl>
                                        <p:attrNameLst>
                                          <p:attrName>ppt_x</p:attrName>
                                          <p:attrName>ppt_y</p:attrName>
                                        </p:attrNameLst>
                                      </p:cBhvr>
                                      <p:rCtr x="-27153" y="4051"/>
                                    </p:animMotion>
                                  </p:childTnLst>
                                </p:cTn>
                              </p:par>
                              <p:par>
                                <p:cTn id="17" presetID="21" presetClass="entr" presetSubtype="8" fill="hold" grpId="0" nodeType="withEffect">
                                  <p:stCondLst>
                                    <p:cond delay="1600"/>
                                  </p:stCondLst>
                                  <p:childTnLst>
                                    <p:set>
                                      <p:cBhvr>
                                        <p:cTn id="18" dur="1" fill="hold">
                                          <p:stCondLst>
                                            <p:cond delay="0"/>
                                          </p:stCondLst>
                                        </p:cTn>
                                        <p:tgtEl>
                                          <p:spTgt spid="3074"/>
                                        </p:tgtEl>
                                        <p:attrNameLst>
                                          <p:attrName>style.visibility</p:attrName>
                                        </p:attrNameLst>
                                      </p:cBhvr>
                                      <p:to>
                                        <p:strVal val="visible"/>
                                      </p:to>
                                    </p:set>
                                    <p:animEffect transition="in" filter="wheel(8)">
                                      <p:cBhvr>
                                        <p:cTn id="19" dur="1000"/>
                                        <p:tgtEl>
                                          <p:spTgt spid="3074"/>
                                        </p:tgtEl>
                                      </p:cBhvr>
                                    </p:animEffect>
                                  </p:childTnLst>
                                </p:cTn>
                              </p:par>
                            </p:childTnLst>
                          </p:cTn>
                        </p:par>
                        <p:par>
                          <p:cTn id="20" fill="hold">
                            <p:stCondLst>
                              <p:cond delay="2600"/>
                            </p:stCondLst>
                            <p:childTnLst>
                              <p:par>
                                <p:cTn id="21" presetID="10" presetClass="exit" presetSubtype="0" fill="hold" grpId="1" nodeType="afterEffect">
                                  <p:stCondLst>
                                    <p:cond delay="0"/>
                                  </p:stCondLst>
                                  <p:childTnLst>
                                    <p:animEffect transition="out" filter="fade">
                                      <p:cBhvr>
                                        <p:cTn id="22" dur="250"/>
                                        <p:tgtEl>
                                          <p:spTgt spid="11"/>
                                        </p:tgtEl>
                                      </p:cBhvr>
                                    </p:animEffect>
                                    <p:set>
                                      <p:cBhvr>
                                        <p:cTn id="23" dur="1" fill="hold">
                                          <p:stCondLst>
                                            <p:cond delay="249"/>
                                          </p:stCondLst>
                                        </p:cTn>
                                        <p:tgtEl>
                                          <p:spTgt spid="1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50"/>
                                        <p:tgtEl>
                                          <p:spTgt spid="10"/>
                                        </p:tgtEl>
                                      </p:cBhvr>
                                    </p:animEffect>
                                    <p:set>
                                      <p:cBhvr>
                                        <p:cTn id="26" dur="1" fill="hold">
                                          <p:stCondLst>
                                            <p:cond delay="24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0"/>
                                  </p:stCondLst>
                                  <p:childTnLst>
                                    <p:set>
                                      <p:cBhvr override="childStyle">
                                        <p:cTn id="33" dur="500" fill="hold"/>
                                        <p:tgtEl>
                                          <p:spTgt spid="5"/>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
                                        <p:tgtEl>
                                          <p:spTgt spid="7"/>
                                        </p:tgtEl>
                                      </p:cBhvr>
                                    </p:animEffect>
                                  </p:childTnLst>
                                </p:cTn>
                              </p:par>
                              <p:par>
                                <p:cTn id="45" presetID="0" presetClass="path" presetSubtype="0" accel="50000" decel="50000" fill="hold" grpId="2" nodeType="withEffect">
                                  <p:stCondLst>
                                    <p:cond delay="0"/>
                                  </p:stCondLst>
                                  <p:childTnLst>
                                    <p:animMotion origin="layout" path="M -3.33333E-6 1.48148E-6 C 0.02691 0.025 0.05382 0.05 0.10261 0.06898 C 0.15139 0.08796 0.24636 0.10555 0.29236 0.11458 C 0.33837 0.12361 0.36111 0.12153 0.37917 0.12338 " pathEditMode="relative" rAng="0" ptsTypes="aaaa">
                                      <p:cBhvr>
                                        <p:cTn id="46" dur="2000" fill="hold"/>
                                        <p:tgtEl>
                                          <p:spTgt spid="9"/>
                                        </p:tgtEl>
                                        <p:attrNameLst>
                                          <p:attrName>ppt_x</p:attrName>
                                          <p:attrName>ppt_y</p:attrName>
                                        </p:attrNameLst>
                                      </p:cBhvr>
                                      <p:rCtr x="18958" y="6181"/>
                                    </p:animMotion>
                                  </p:childTnLst>
                                </p:cTn>
                              </p:par>
                              <p:par>
                                <p:cTn id="47" presetID="0" presetClass="path" presetSubtype="0" accel="50000" decel="50000" fill="hold" grpId="2" nodeType="withEffect">
                                  <p:stCondLst>
                                    <p:cond delay="0"/>
                                  </p:stCondLst>
                                  <p:childTnLst>
                                    <p:animMotion origin="layout" path="M 0 -1.48148E-6 C 0.01146 0.00718 0.05226 0.02199 0.0684 0.04306 C 0.08455 0.06412 0.09618 0.09676 0.0967 0.12662 C 0.09722 0.15648 0.07708 0.20255 0.07188 0.22246 " pathEditMode="relative" rAng="0" ptsTypes="aaaa">
                                      <p:cBhvr>
                                        <p:cTn id="48" dur="2000" fill="hold"/>
                                        <p:tgtEl>
                                          <p:spTgt spid="7"/>
                                        </p:tgtEl>
                                        <p:attrNameLst>
                                          <p:attrName>ppt_x</p:attrName>
                                          <p:attrName>ppt_y</p:attrName>
                                        </p:attrNameLst>
                                      </p:cBhvr>
                                      <p:rCtr x="4861" y="11111"/>
                                    </p:animMotion>
                                  </p:childTnLst>
                                </p:cTn>
                              </p:par>
                              <p:par>
                                <p:cTn id="49" presetID="0" presetClass="path" presetSubtype="0" accel="50000" decel="50000" fill="hold" grpId="2" nodeType="withEffect">
                                  <p:stCondLst>
                                    <p:cond delay="0"/>
                                  </p:stCondLst>
                                  <p:childTnLst>
                                    <p:animMotion origin="layout" path="M 3.33333E-6 1.48148E-6 L 0.10486 0.22199 " pathEditMode="relative" rAng="0" ptsTypes="AA">
                                      <p:cBhvr>
                                        <p:cTn id="50" dur="2000" fill="hold"/>
                                        <p:tgtEl>
                                          <p:spTgt spid="8"/>
                                        </p:tgtEl>
                                        <p:attrNameLst>
                                          <p:attrName>ppt_x</p:attrName>
                                          <p:attrName>ppt_y</p:attrName>
                                        </p:attrNameLst>
                                      </p:cBhvr>
                                      <p:rCtr x="5243" y="11088"/>
                                    </p:animMotion>
                                  </p:childTnLst>
                                </p:cTn>
                              </p:par>
                              <p:par>
                                <p:cTn id="51" presetID="10" presetClass="exit" presetSubtype="0" fill="hold" grpId="1" nodeType="withEffect">
                                  <p:stCondLst>
                                    <p:cond delay="0"/>
                                  </p:stCondLst>
                                  <p:childTnLst>
                                    <p:animEffect transition="out" filter="fade">
                                      <p:cBhvr>
                                        <p:cTn id="52" dur="1750"/>
                                        <p:tgtEl>
                                          <p:spTgt spid="3074"/>
                                        </p:tgtEl>
                                      </p:cBhvr>
                                    </p:animEffect>
                                    <p:set>
                                      <p:cBhvr>
                                        <p:cTn id="53" dur="1" fill="hold">
                                          <p:stCondLst>
                                            <p:cond delay="1749"/>
                                          </p:stCondLst>
                                        </p:cTn>
                                        <p:tgtEl>
                                          <p:spTgt spid="307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400"/>
                                        <p:tgtEl>
                                          <p:spTgt spid="5"/>
                                        </p:tgtEl>
                                      </p:cBhvr>
                                    </p:animEffect>
                                    <p:set>
                                      <p:cBhvr>
                                        <p:cTn id="56" dur="1" fill="hold">
                                          <p:stCondLst>
                                            <p:cond delay="399"/>
                                          </p:stCondLst>
                                        </p:cTn>
                                        <p:tgtEl>
                                          <p:spTgt spid="5"/>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200"/>
                                        <p:tgtEl>
                                          <p:spTgt spid="6"/>
                                        </p:tgtEl>
                                      </p:cBhvr>
                                    </p:animEffect>
                                  </p:childTnLst>
                                </p:cTn>
                              </p:par>
                              <p:par>
                                <p:cTn id="61" presetID="10" presetClass="exit" presetSubtype="0" fill="hold" grpId="1" nodeType="withEffect">
                                  <p:stCondLst>
                                    <p:cond delay="0"/>
                                  </p:stCondLst>
                                  <p:childTnLst>
                                    <p:animEffect transition="out" filter="fade">
                                      <p:cBhvr>
                                        <p:cTn id="62" dur="200"/>
                                        <p:tgtEl>
                                          <p:spTgt spid="9"/>
                                        </p:tgtEl>
                                      </p:cBhvr>
                                    </p:animEffect>
                                    <p:set>
                                      <p:cBhvr>
                                        <p:cTn id="63" dur="1" fill="hold">
                                          <p:stCondLst>
                                            <p:cond delay="1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00"/>
                                        <p:tgtEl>
                                          <p:spTgt spid="8"/>
                                        </p:tgtEl>
                                      </p:cBhvr>
                                    </p:animEffect>
                                    <p:set>
                                      <p:cBhvr>
                                        <p:cTn id="66" dur="1" fill="hold">
                                          <p:stCondLst>
                                            <p:cond delay="199"/>
                                          </p:stCondLst>
                                        </p:cTn>
                                        <p:tgtEl>
                                          <p:spTgt spid="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200"/>
                                        <p:tgtEl>
                                          <p:spTgt spid="7"/>
                                        </p:tgtEl>
                                      </p:cBhvr>
                                    </p:animEffect>
                                    <p:set>
                                      <p:cBhvr>
                                        <p:cTn id="69" dur="1" fill="hold">
                                          <p:stCondLst>
                                            <p:cond delay="1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495800" y="3200400"/>
            <a:ext cx="1905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south</a:t>
            </a:r>
            <a:endPar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533400"/>
            <a:ext cx="8229600" cy="5745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alone spreads out the heavens, And treads on the waves of the sea;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He made the Bear, Orion, and the Pleiades, And the chambers of the south;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does great things past finding out,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Yes</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wonders without number</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Job 9:8-10 </a:t>
            </a:r>
            <a:r>
              <a:rPr lang="en-US" altLang="en-US" sz="40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2"/>
          <p:cNvSpPr txBox="1">
            <a:spLocks noChangeArrowheads="1"/>
          </p:cNvSpPr>
          <p:nvPr/>
        </p:nvSpPr>
        <p:spPr bwMode="auto">
          <a:xfrm>
            <a:off x="4724400" y="4724400"/>
            <a:ext cx="175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swirl</a:t>
            </a:r>
          </a:p>
        </p:txBody>
      </p:sp>
      <p:sp>
        <p:nvSpPr>
          <p:cNvPr id="6" name="Rectangle 2"/>
          <p:cNvSpPr txBox="1">
            <a:spLocks noChangeArrowheads="1"/>
          </p:cNvSpPr>
          <p:nvPr/>
        </p:nvSpPr>
        <p:spPr bwMode="auto">
          <a:xfrm>
            <a:off x="4419600" y="3191256"/>
            <a:ext cx="1828800" cy="115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smtClean="0">
                <a:solidFill>
                  <a:schemeClr val="bg1"/>
                </a:solidFill>
                <a:effectLst>
                  <a:glow rad="63500">
                    <a:schemeClr val="tx1"/>
                  </a:glow>
                </a:effectLst>
                <a:latin typeface="Calibri" panose="020F0502020204030204" pitchFamily="34" charset="0"/>
              </a:rPr>
              <a:t> </a:t>
            </a:r>
            <a:r>
              <a:rPr lang="en-US" sz="4600" b="1" kern="0" dirty="0" smtClean="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south</a:t>
            </a:r>
          </a:p>
        </p:txBody>
      </p:sp>
    </p:spTree>
    <p:extLst>
      <p:ext uri="{BB962C8B-B14F-4D97-AF65-F5344CB8AC3E}">
        <p14:creationId xmlns:p14="http://schemas.microsoft.com/office/powerpoint/2010/main" val="18789053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0" nodeType="withEffect">
                                  <p:stCondLst>
                                    <p:cond delay="0"/>
                                  </p:stCondLst>
                                  <p:childTnLst>
                                    <p:anim calcmode="lin" valueType="num">
                                      <p:cBhvr>
                                        <p:cTn id="6" dur="750"/>
                                        <p:tgtEl>
                                          <p:spTgt spid="4"/>
                                        </p:tgtEl>
                                        <p:attrNameLst>
                                          <p:attrName>ppt_w</p:attrName>
                                        </p:attrNameLst>
                                      </p:cBhvr>
                                      <p:tavLst>
                                        <p:tav tm="0">
                                          <p:val>
                                            <p:strVal val="ppt_w"/>
                                          </p:val>
                                        </p:tav>
                                        <p:tav tm="100000">
                                          <p:val>
                                            <p:fltVal val="0"/>
                                          </p:val>
                                        </p:tav>
                                      </p:tavLst>
                                    </p:anim>
                                    <p:anim calcmode="lin" valueType="num">
                                      <p:cBhvr>
                                        <p:cTn id="7" dur="750"/>
                                        <p:tgtEl>
                                          <p:spTgt spid="4"/>
                                        </p:tgtEl>
                                        <p:attrNameLst>
                                          <p:attrName>ppt_h</p:attrName>
                                        </p:attrNameLst>
                                      </p:cBhvr>
                                      <p:tavLst>
                                        <p:tav tm="0">
                                          <p:val>
                                            <p:strVal val="ppt_h"/>
                                          </p:val>
                                        </p:tav>
                                        <p:tav tm="100000">
                                          <p:val>
                                            <p:fltVal val="0"/>
                                          </p:val>
                                        </p:tav>
                                      </p:tavLst>
                                    </p:anim>
                                    <p:set>
                                      <p:cBhvr>
                                        <p:cTn id="8" dur="1" fill="hold">
                                          <p:stCondLst>
                                            <p:cond delay="749"/>
                                          </p:stCondLst>
                                        </p:cTn>
                                        <p:tgtEl>
                                          <p:spTgt spid="4"/>
                                        </p:tgtEl>
                                        <p:attrNameLst>
                                          <p:attrName>style.visibility</p:attrName>
                                        </p:attrNameLst>
                                      </p:cBhvr>
                                      <p:to>
                                        <p:strVal val="hidden"/>
                                      </p:to>
                                    </p:set>
                                  </p:childTnLst>
                                </p:cTn>
                              </p:par>
                              <p:par>
                                <p:cTn id="9" presetID="0" presetClass="path" presetSubtype="0" accel="50000" decel="50000" fill="hold" grpId="1" nodeType="withEffect">
                                  <p:stCondLst>
                                    <p:cond delay="0"/>
                                  </p:stCondLst>
                                  <p:childTnLst>
                                    <p:animMotion origin="layout" path="M 0 0 L 0 0.0777 " pathEditMode="relative" ptsTypes="AA">
                                      <p:cBhvr>
                                        <p:cTn id="10" dur="750" fill="hold"/>
                                        <p:tgtEl>
                                          <p:spTgt spid="4"/>
                                        </p:tgtEl>
                                        <p:attrNameLst>
                                          <p:attrName>ppt_x</p:attrName>
                                          <p:attrName>ppt_y</p:attrName>
                                        </p:attrNameLst>
                                      </p:cBhvr>
                                    </p:animMotion>
                                  </p:childTnLst>
                                </p:cTn>
                              </p:par>
                              <p:par>
                                <p:cTn id="11" presetID="23" presetClass="entr" presetSubtype="16" fill="hold" grpId="0" nodeType="withEffect">
                                  <p:stCondLst>
                                    <p:cond delay="6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250" fill="hold"/>
                                        <p:tgtEl>
                                          <p:spTgt spid="3074"/>
                                        </p:tgtEl>
                                        <p:attrNameLst>
                                          <p:attrName>ppt_w</p:attrName>
                                        </p:attrNameLst>
                                      </p:cBhvr>
                                      <p:tavLst>
                                        <p:tav tm="0">
                                          <p:val>
                                            <p:fltVal val="0"/>
                                          </p:val>
                                        </p:tav>
                                        <p:tav tm="100000">
                                          <p:val>
                                            <p:strVal val="#ppt_w"/>
                                          </p:val>
                                        </p:tav>
                                      </p:tavLst>
                                    </p:anim>
                                    <p:anim calcmode="lin" valueType="num">
                                      <p:cBhvr>
                                        <p:cTn id="14" dur="1250" fill="hold"/>
                                        <p:tgtEl>
                                          <p:spTgt spid="3074"/>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2" nodeType="withEffect">
                                  <p:stCondLst>
                                    <p:cond delay="600"/>
                                  </p:stCondLst>
                                  <p:childTnLst>
                                    <p:animMotion origin="layout" path="M 0 1.54487E-6 C 0.01406 0.003 0.05972 0.00509 0.0849 0.01827 C 0.11007 0.03145 0.13785 0.05041 0.15069 0.07886 C 0.16354 0.10731 0.16962 0.15032 0.16198 0.18848 C 0.15434 0.22664 0.11684 0.2833 0.10503 0.30828 " pathEditMode="relative" rAng="0" ptsTypes="aaaaa">
                                      <p:cBhvr>
                                        <p:cTn id="16" dur="1250" spd="-100000" fill="hold"/>
                                        <p:tgtEl>
                                          <p:spTgt spid="3074"/>
                                        </p:tgtEl>
                                        <p:attrNameLst>
                                          <p:attrName>ppt_x</p:attrName>
                                          <p:attrName>ppt_y</p:attrName>
                                        </p:attrNameLst>
                                      </p:cBhvr>
                                      <p:rCtr x="8472" y="15402"/>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0" presetClass="path" presetSubtype="0" accel="50000" decel="50000" fill="hold" grpId="1" nodeType="withEffect">
                                  <p:stCondLst>
                                    <p:cond delay="0"/>
                                  </p:stCondLst>
                                  <p:childTnLst>
                                    <p:animMotion origin="layout" path="M -3.33333E-6 -4.07407E-6 L -0.09132 0.14445 " pathEditMode="relative" rAng="0" ptsTypes="AA">
                                      <p:cBhvr>
                                        <p:cTn id="30" dur="1750" fill="hold"/>
                                        <p:tgtEl>
                                          <p:spTgt spid="6"/>
                                        </p:tgtEl>
                                        <p:attrNameLst>
                                          <p:attrName>ppt_x</p:attrName>
                                          <p:attrName>ppt_y</p:attrName>
                                        </p:attrNameLst>
                                      </p:cBhvr>
                                      <p:rCtr x="-4566" y="7222"/>
                                    </p:animMotion>
                                  </p:childTnLst>
                                </p:cTn>
                              </p:par>
                              <p:par>
                                <p:cTn id="31" presetID="10" presetClass="exit" presetSubtype="0" fill="hold" grpId="1" nodeType="withEffect">
                                  <p:stCondLst>
                                    <p:cond delay="0"/>
                                  </p:stCondLst>
                                  <p:childTnLst>
                                    <p:animEffect transition="out" filter="fade">
                                      <p:cBhvr>
                                        <p:cTn id="32" dur="1500"/>
                                        <p:tgtEl>
                                          <p:spTgt spid="3074"/>
                                        </p:tgtEl>
                                      </p:cBhvr>
                                    </p:animEffect>
                                    <p:set>
                                      <p:cBhvr>
                                        <p:cTn id="33" dur="1" fill="hold">
                                          <p:stCondLst>
                                            <p:cond delay="149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0"/>
      <p:bldP spid="4" grpId="1"/>
      <p:bldP spid="6" grpId="0"/>
      <p:bldP spid="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241" r="9341"/>
          <a:stretch/>
        </p:blipFill>
        <p:spPr>
          <a:xfrm>
            <a:off x="0" y="-76200"/>
            <a:ext cx="9144000" cy="69342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241" r="9341"/>
          <a:stretch/>
        </p:blipFill>
        <p:spPr>
          <a:xfrm>
            <a:off x="0" y="-76200"/>
            <a:ext cx="9144000" cy="6934200"/>
          </a:xfrm>
          <a:prstGeom prst="rect">
            <a:avLst/>
          </a:prstGeom>
        </p:spPr>
      </p:pic>
      <p:sp>
        <p:nvSpPr>
          <p:cNvPr id="3074" name="Rectangle 2"/>
          <p:cNvSpPr>
            <a:spLocks noGrp="1" noChangeArrowheads="1"/>
          </p:cNvSpPr>
          <p:nvPr>
            <p:ph type="title"/>
          </p:nvPr>
        </p:nvSpPr>
        <p:spPr>
          <a:xfrm>
            <a:off x="685800" y="4191000"/>
            <a:ext cx="7696200" cy="246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stretches out the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north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over empty space; He hangs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earth on nothing</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Job 26:7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 name="Rectangle 2"/>
          <p:cNvSpPr txBox="1">
            <a:spLocks noChangeArrowheads="1"/>
          </p:cNvSpPr>
          <p:nvPr/>
        </p:nvSpPr>
        <p:spPr bwMode="auto">
          <a:xfrm>
            <a:off x="3733800" y="4191000"/>
            <a:ext cx="175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south</a:t>
            </a:r>
          </a:p>
        </p:txBody>
      </p:sp>
      <p:sp>
        <p:nvSpPr>
          <p:cNvPr id="6" name="Rectangle 2"/>
          <p:cNvSpPr txBox="1">
            <a:spLocks noChangeArrowheads="1"/>
          </p:cNvSpPr>
          <p:nvPr/>
        </p:nvSpPr>
        <p:spPr bwMode="auto">
          <a:xfrm>
            <a:off x="2057400" y="4876800"/>
            <a:ext cx="350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smtClean="0">
                <a:solidFill>
                  <a:schemeClr val="bg1"/>
                </a:solidFill>
                <a:effectLst/>
                <a:latin typeface="Calibri" panose="020F0502020204030204" pitchFamily="34" charset="0"/>
              </a:rPr>
              <a:t> </a:t>
            </a:r>
            <a:r>
              <a:rPr lang="en-US" sz="4800" b="1" kern="0" dirty="0" smtClean="0">
                <a:solidFill>
                  <a:schemeClr val="bg1"/>
                </a:solidFill>
                <a:effectLst/>
                <a:latin typeface="Calibri" panose="020F0502020204030204" pitchFamily="34" charset="0"/>
              </a:rPr>
              <a:t> </a:t>
            </a:r>
            <a:r>
              <a:rPr lang="en-US" b="1" kern="0" dirty="0" smtClean="0">
                <a:solidFill>
                  <a:schemeClr val="bg1"/>
                </a:solidFill>
                <a:effectLst/>
                <a:latin typeface="Calibri" panose="020F0502020204030204" pitchFamily="34" charset="0"/>
              </a:rPr>
              <a:t>empty space</a:t>
            </a:r>
          </a:p>
        </p:txBody>
      </p:sp>
      <p:sp>
        <p:nvSpPr>
          <p:cNvPr id="8" name="Rectangle 4"/>
          <p:cNvSpPr>
            <a:spLocks noChangeArrowheads="1"/>
          </p:cNvSpPr>
          <p:nvPr/>
        </p:nvSpPr>
        <p:spPr bwMode="auto">
          <a:xfrm>
            <a:off x="5867400" y="4191000"/>
            <a:ext cx="1904999"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north</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grpId="0" nodeType="withEffect">
                                  <p:stCondLst>
                                    <p:cond delay="0"/>
                                  </p:stCondLst>
                                  <p:childTnLst>
                                    <p:anim calcmode="lin" valueType="num">
                                      <p:cBhvr>
                                        <p:cTn id="6" dur="1000"/>
                                        <p:tgtEl>
                                          <p:spTgt spid="5"/>
                                        </p:tgtEl>
                                        <p:attrNameLst>
                                          <p:attrName>ppt_w</p:attrName>
                                        </p:attrNameLst>
                                      </p:cBhvr>
                                      <p:tavLst>
                                        <p:tav tm="0">
                                          <p:val>
                                            <p:strVal val="ppt_w"/>
                                          </p:val>
                                        </p:tav>
                                        <p:tav tm="100000">
                                          <p:val>
                                            <p:strVal val="ppt_w*0.70"/>
                                          </p:val>
                                        </p:tav>
                                      </p:tavLst>
                                    </p:anim>
                                    <p:anim calcmode="lin" valueType="num">
                                      <p:cBhvr>
                                        <p:cTn id="7" dur="1000"/>
                                        <p:tgtEl>
                                          <p:spTgt spid="5"/>
                                        </p:tgtEl>
                                        <p:attrNameLst>
                                          <p:attrName>ppt_h</p:attrName>
                                        </p:attrNameLst>
                                      </p:cBhvr>
                                      <p:tavLst>
                                        <p:tav tm="0">
                                          <p:val>
                                            <p:strVal val="ppt_h"/>
                                          </p:val>
                                        </p:tav>
                                        <p:tav tm="100000">
                                          <p:val>
                                            <p:strVal val="ppt_h"/>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par>
                                <p:cTn id="10" presetID="55" presetClass="entr" presetSubtype="0" fill="hold" grpId="0" nodeType="withEffect">
                                  <p:stCondLst>
                                    <p:cond delay="40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strVal val="#ppt_w*0.7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animEffect transition="in" filter="fade">
                                      <p:cBhvr>
                                        <p:cTn id="14" dur="1000"/>
                                        <p:tgtEl>
                                          <p:spTgt spid="3074"/>
                                        </p:tgtEl>
                                      </p:cBhvr>
                                    </p:animEffect>
                                  </p:childTnLst>
                                </p:cTn>
                              </p:par>
                            </p:childTnLst>
                          </p:cTn>
                        </p:par>
                        <p:par>
                          <p:cTn id="15" fill="hold">
                            <p:stCondLst>
                              <p:cond delay="1400"/>
                            </p:stCondLst>
                            <p:childTnLst>
                              <p:par>
                                <p:cTn id="16" presetID="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stCondLst>
                                            <p:cond delay="0"/>
                                          </p:stCondLst>
                                        </p:cTn>
                                        <p:tgtEl>
                                          <p:spTgt spid="8"/>
                                        </p:tgtEl>
                                      </p:cBhvr>
                                    </p:animEffect>
                                    <p:anim to="" calcmode="lin" valueType="num">
                                      <p:cBhvr>
                                        <p:cTn id="1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1" fill="hold">
                            <p:stCondLst>
                              <p:cond delay="1900"/>
                            </p:stCondLst>
                            <p:childTnLst>
                              <p:par>
                                <p:cTn id="22" presetID="0" presetClass="path" presetSubtype="0" fill="hold" grpId="4" nodeType="afterEffect">
                                  <p:stCondLst>
                                    <p:cond delay="250"/>
                                  </p:stCondLst>
                                  <p:childTnLst>
                                    <p:animMotion origin="layout" path="M -0.00034 -0.00023 C 0.00191 -0.05278 0.0033 -0.10278 0.00087 -0.15162 C -0.00156 -0.20162 -0.00416 -0.25255 -0.01458 -0.29676 C -0.025 -0.34121 -0.03975 -0.38334 -0.06128 -0.41806 C -0.08298 -0.45278 -0.11406 -0.48519 -0.14323 -0.50463 C -0.17274 -0.52385 -0.20416 -0.53334 -0.23836 -0.53311 C -0.27222 -0.53287 -0.31597 -0.52084 -0.34705 -0.50255 C -0.37812 -0.48426 -0.40538 -0.45417 -0.425 -0.42385 C -0.44461 -0.39352 -0.45625 -0.35973 -0.46475 -0.32037 C -0.47326 -0.28102 -0.47899 -0.23056 -0.47586 -0.18727 C -0.47274 -0.14398 -0.4625 -0.09815 -0.44583 -0.06065 C -0.42916 -0.02315 -0.39045 0.01782 -0.37586 0.03842 " pathEditMode="relative" rAng="0" ptsTypes="aaaaaaaaaaaa">
                                      <p:cBhvr>
                                        <p:cTn id="23" dur="2000" fill="hold"/>
                                        <p:tgtEl>
                                          <p:spTgt spid="8"/>
                                        </p:tgtEl>
                                        <p:attrNameLst>
                                          <p:attrName>ppt_x</p:attrName>
                                          <p:attrName>ppt_y</p:attrName>
                                        </p:attrNameLst>
                                      </p:cBhvr>
                                      <p:rCtr x="-23750" y="-24722"/>
                                    </p:animMotion>
                                  </p:childTnLst>
                                </p:cTn>
                              </p:par>
                              <p:par>
                                <p:cTn id="24" presetID="6" presetClass="emph" presetSubtype="0" fill="hold" grpId="2" nodeType="withEffect">
                                  <p:stCondLst>
                                    <p:cond delay="250"/>
                                  </p:stCondLst>
                                  <p:childTnLst>
                                    <p:animScale>
                                      <p:cBhvr>
                                        <p:cTn id="25" dur="2000" fill="hold"/>
                                        <p:tgtEl>
                                          <p:spTgt spid="8"/>
                                        </p:tgtEl>
                                      </p:cBhvr>
                                      <p:by x="150000" y="150000"/>
                                    </p:animScale>
                                  </p:childTnLst>
                                </p:cTn>
                              </p:par>
                              <p:par>
                                <p:cTn id="26" presetID="8" presetClass="emph" presetSubtype="0" fill="hold" grpId="3" nodeType="withEffect">
                                  <p:stCondLst>
                                    <p:cond delay="250"/>
                                  </p:stCondLst>
                                  <p:childTnLst>
                                    <p:animRot by="-10800000">
                                      <p:cBhvr>
                                        <p:cTn id="27" dur="2000" fill="hold"/>
                                        <p:tgtEl>
                                          <p:spTgt spid="8"/>
                                        </p:tgtEl>
                                        <p:attrNameLst>
                                          <p:attrName>r</p:attrName>
                                        </p:attrNameLst>
                                      </p:cBhvr>
                                    </p:animRot>
                                  </p:childTnLst>
                                </p:cTn>
                              </p:par>
                              <p:par>
                                <p:cTn id="28" presetID="0" presetClass="exit" presetSubtype="0" fill="hold" grpId="1" nodeType="withEffect">
                                  <p:stCondLst>
                                    <p:cond delay="1900"/>
                                  </p:stCondLst>
                                  <p:childTnLst>
                                    <p:set>
                                      <p:cBhvr>
                                        <p:cTn id="29" dur="1" fill="hold">
                                          <p:stCondLst>
                                            <p:cond delay="999"/>
                                          </p:stCondLst>
                                        </p:cTn>
                                        <p:tgtEl>
                                          <p:spTgt spid="8"/>
                                        </p:tgtEl>
                                        <p:attrNameLst>
                                          <p:attrName>style.visibility</p:attrName>
                                        </p:attrNameLst>
                                      </p:cBhvr>
                                      <p:to>
                                        <p:strVal val="hidden"/>
                                      </p:to>
                                    </p:set>
                                    <p:animEffect transition="out" filter="dissolve">
                                      <p:cBhvr>
                                        <p:cTn id="30" dur="1000">
                                          <p:stCondLst>
                                            <p:cond delay="0"/>
                                          </p:stCondLst>
                                        </p:cTn>
                                        <p:tgtEl>
                                          <p:spTgt spid="8"/>
                                        </p:tgtEl>
                                      </p:cBhvr>
                                    </p:animEffect>
                                    <p:anim to="" calcmode="lin" valueType="num">
                                      <p:cBhvr>
                                        <p:cTn id="31"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6" presetClass="emph" presetSubtype="0" fill="hold" nodeType="withEffect">
                                  <p:stCondLst>
                                    <p:cond delay="0"/>
                                  </p:stCondLst>
                                  <p:childTnLst>
                                    <p:animScale>
                                      <p:cBhvr>
                                        <p:cTn id="38" dur="2750" fill="hold"/>
                                        <p:tgtEl>
                                          <p:spTgt spid="2"/>
                                        </p:tgtEl>
                                      </p:cBhvr>
                                      <p:by x="250000" y="250000"/>
                                    </p:animScale>
                                  </p:childTnLst>
                                </p:cTn>
                              </p:par>
                              <p:par>
                                <p:cTn id="39" presetID="1" presetClass="exit" presetSubtype="0" fill="hold"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0" presetClass="entr"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
                                        <p:tgtEl>
                                          <p:spTgt spid="6"/>
                                        </p:tgtEl>
                                      </p:cBhvr>
                                    </p:animEffect>
                                  </p:childTnLst>
                                </p:cTn>
                              </p:par>
                              <p:par>
                                <p:cTn id="44" presetID="6" presetClass="emph" presetSubtype="0" fill="hold" grpId="2" nodeType="withEffect">
                                  <p:stCondLst>
                                    <p:cond delay="0"/>
                                  </p:stCondLst>
                                  <p:childTnLst>
                                    <p:animScale>
                                      <p:cBhvr>
                                        <p:cTn id="45" dur="2750" fill="hold"/>
                                        <p:tgtEl>
                                          <p:spTgt spid="6"/>
                                        </p:tgtEl>
                                      </p:cBhvr>
                                      <p:by x="150000" y="150000"/>
                                    </p:animScale>
                                  </p:childTnLst>
                                </p:cTn>
                              </p:par>
                              <p:par>
                                <p:cTn id="46" presetID="0" presetClass="path" presetSubtype="0" accel="50000" decel="50000" fill="hold" grpId="0" nodeType="withEffect">
                                  <p:stCondLst>
                                    <p:cond delay="0"/>
                                  </p:stCondLst>
                                  <p:childTnLst>
                                    <p:animMotion origin="layout" path="M 3.33333E-6 1.11111E-6 L 0.05833 -0.31111 " pathEditMode="relative" rAng="0" ptsTypes="AA">
                                      <p:cBhvr>
                                        <p:cTn id="47" dur="2750" fill="hold"/>
                                        <p:tgtEl>
                                          <p:spTgt spid="6"/>
                                        </p:tgtEl>
                                        <p:attrNameLst>
                                          <p:attrName>ppt_x</p:attrName>
                                          <p:attrName>ppt_y</p:attrName>
                                        </p:attrNameLst>
                                      </p:cBhvr>
                                      <p:rCtr x="2917" y="-15556"/>
                                    </p:animMotion>
                                  </p:childTnLst>
                                </p:cTn>
                              </p:par>
                              <p:par>
                                <p:cTn id="48" presetID="55" presetClass="exit" presetSubtype="0" fill="hold" grpId="1" nodeType="withEffect">
                                  <p:stCondLst>
                                    <p:cond delay="0"/>
                                  </p:stCondLst>
                                  <p:childTnLst>
                                    <p:anim calcmode="lin" valueType="num">
                                      <p:cBhvr>
                                        <p:cTn id="49" dur="1750"/>
                                        <p:tgtEl>
                                          <p:spTgt spid="3074"/>
                                        </p:tgtEl>
                                        <p:attrNameLst>
                                          <p:attrName>ppt_w</p:attrName>
                                        </p:attrNameLst>
                                      </p:cBhvr>
                                      <p:tavLst>
                                        <p:tav tm="0">
                                          <p:val>
                                            <p:strVal val="ppt_w"/>
                                          </p:val>
                                        </p:tav>
                                        <p:tav tm="100000">
                                          <p:val>
                                            <p:strVal val="ppt_w*0.70"/>
                                          </p:val>
                                        </p:tav>
                                      </p:tavLst>
                                    </p:anim>
                                    <p:anim calcmode="lin" valueType="num">
                                      <p:cBhvr>
                                        <p:cTn id="50" dur="1750"/>
                                        <p:tgtEl>
                                          <p:spTgt spid="3074"/>
                                        </p:tgtEl>
                                        <p:attrNameLst>
                                          <p:attrName>ppt_h</p:attrName>
                                        </p:attrNameLst>
                                      </p:cBhvr>
                                      <p:tavLst>
                                        <p:tav tm="0">
                                          <p:val>
                                            <p:strVal val="ppt_h"/>
                                          </p:val>
                                        </p:tav>
                                        <p:tav tm="100000">
                                          <p:val>
                                            <p:strVal val="ppt_h"/>
                                          </p:val>
                                        </p:tav>
                                      </p:tavLst>
                                    </p:anim>
                                    <p:animEffect transition="out" filter="fade">
                                      <p:cBhvr>
                                        <p:cTn id="51" dur="1750"/>
                                        <p:tgtEl>
                                          <p:spTgt spid="3074"/>
                                        </p:tgtEl>
                                      </p:cBhvr>
                                    </p:animEffect>
                                    <p:set>
                                      <p:cBhvr>
                                        <p:cTn id="52"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6" grpId="0"/>
      <p:bldP spid="6" grpId="1"/>
      <p:bldP spid="6" grpId="2"/>
      <p:bldP spid="8" grpId="0"/>
      <p:bldP spid="8" grpId="1"/>
      <p:bldP spid="8" grpId="2"/>
      <p:bldP spid="8" grpId="3"/>
      <p:bldP spid="8" grpId="4"/>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13518"/>
          </a:xfrm>
          <a:prstGeom prst="rect">
            <a:avLst/>
          </a:prstGeom>
        </p:spPr>
      </p:pic>
      <p:sp>
        <p:nvSpPr>
          <p:cNvPr id="3074" name="Rectangle 2"/>
          <p:cNvSpPr>
            <a:spLocks noGrp="1" noChangeArrowheads="1"/>
          </p:cNvSpPr>
          <p:nvPr>
            <p:ph type="title"/>
          </p:nvPr>
        </p:nvSpPr>
        <p:spPr>
          <a:xfrm>
            <a:off x="457200" y="1112838"/>
            <a:ext cx="8229600" cy="4983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For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since the creation of the world His invisible attributes are clearly seen, being understood by the things that are made, even His eternal power and Godhead, so that they are without excuse,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Romans 1:20 </a:t>
            </a:r>
            <a:r>
              <a:rPr lang="en-US" altLang="en-US" sz="40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4"/>
          <p:cNvSpPr>
            <a:spLocks noChangeArrowheads="1"/>
          </p:cNvSpPr>
          <p:nvPr/>
        </p:nvSpPr>
        <p:spPr bwMode="auto">
          <a:xfrm>
            <a:off x="3505200" y="2414016"/>
            <a:ext cx="3276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understood</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3.12673E-6 L -0.00764 0.26757 " pathEditMode="relative" rAng="0" ptsTypes="AA">
                                      <p:cBhvr>
                                        <p:cTn id="10" dur="1250" spd="-100000" fill="hold"/>
                                        <p:tgtEl>
                                          <p:spTgt spid="3074"/>
                                        </p:tgtEl>
                                        <p:attrNameLst>
                                          <p:attrName>ppt_x</p:attrName>
                                          <p:attrName>ppt_y</p:attrName>
                                        </p:attrNameLst>
                                      </p:cBhvr>
                                      <p:rCtr x="-382" y="13367"/>
                                    </p:animMotion>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stCondLst>
                                            <p:cond delay="0"/>
                                          </p:stCondLst>
                                        </p:cTn>
                                        <p:tgtEl>
                                          <p:spTgt spid="4"/>
                                        </p:tgtEl>
                                      </p:cBhvr>
                                    </p:animEffect>
                                    <p:anim to="" calcmode="lin" valueType="num">
                                      <p:cBhvr>
                                        <p:cTn id="1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0 1.11111E-6 L 0.09931 0.06991 " pathEditMode="relative" rAng="0" ptsTypes="AA">
                                      <p:cBhvr>
                                        <p:cTn id="21" dur="1500" fill="hold"/>
                                        <p:tgtEl>
                                          <p:spTgt spid="4"/>
                                        </p:tgtEl>
                                        <p:attrNameLst>
                                          <p:attrName>ppt_x</p:attrName>
                                          <p:attrName>ppt_y</p:attrName>
                                        </p:attrNameLst>
                                      </p:cBhvr>
                                      <p:rCtr x="4965" y="3495"/>
                                    </p:animMotion>
                                  </p:childTnLst>
                                </p:cTn>
                              </p:par>
                              <p:par>
                                <p:cTn id="22" presetID="10" presetClass="exit" presetSubtype="0" fill="hold" grpId="2"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627" r="12626"/>
          <a:stretch/>
        </p:blipFill>
        <p:spPr>
          <a:xfrm>
            <a:off x="0" y="0"/>
            <a:ext cx="9144000" cy="6858000"/>
          </a:xfrm>
          <a:prstGeom prst="rect">
            <a:avLst/>
          </a:prstGeom>
        </p:spPr>
      </p:pic>
      <p:sp>
        <p:nvSpPr>
          <p:cNvPr id="11" name="Title 1"/>
          <p:cNvSpPr txBox="1">
            <a:spLocks/>
          </p:cNvSpPr>
          <p:nvPr/>
        </p:nvSpPr>
        <p:spPr>
          <a:xfrm>
            <a:off x="320040" y="3529584"/>
            <a:ext cx="2967318"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reveals</a:t>
            </a:r>
            <a:endPar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8" name="Rectangle 4"/>
          <p:cNvSpPr>
            <a:spLocks noChangeArrowheads="1"/>
          </p:cNvSpPr>
          <p:nvPr/>
        </p:nvSpPr>
        <p:spPr bwMode="auto">
          <a:xfrm>
            <a:off x="4419600" y="2895600"/>
            <a:ext cx="3276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understood</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4" name="Rectangle 4"/>
          <p:cNvSpPr>
            <a:spLocks noChangeArrowheads="1"/>
          </p:cNvSpPr>
          <p:nvPr/>
        </p:nvSpPr>
        <p:spPr bwMode="auto">
          <a:xfrm>
            <a:off x="4419600" y="2895600"/>
            <a:ext cx="3276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understood</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5" name="Rectangle 2"/>
          <p:cNvSpPr txBox="1">
            <a:spLocks noChangeArrowheads="1"/>
          </p:cNvSpPr>
          <p:nvPr/>
        </p:nvSpPr>
        <p:spPr bwMode="auto">
          <a:xfrm>
            <a:off x="6019800" y="1524000"/>
            <a:ext cx="259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smtClean="0">
                <a:solidFill>
                  <a:schemeClr val="bg1"/>
                </a:solidFill>
                <a:effectLst>
                  <a:glow rad="63500">
                    <a:schemeClr val="tx1"/>
                  </a:glow>
                </a:effectLst>
                <a:latin typeface="Calibri" panose="020F0502020204030204" pitchFamily="34" charset="0"/>
              </a:rPr>
              <a:t> </a:t>
            </a:r>
            <a:r>
              <a:rPr lang="en-US" sz="4600" b="1" kern="0" dirty="0" smtClean="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wisdom</a:t>
            </a:r>
          </a:p>
        </p:txBody>
      </p:sp>
      <p:sp>
        <p:nvSpPr>
          <p:cNvPr id="7" name="Rectangle 2"/>
          <p:cNvSpPr txBox="1">
            <a:spLocks noChangeArrowheads="1"/>
          </p:cNvSpPr>
          <p:nvPr/>
        </p:nvSpPr>
        <p:spPr bwMode="auto">
          <a:xfrm>
            <a:off x="4419600" y="2209800"/>
            <a:ext cx="3200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smtClean="0">
                <a:solidFill>
                  <a:schemeClr val="bg1"/>
                </a:solidFill>
                <a:effectLst>
                  <a:glow rad="63500">
                    <a:schemeClr val="tx1"/>
                  </a:glow>
                </a:effectLst>
                <a:latin typeface="Calibri" panose="020F0502020204030204" pitchFamily="34" charset="0"/>
              </a:rPr>
              <a:t> </a:t>
            </a:r>
            <a:r>
              <a:rPr lang="en-US" sz="5200" b="1" kern="0" dirty="0" smtClean="0">
                <a:solidFill>
                  <a:schemeClr val="bg1"/>
                </a:solidFill>
                <a:effectLst>
                  <a:glow rad="63500">
                    <a:schemeClr val="tx1"/>
                  </a:glow>
                </a:effectLst>
                <a:latin typeface="Calibri" panose="020F0502020204030204" pitchFamily="34" charset="0"/>
              </a:rPr>
              <a:t> </a:t>
            </a:r>
            <a:r>
              <a:rPr lang="en-US" b="1" kern="0" dirty="0" smtClean="0">
                <a:solidFill>
                  <a:schemeClr val="bg1"/>
                </a:solidFill>
                <a:effectLst>
                  <a:glow rad="63500">
                    <a:schemeClr val="tx1"/>
                  </a:glow>
                </a:effectLst>
                <a:latin typeface="Calibri" panose="020F0502020204030204" pitchFamily="34" charset="0"/>
              </a:rPr>
              <a:t>knowledge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And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He changes the times and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seasons; He removes kings and raises up kings; He gives wisdom to the wise And knowledge to those who have understanding.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reveals deep and secret things; He knows what is in the darkness, And light dwells with Him</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Daniel 2:21-22 </a:t>
            </a:r>
            <a:r>
              <a:rPr lang="en-US" altLang="en-US" sz="40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p>
        </p:txBody>
      </p:sp>
      <p:sp>
        <p:nvSpPr>
          <p:cNvPr id="9" name="Rectangle 12"/>
          <p:cNvSpPr>
            <a:spLocks noChangeArrowheads="1"/>
          </p:cNvSpPr>
          <p:nvPr/>
        </p:nvSpPr>
        <p:spPr bwMode="auto">
          <a:xfrm>
            <a:off x="548640" y="4076700"/>
            <a:ext cx="8458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smtClean="0">
                <a:ln w="11430"/>
                <a:solidFill>
                  <a:srgbClr val="9933FF"/>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He knows what is in the darkness</a:t>
            </a:r>
            <a:endParaRPr lang="en-US" altLang="en-US" sz="4400" b="1" dirty="0">
              <a:ln w="11430"/>
              <a:solidFill>
                <a:srgbClr val="9933FF"/>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10" name="Rectangle 12"/>
          <p:cNvSpPr>
            <a:spLocks noChangeArrowheads="1"/>
          </p:cNvSpPr>
          <p:nvPr/>
        </p:nvSpPr>
        <p:spPr bwMode="auto">
          <a:xfrm>
            <a:off x="1435608" y="4781550"/>
            <a:ext cx="638556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And light dwells with Him</a:t>
            </a:r>
            <a:endParaRPr lang="en-US" altLang="en-US" sz="4400" b="1"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C -0.05451 -0.00046 -0.10886 -0.00092 -0.14948 0.00324 C -0.19011 0.0074 -0.21962 0.01203 -0.24427 0.02521 C -0.26892 0.03839 -0.28646 0.06152 -0.29757 0.08256 C -0.30868 0.10361 -0.31007 0.12766 -0.31146 0.15171 " pathEditMode="relative" ptsTypes="aaaaA">
                                      <p:cBhvr>
                                        <p:cTn id="10" dur="1250" spd="-100000" fill="hold"/>
                                        <p:tgtEl>
                                          <p:spTgt spid="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250" fill="hold"/>
                                        <p:tgtEl>
                                          <p:spTgt spid="7"/>
                                        </p:tgtEl>
                                        <p:attrNameLst>
                                          <p:attrName>ppt_w</p:attrName>
                                        </p:attrNameLst>
                                      </p:cBhvr>
                                      <p:tavLst>
                                        <p:tav tm="0">
                                          <p:val>
                                            <p:fltVal val="0"/>
                                          </p:val>
                                        </p:tav>
                                        <p:tav tm="100000">
                                          <p:val>
                                            <p:strVal val="#ppt_w"/>
                                          </p:val>
                                        </p:tav>
                                      </p:tavLst>
                                    </p:anim>
                                    <p:anim calcmode="lin" valueType="num">
                                      <p:cBhvr>
                                        <p:cTn id="16" dur="1250" fill="hold"/>
                                        <p:tgtEl>
                                          <p:spTgt spid="7"/>
                                        </p:tgtEl>
                                        <p:attrNameLst>
                                          <p:attrName>ppt_h</p:attrName>
                                        </p:attrNameLst>
                                      </p:cBhvr>
                                      <p:tavLst>
                                        <p:tav tm="0">
                                          <p:val>
                                            <p:fltVal val="0"/>
                                          </p:val>
                                        </p:tav>
                                        <p:tav tm="100000">
                                          <p:val>
                                            <p:strVal val="#ppt_h"/>
                                          </p:val>
                                        </p:tav>
                                      </p:tavLst>
                                    </p:anim>
                                  </p:childTnLst>
                                </p:cTn>
                              </p:par>
                              <p:par>
                                <p:cTn id="17" presetID="0" presetClass="path" presetSubtype="0" accel="50000" decel="50000" fill="hold" grpId="2" nodeType="withEffect">
                                  <p:stCondLst>
                                    <p:cond delay="0"/>
                                  </p:stCondLst>
                                  <p:childTnLst>
                                    <p:animMotion origin="layout" path="M 0 0 L -0.18334 0.0444 " pathEditMode="relative" ptsTypes="AA">
                                      <p:cBhvr>
                                        <p:cTn id="18" dur="1250" spd="-100000" fill="hold"/>
                                        <p:tgtEl>
                                          <p:spTgt spid="7"/>
                                        </p:tgtEl>
                                        <p:attrNameLst>
                                          <p:attrName>ppt_x</p:attrName>
                                          <p:attrName>ppt_y</p:attrName>
                                        </p:attrNameLst>
                                      </p:cBhvr>
                                    </p:animMotion>
                                  </p:childTnLst>
                                </p:cTn>
                              </p:par>
                            </p:childTnLst>
                          </p:cTn>
                        </p:par>
                        <p:par>
                          <p:cTn id="19" fill="hold">
                            <p:stCondLst>
                              <p:cond delay="1250"/>
                            </p:stCondLst>
                            <p:childTnLst>
                              <p:par>
                                <p:cTn id="20" presetID="0" presetClass="exit" presetSubtype="0" fill="hold" grpId="1" nodeType="afterEffect">
                                  <p:stCondLst>
                                    <p:cond delay="0"/>
                                  </p:stCondLst>
                                  <p:childTnLst>
                                    <p:set>
                                      <p:cBhvr>
                                        <p:cTn id="21" dur="1" fill="hold">
                                          <p:stCondLst>
                                            <p:cond delay="999"/>
                                          </p:stCondLst>
                                        </p:cTn>
                                        <p:tgtEl>
                                          <p:spTgt spid="4"/>
                                        </p:tgtEl>
                                        <p:attrNameLst>
                                          <p:attrName>style.visibility</p:attrName>
                                        </p:attrNameLst>
                                      </p:cBhvr>
                                      <p:to>
                                        <p:strVal val="hidden"/>
                                      </p:to>
                                    </p:set>
                                    <p:animEffect transition="out" filter="dissolve">
                                      <p:cBhvr>
                                        <p:cTn id="22" dur="1000">
                                          <p:stCondLst>
                                            <p:cond delay="0"/>
                                          </p:stCondLst>
                                        </p:cTn>
                                        <p:tgtEl>
                                          <p:spTgt spid="4"/>
                                        </p:tgtEl>
                                      </p:cBhvr>
                                    </p:animEffect>
                                    <p:anim to="" calcmode="lin" valueType="num">
                                      <p:cBhvr>
                                        <p:cTn id="2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5" presetID="1" presetClass="entr"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2250"/>
                            </p:stCondLst>
                            <p:childTnLst>
                              <p:par>
                                <p:cTn id="28" presetID="10" presetClass="entr" presetSubtype="0" fill="hold" grpId="0" nodeType="after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500"/>
                                        <p:tgtEl>
                                          <p:spTgt spid="3074"/>
                                        </p:tgtEl>
                                      </p:cBhvr>
                                    </p:animEffect>
                                  </p:childTnLst>
                                </p:cTn>
                              </p:par>
                            </p:childTnLst>
                          </p:cTn>
                        </p:par>
                        <p:par>
                          <p:cTn id="31" fill="hold">
                            <p:stCondLst>
                              <p:cond delay="2750"/>
                            </p:stCondLst>
                            <p:childTnLst>
                              <p:par>
                                <p:cTn id="32" presetID="10" presetClass="exit" presetSubtype="0" fill="hold" grpId="1"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50"/>
                                        <p:tgtEl>
                                          <p:spTgt spid="7"/>
                                        </p:tgtEl>
                                      </p:cBhvr>
                                    </p:animEffect>
                                    <p:set>
                                      <p:cBhvr>
                                        <p:cTn id="37" dur="1" fill="hold">
                                          <p:stCondLst>
                                            <p:cond delay="249"/>
                                          </p:stCondLst>
                                        </p:cTn>
                                        <p:tgtEl>
                                          <p:spTgt spid="7"/>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250"/>
                                        <p:tgtEl>
                                          <p:spTgt spid="8"/>
                                        </p:tgtEl>
                                      </p:cBhvr>
                                    </p:animEffect>
                                    <p:set>
                                      <p:cBhvr>
                                        <p:cTn id="40" dur="1" fill="hold">
                                          <p:stCondLst>
                                            <p:cond delay="24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18" presetClass="emph" presetSubtype="0" fill="hold" grpId="1" nodeType="withEffect">
                                  <p:stCondLst>
                                    <p:cond delay="0"/>
                                  </p:stCondLst>
                                  <p:childTnLst>
                                    <p:set>
                                      <p:cBhvr override="childStyle">
                                        <p:cTn id="47" dur="500" fill="hold"/>
                                        <p:tgtEl>
                                          <p:spTgt spid="11"/>
                                        </p:tgtEl>
                                        <p:attrNameLst>
                                          <p:attrName>style.textDecorationUnderline</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39" presetClass="entr" presetSubtype="0" accel="10000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53"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54"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9" presetClass="entr" presetSubtype="0" accel="10000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61"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62"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8" grpId="1"/>
      <p:bldP spid="8" grpId="2"/>
      <p:bldP spid="4" grpId="1"/>
      <p:bldP spid="5" grpId="0"/>
      <p:bldP spid="5" grpId="1"/>
      <p:bldP spid="5" grpId="2"/>
      <p:bldP spid="7" grpId="0"/>
      <p:bldP spid="7" grpId="1"/>
      <p:bldP spid="7" grpId="2"/>
      <p:bldP spid="3074"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851" r="10898"/>
          <a:stretch/>
        </p:blipFill>
        <p:spPr>
          <a:xfrm>
            <a:off x="0" y="0"/>
            <a:ext cx="9144000" cy="6934200"/>
          </a:xfrm>
          <a:prstGeom prst="rect">
            <a:avLst/>
          </a:prstGeom>
        </p:spPr>
      </p:pic>
      <p:sp>
        <p:nvSpPr>
          <p:cNvPr id="3074" name="Rectangle 2"/>
          <p:cNvSpPr>
            <a:spLocks noGrp="1" noChangeArrowheads="1"/>
          </p:cNvSpPr>
          <p:nvPr>
            <p:ph type="title"/>
          </p:nvPr>
        </p:nvSpPr>
        <p:spPr>
          <a:xfrm>
            <a:off x="457200" y="503238"/>
            <a:ext cx="8229600" cy="5745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Have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you comprehended the breadth of the earth? Tell Me, if you know all this.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Where is the way to the dwelling of light? And darkness, where is its place,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That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you may take it to its territory, That you may know the paths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to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its home</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Job 38:18-20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 name="Rectangle 4"/>
          <p:cNvSpPr>
            <a:spLocks noChangeArrowheads="1"/>
          </p:cNvSpPr>
          <p:nvPr/>
        </p:nvSpPr>
        <p:spPr bwMode="auto">
          <a:xfrm>
            <a:off x="381000" y="3162300"/>
            <a:ext cx="2590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darkness</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
                                        <p:tgtEl>
                                          <p:spTgt spid="4"/>
                                        </p:tgtEl>
                                      </p:cBhvr>
                                    </p:animEffect>
                                  </p:childTnLst>
                                </p:cTn>
                              </p:par>
                              <p:par>
                                <p:cTn id="13" presetID="0" presetClass="path" presetSubtype="0" accel="50000" decel="50000" fill="hold" grpId="1" nodeType="withEffect">
                                  <p:stCondLst>
                                    <p:cond delay="0"/>
                                  </p:stCondLst>
                                  <p:childTnLst>
                                    <p:animMotion origin="layout" path="M -3.33333E-6 3.33333E-6 L 0.27952 -0.07778 " pathEditMode="relative" rAng="0" ptsTypes="AA">
                                      <p:cBhvr>
                                        <p:cTn id="14" dur="2000" fill="hold"/>
                                        <p:tgtEl>
                                          <p:spTgt spid="4"/>
                                        </p:tgtEl>
                                        <p:attrNameLst>
                                          <p:attrName>ppt_x</p:attrName>
                                          <p:attrName>ppt_y</p:attrName>
                                        </p:attrNameLst>
                                      </p:cBhvr>
                                      <p:rCtr x="13976" y="-3889"/>
                                    </p:animMotion>
                                  </p:childTnLst>
                                </p:cTn>
                              </p:par>
                              <p:par>
                                <p:cTn id="15" presetID="10" presetClass="exit" presetSubtype="0" fill="hold" grpId="1" nodeType="withEffect">
                                  <p:stCondLst>
                                    <p:cond delay="0"/>
                                  </p:stCondLst>
                                  <p:childTnLst>
                                    <p:animEffect transition="out" filter="fade">
                                      <p:cBhvr>
                                        <p:cTn id="16" dur="1750"/>
                                        <p:tgtEl>
                                          <p:spTgt spid="3074"/>
                                        </p:tgtEl>
                                      </p:cBhvr>
                                    </p:animEffect>
                                    <p:set>
                                      <p:cBhvr>
                                        <p:cTn id="17"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717" r="4717"/>
          <a:stretch/>
        </p:blipFill>
        <p:spPr>
          <a:xfrm>
            <a:off x="0" y="0"/>
            <a:ext cx="9144000" cy="6858000"/>
          </a:xfrm>
          <a:prstGeom prst="rect">
            <a:avLst/>
          </a:prstGeom>
        </p:spPr>
      </p:pic>
      <p:sp>
        <p:nvSpPr>
          <p:cNvPr id="4" name="Rectangle 3"/>
          <p:cNvSpPr>
            <a:spLocks noChangeArrowheads="1"/>
          </p:cNvSpPr>
          <p:nvPr/>
        </p:nvSpPr>
        <p:spPr bwMode="auto">
          <a:xfrm>
            <a:off x="2971800" y="2628900"/>
            <a:ext cx="2728418"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effectLst>
                  <a:glow rad="63500">
                    <a:schemeClr val="bg1"/>
                  </a:glow>
                  <a:outerShdw blurRad="80000" dist="40000" dir="5040000" algn="tl">
                    <a:srgbClr val="000000">
                      <a:alpha val="30000"/>
                    </a:srgbClr>
                  </a:outerShdw>
                </a:effectLst>
                <a:latin typeface="Calibri" panose="020F0502020204030204" pitchFamily="34" charset="0"/>
                <a:ea typeface="+mj-ea"/>
                <a:cs typeface="+mj-cs"/>
              </a:rPr>
              <a:t>darkness</a:t>
            </a:r>
            <a:endParaRPr lang="en-US" sz="4400" b="1" dirty="0">
              <a:ln w="11430"/>
              <a:effectLst>
                <a:glow rad="63500">
                  <a:schemeClr val="bg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685800" y="1676400"/>
            <a:ext cx="7772400" cy="3459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This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is the message which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we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have heard from Him and declare to you, that God is light and in Him is no darkness at all</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1</a:t>
            </a:r>
            <a:r>
              <a:rPr lang="en-US" altLang="en-US" sz="3200" b="1" i="1" baseline="30000"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st</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John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1:5 </a:t>
            </a:r>
            <a:r>
              <a:rPr lang="en-US" altLang="en-US" sz="40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94444E-6 1.11111E-6 L 0.15747 0.13495 " pathEditMode="relative" rAng="0" ptsTypes="AA">
                                      <p:cBhvr>
                                        <p:cTn id="6" dur="1250" fill="hold"/>
                                        <p:tgtEl>
                                          <p:spTgt spid="4"/>
                                        </p:tgtEl>
                                        <p:attrNameLst>
                                          <p:attrName>ppt_x</p:attrName>
                                          <p:attrName>ppt_y</p:attrName>
                                        </p:attrNameLst>
                                      </p:cBhvr>
                                      <p:rCtr x="7865" y="6736"/>
                                    </p:animMotion>
                                  </p:childTnLst>
                                </p:cTn>
                              </p:par>
                              <p:par>
                                <p:cTn id="7" presetID="3" presetClass="emph" presetSubtype="2" fill="hold" grpId="2" nodeType="withEffect">
                                  <p:stCondLst>
                                    <p:cond delay="0"/>
                                  </p:stCondLst>
                                  <p:childTnLst>
                                    <p:animClr clrSpc="rgb" dir="cw">
                                      <p:cBhvr override="childStyle">
                                        <p:cTn id="8" dur="1250" fill="hold"/>
                                        <p:tgtEl>
                                          <p:spTgt spid="4"/>
                                        </p:tgtEl>
                                        <p:attrNameLst>
                                          <p:attrName>style.color</p:attrName>
                                        </p:attrNameLst>
                                      </p:cBhvr>
                                      <p:to>
                                        <a:schemeClr val="bg1"/>
                                      </p:to>
                                    </p:animClr>
                                  </p:childTnLst>
                                </p:cTn>
                              </p:par>
                              <p:par>
                                <p:cTn id="9" presetID="10" presetClass="entr" presetSubtype="0" fill="hold" grpId="0" nodeType="withEffect">
                                  <p:stCondLst>
                                    <p:cond delay="100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250"/>
                                        <p:tgtEl>
                                          <p:spTgt spid="3074"/>
                                        </p:tgtEl>
                                      </p:cBhvr>
                                    </p:animEffect>
                                  </p:childTnLst>
                                </p:cTn>
                              </p:par>
                            </p:childTnLst>
                          </p:cTn>
                        </p:par>
                        <p:par>
                          <p:cTn id="12" fill="hold">
                            <p:stCondLst>
                              <p:cond delay="2250"/>
                            </p:stCondLst>
                            <p:childTnLst>
                              <p:par>
                                <p:cTn id="13" presetID="10" presetClass="exit" presetSubtype="0" fill="hold" grpId="1" nodeType="after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762000"/>
            <a:ext cx="8458200" cy="54102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sz="5400" b="1" dirty="0" smtClean="0">
                <a:solidFill>
                  <a:schemeClr val="bg1"/>
                </a:solidFill>
                <a:latin typeface="Calibri" panose="020F0502020204030204" pitchFamily="34" charset="0"/>
              </a:rPr>
              <a:t>The </a:t>
            </a:r>
            <a:r>
              <a:rPr lang="en-US" sz="5400" b="1" dirty="0">
                <a:solidFill>
                  <a:schemeClr val="bg1"/>
                </a:solidFill>
                <a:latin typeface="Calibri" panose="020F0502020204030204" pitchFamily="34" charset="0"/>
              </a:rPr>
              <a:t>earth was without form, and void; and darkness was on the face of the deep. </a:t>
            </a:r>
            <a:r>
              <a:rPr lang="en-US" sz="5400" b="1" dirty="0" smtClean="0">
                <a:solidFill>
                  <a:schemeClr val="bg1"/>
                </a:solidFill>
                <a:latin typeface="Calibri" panose="020F0502020204030204" pitchFamily="34" charset="0"/>
              </a:rPr>
              <a:t>  And </a:t>
            </a:r>
            <a:r>
              <a:rPr lang="en-US" sz="5400" b="1" dirty="0">
                <a:solidFill>
                  <a:schemeClr val="bg1"/>
                </a:solidFill>
                <a:latin typeface="Calibri" panose="020F0502020204030204" pitchFamily="34" charset="0"/>
              </a:rPr>
              <a:t>the Spirit of God was hovering over the face of </a:t>
            </a:r>
            <a:r>
              <a:rPr lang="en-US" sz="5400" b="1" dirty="0" smtClean="0">
                <a:solidFill>
                  <a:schemeClr val="bg1"/>
                </a:solidFill>
                <a:latin typeface="Calibri" panose="020F0502020204030204" pitchFamily="34" charset="0"/>
              </a:rPr>
              <a:t> the </a:t>
            </a:r>
            <a:r>
              <a:rPr lang="en-US" sz="5400" b="1" dirty="0">
                <a:solidFill>
                  <a:schemeClr val="bg1"/>
                </a:solidFill>
                <a:latin typeface="Calibri" panose="020F0502020204030204" pitchFamily="34" charset="0"/>
              </a:rPr>
              <a:t>waters</a:t>
            </a:r>
            <a:r>
              <a:rPr lang="en-US" sz="5400" b="1" dirty="0" smtClean="0">
                <a:solidFill>
                  <a:schemeClr val="bg1"/>
                </a:solidFill>
                <a:latin typeface="Calibri" panose="020F0502020204030204" pitchFamily="34" charset="0"/>
              </a:rPr>
              <a:t>.</a:t>
            </a:r>
            <a:r>
              <a:rPr lang="en-US" sz="5400" b="1" dirty="0">
                <a:solidFill>
                  <a:schemeClr val="bg1"/>
                </a:solidFill>
                <a:latin typeface="Calibri" panose="020F0502020204030204" pitchFamily="34" charset="0"/>
              </a:rPr>
              <a:t> </a:t>
            </a:r>
            <a:r>
              <a:rPr lang="en-US" sz="4000" b="1" i="1" dirty="0">
                <a:solidFill>
                  <a:schemeClr val="bg1"/>
                </a:solidFill>
                <a:latin typeface="Calibri" panose="020F0502020204030204" pitchFamily="34" charset="0"/>
              </a:rPr>
              <a:t>— Genesis 1:2 </a:t>
            </a:r>
          </a:p>
        </p:txBody>
      </p:sp>
      <p:sp>
        <p:nvSpPr>
          <p:cNvPr id="4" name="Rectangle 2"/>
          <p:cNvSpPr txBox="1">
            <a:spLocks noChangeArrowheads="1"/>
          </p:cNvSpPr>
          <p:nvPr/>
        </p:nvSpPr>
        <p:spPr bwMode="auto">
          <a:xfrm>
            <a:off x="4114800" y="1600200"/>
            <a:ext cx="3276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5400" b="1" kern="0" dirty="0" smtClean="0">
                <a:solidFill>
                  <a:schemeClr val="bg1"/>
                </a:solidFill>
                <a:latin typeface="Calibri" panose="020F0502020204030204" pitchFamily="34" charset="0"/>
              </a:rPr>
              <a:t> </a:t>
            </a:r>
            <a:r>
              <a:rPr lang="en-US" sz="5900" b="1" kern="0" dirty="0" smtClean="0">
                <a:solidFill>
                  <a:schemeClr val="bg1"/>
                </a:solidFill>
                <a:latin typeface="Calibri" panose="020F0502020204030204" pitchFamily="34" charset="0"/>
              </a:rPr>
              <a:t> </a:t>
            </a:r>
            <a:r>
              <a:rPr lang="en-US" sz="5400" b="1" kern="0" dirty="0" smtClean="0">
                <a:solidFill>
                  <a:schemeClr val="bg1"/>
                </a:solidFill>
                <a:latin typeface="Calibri" panose="020F0502020204030204" pitchFamily="34" charset="0"/>
              </a:rPr>
              <a:t>darkness</a:t>
            </a:r>
          </a:p>
        </p:txBody>
      </p:sp>
      <p:sp>
        <p:nvSpPr>
          <p:cNvPr id="5" name="Rectangle 2"/>
          <p:cNvSpPr txBox="1">
            <a:spLocks noChangeArrowheads="1"/>
          </p:cNvSpPr>
          <p:nvPr/>
        </p:nvSpPr>
        <p:spPr bwMode="auto">
          <a:xfrm>
            <a:off x="4191000" y="838200"/>
            <a:ext cx="441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200" b="1" kern="0" dirty="0" smtClean="0">
                <a:solidFill>
                  <a:schemeClr val="bg1"/>
                </a:solidFill>
                <a:latin typeface="Calibri" panose="020F0502020204030204" pitchFamily="34" charset="0"/>
              </a:rPr>
              <a:t> </a:t>
            </a:r>
            <a:r>
              <a:rPr lang="en-US" sz="5400" b="1" kern="0" dirty="0" smtClean="0">
                <a:solidFill>
                  <a:schemeClr val="bg1"/>
                </a:solidFill>
                <a:latin typeface="Calibri" panose="020F0502020204030204" pitchFamily="34" charset="0"/>
              </a:rPr>
              <a:t> without form</a:t>
            </a:r>
          </a:p>
        </p:txBody>
      </p:sp>
      <p:sp>
        <p:nvSpPr>
          <p:cNvPr id="6" name="Rectangle 2"/>
          <p:cNvSpPr txBox="1">
            <a:spLocks noChangeArrowheads="1"/>
          </p:cNvSpPr>
          <p:nvPr/>
        </p:nvSpPr>
        <p:spPr bwMode="auto">
          <a:xfrm>
            <a:off x="2667000" y="2514600"/>
            <a:ext cx="5257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smtClean="0">
                <a:solidFill>
                  <a:schemeClr val="bg1"/>
                </a:solidFill>
                <a:latin typeface="Calibri" panose="020F0502020204030204" pitchFamily="34" charset="0"/>
              </a:rPr>
              <a:t> </a:t>
            </a:r>
            <a:r>
              <a:rPr lang="en-US" sz="5600" b="1" kern="0" dirty="0" smtClean="0">
                <a:solidFill>
                  <a:schemeClr val="bg1"/>
                </a:solidFill>
                <a:latin typeface="Calibri" panose="020F0502020204030204" pitchFamily="34" charset="0"/>
              </a:rPr>
              <a:t> </a:t>
            </a:r>
            <a:r>
              <a:rPr lang="en-US" sz="5400" b="1" kern="0" dirty="0" smtClean="0">
                <a:solidFill>
                  <a:schemeClr val="bg1"/>
                </a:solidFill>
                <a:latin typeface="Calibri" panose="020F0502020204030204" pitchFamily="34" charset="0"/>
              </a:rPr>
              <a:t>face of the deep</a:t>
            </a:r>
          </a:p>
        </p:txBody>
      </p:sp>
      <p:sp>
        <p:nvSpPr>
          <p:cNvPr id="7" name="Rectangle 2"/>
          <p:cNvSpPr txBox="1">
            <a:spLocks noChangeArrowheads="1"/>
          </p:cNvSpPr>
          <p:nvPr/>
        </p:nvSpPr>
        <p:spPr bwMode="auto">
          <a:xfrm>
            <a:off x="2819400" y="3276600"/>
            <a:ext cx="4267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 </a:t>
            </a:r>
            <a:r>
              <a:rPr lang="en-US" sz="6100" b="1" kern="0" dirty="0" smtClean="0">
                <a:solidFill>
                  <a:schemeClr val="bg1"/>
                </a:solidFill>
                <a:latin typeface="Calibri" panose="020F0502020204030204" pitchFamily="34" charset="0"/>
              </a:rPr>
              <a:t> </a:t>
            </a:r>
            <a:r>
              <a:rPr lang="en-US" sz="5400" b="1" kern="0" dirty="0" smtClean="0">
                <a:solidFill>
                  <a:schemeClr val="bg1"/>
                </a:solidFill>
                <a:latin typeface="Calibri" panose="020F0502020204030204" pitchFamily="34" charset="0"/>
              </a:rPr>
              <a:t>Spirit of God</a:t>
            </a:r>
          </a:p>
        </p:txBody>
      </p:sp>
      <p:sp>
        <p:nvSpPr>
          <p:cNvPr id="8" name="Rectangle 2"/>
          <p:cNvSpPr txBox="1">
            <a:spLocks noChangeArrowheads="1"/>
          </p:cNvSpPr>
          <p:nvPr/>
        </p:nvSpPr>
        <p:spPr bwMode="auto">
          <a:xfrm>
            <a:off x="3124200" y="4114800"/>
            <a:ext cx="441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5600" b="1" kern="0" dirty="0" smtClean="0">
                <a:solidFill>
                  <a:schemeClr val="bg1"/>
                </a:solidFill>
                <a:latin typeface="Calibri" panose="020F0502020204030204" pitchFamily="34" charset="0"/>
              </a:rPr>
              <a:t> </a:t>
            </a:r>
            <a:r>
              <a:rPr lang="en-US" sz="5800" b="1" kern="0" dirty="0" smtClean="0">
                <a:solidFill>
                  <a:schemeClr val="bg1"/>
                </a:solidFill>
                <a:latin typeface="Calibri" panose="020F0502020204030204" pitchFamily="34" charset="0"/>
              </a:rPr>
              <a:t> </a:t>
            </a:r>
            <a:r>
              <a:rPr lang="en-US" sz="5400" b="1" kern="0" dirty="0" smtClean="0">
                <a:solidFill>
                  <a:schemeClr val="bg1"/>
                </a:solidFill>
                <a:latin typeface="Calibri" panose="020F0502020204030204" pitchFamily="34" charset="0"/>
              </a:rPr>
              <a:t>over the face</a:t>
            </a:r>
          </a:p>
        </p:txBody>
      </p:sp>
      <p:sp>
        <p:nvSpPr>
          <p:cNvPr id="9" name="Rectangle 4"/>
          <p:cNvSpPr>
            <a:spLocks noChangeArrowheads="1"/>
          </p:cNvSpPr>
          <p:nvPr/>
        </p:nvSpPr>
        <p:spPr bwMode="auto">
          <a:xfrm>
            <a:off x="4050792" y="2895600"/>
            <a:ext cx="914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000" b="1" dirty="0" smtClean="0">
                <a:ln w="11430">
                  <a:noFill/>
                </a:ln>
                <a:solidFill>
                  <a:schemeClr val="bg1"/>
                </a:solidFill>
                <a:effectLst>
                  <a:outerShdw blurRad="80000" dist="40000" dir="5040000" algn="tl">
                    <a:srgbClr val="000000">
                      <a:alpha val="30000"/>
                    </a:srgbClr>
                  </a:outerShdw>
                </a:effectLst>
                <a:latin typeface="Calibri" panose="020F0502020204030204" pitchFamily="34" charset="0"/>
              </a:rPr>
              <a:t>.</a:t>
            </a:r>
            <a:endParaRPr lang="en-US" sz="6000" b="1" i="1" dirty="0">
              <a:ln w="11430">
                <a:noFill/>
              </a:ln>
              <a:solidFill>
                <a:schemeClr val="bg1"/>
              </a:soli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25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0" presetClass="exit" presetSubtype="0" fill="hold" grpId="1" nodeType="withEffect">
                                  <p:stCondLst>
                                    <p:cond delay="0"/>
                                  </p:stCondLst>
                                  <p:childTnLst>
                                    <p:set>
                                      <p:cBhvr>
                                        <p:cTn id="15" dur="1" fill="hold">
                                          <p:stCondLst>
                                            <p:cond delay="999"/>
                                          </p:stCondLst>
                                        </p:cTn>
                                        <p:tgtEl>
                                          <p:spTgt spid="9"/>
                                        </p:tgtEl>
                                        <p:attrNameLst>
                                          <p:attrName>style.visibility</p:attrName>
                                        </p:attrNameLst>
                                      </p:cBhvr>
                                      <p:to>
                                        <p:strVal val="hidden"/>
                                      </p:to>
                                    </p:set>
                                    <p:animEffect transition="out" filter="dissolve">
                                      <p:cBhvr>
                                        <p:cTn id="16" dur="1000">
                                          <p:stCondLst>
                                            <p:cond delay="0"/>
                                          </p:stCondLst>
                                        </p:cTn>
                                        <p:tgtEl>
                                          <p:spTgt spid="9"/>
                                        </p:tgtEl>
                                      </p:cBhvr>
                                    </p:animEffect>
                                    <p:anim to="" calcmode="lin" valueType="num">
                                      <p:cBhvr>
                                        <p:cTn id="17"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18"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19" presetID="0" presetClass="path" presetSubtype="0" accel="50000" decel="50000" fill="hold" grpId="2" nodeType="withEffect">
                                  <p:stCondLst>
                                    <p:cond delay="0"/>
                                  </p:stCondLst>
                                  <p:childTnLst>
                                    <p:animMotion origin="layout" path="M 3.33333E-6 -3.33333E-6 L 3.33333E-6 -0.01828 " pathEditMode="relative" rAng="0" ptsTypes="AA">
                                      <p:cBhvr>
                                        <p:cTn id="20" dur="1000" fill="hold"/>
                                        <p:tgtEl>
                                          <p:spTgt spid="9"/>
                                        </p:tgtEl>
                                        <p:attrNameLst>
                                          <p:attrName>ppt_x</p:attrName>
                                          <p:attrName>ppt_y</p:attrName>
                                        </p:attrNameLst>
                                      </p:cBhvr>
                                      <p:rCtr x="0" y="-926"/>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
                                        <p:tgtEl>
                                          <p:spTgt spid="8"/>
                                        </p:tgtEl>
                                      </p:cBhvr>
                                    </p:animEffect>
                                  </p:childTnLst>
                                </p:cTn>
                              </p:par>
                              <p:par>
                                <p:cTn id="38" presetID="0" presetClass="path" presetSubtype="0" accel="50000" decel="50000" fill="hold" grpId="2" nodeType="withEffect">
                                  <p:stCondLst>
                                    <p:cond delay="0"/>
                                  </p:stCondLst>
                                  <p:childTnLst>
                                    <p:animMotion origin="layout" path="M 3.33333E-6 -2.22222E-6 C -0.0533 0.00255 -0.10643 0.00509 -0.15712 0.00509 C -0.20782 0.00509 -0.27101 0.01042 -0.30382 -2.22222E-6 C -0.33664 -0.01041 -0.34566 -0.03264 -0.35452 -0.05741 C -0.36337 -0.08217 -0.36424 -0.12268 -0.35712 -0.14861 C -0.35 -0.17453 -0.33177 -0.20162 -0.31129 -0.21342 C -0.2908 -0.22523 -0.25556 -0.22662 -0.23368 -0.21991 C -0.21181 -0.21319 -0.19115 -0.19074 -0.17952 -0.17338 C -0.16789 -0.15602 -0.16736 -0.12754 -0.16424 -0.11551 " pathEditMode="relative" rAng="0" ptsTypes="aaaaaaaaa">
                                      <p:cBhvr>
                                        <p:cTn id="39" dur="2000" fill="hold"/>
                                        <p:tgtEl>
                                          <p:spTgt spid="4"/>
                                        </p:tgtEl>
                                        <p:attrNameLst>
                                          <p:attrName>ppt_x</p:attrName>
                                          <p:attrName>ppt_y</p:attrName>
                                        </p:attrNameLst>
                                      </p:cBhvr>
                                      <p:rCtr x="-18212" y="-10810"/>
                                    </p:animMotion>
                                  </p:childTnLst>
                                </p:cTn>
                              </p:par>
                              <p:par>
                                <p:cTn id="40" presetID="0" presetClass="path" presetSubtype="0" accel="50000" decel="50000" fill="hold" grpId="2" nodeType="withEffect">
                                  <p:stCondLst>
                                    <p:cond delay="0"/>
                                  </p:stCondLst>
                                  <p:childTnLst>
                                    <p:animMotion origin="layout" path="M 0 4.44444E-6 C 0.01632 0.0162 0.03281 0.0324 0.04288 0.04722 C 0.05295 0.06203 0.06389 0.07476 0.06076 0.08958 C 0.05764 0.10439 0.05104 0.12777 0.02396 0.1368 C -0.00312 0.14583 -0.05851 0.14513 -0.10139 0.14351 C -0.14427 0.14189 -0.20556 0.13009 -0.23299 0.12662 " pathEditMode="relative" rAng="0" ptsTypes="aaaaaa">
                                      <p:cBhvr>
                                        <p:cTn id="41" dur="2000" fill="hold"/>
                                        <p:tgtEl>
                                          <p:spTgt spid="5"/>
                                        </p:tgtEl>
                                        <p:attrNameLst>
                                          <p:attrName>ppt_x</p:attrName>
                                          <p:attrName>ppt_y</p:attrName>
                                        </p:attrNameLst>
                                      </p:cBhvr>
                                      <p:rCtr x="-8455" y="7292"/>
                                    </p:animMotion>
                                  </p:childTnLst>
                                </p:cTn>
                              </p:par>
                              <p:par>
                                <p:cTn id="42" presetID="0" presetClass="path" presetSubtype="0" accel="50000" decel="50000" fill="hold" grpId="2" nodeType="withEffect">
                                  <p:stCondLst>
                                    <p:cond delay="0"/>
                                  </p:stCondLst>
                                  <p:childTnLst>
                                    <p:animMotion origin="layout" path="M 3.33333E-6 -4.44444E-6 L -0.11285 0.0051 " pathEditMode="relative" rAng="0" ptsTypes="AA">
                                      <p:cBhvr>
                                        <p:cTn id="43" dur="2000" fill="hold"/>
                                        <p:tgtEl>
                                          <p:spTgt spid="6"/>
                                        </p:tgtEl>
                                        <p:attrNameLst>
                                          <p:attrName>ppt_x</p:attrName>
                                          <p:attrName>ppt_y</p:attrName>
                                        </p:attrNameLst>
                                      </p:cBhvr>
                                      <p:rCtr x="-5642" y="255"/>
                                    </p:animMotion>
                                  </p:childTnLst>
                                </p:cTn>
                              </p:par>
                              <p:par>
                                <p:cTn id="44" presetID="0" presetClass="path" presetSubtype="0" accel="50000" decel="50000" fill="hold" grpId="2" nodeType="withEffect">
                                  <p:stCondLst>
                                    <p:cond delay="0"/>
                                  </p:stCondLst>
                                  <p:childTnLst>
                                    <p:animMotion origin="layout" path="M -3.33333E-6 -3.33333E-6 L -0.11128 0.12454 " pathEditMode="relative" rAng="0" ptsTypes="AA">
                                      <p:cBhvr>
                                        <p:cTn id="45" dur="2000" fill="hold"/>
                                        <p:tgtEl>
                                          <p:spTgt spid="8"/>
                                        </p:tgtEl>
                                        <p:attrNameLst>
                                          <p:attrName>ppt_x</p:attrName>
                                          <p:attrName>ppt_y</p:attrName>
                                        </p:attrNameLst>
                                      </p:cBhvr>
                                      <p:rCtr x="-5573" y="6227"/>
                                    </p:animMotion>
                                  </p:childTnLst>
                                </p:cTn>
                              </p:par>
                              <p:par>
                                <p:cTn id="46" presetID="0" presetClass="path" presetSubtype="0" accel="50000" decel="50000" fill="hold" grpId="2" nodeType="withEffect">
                                  <p:stCondLst>
                                    <p:cond delay="0"/>
                                  </p:stCondLst>
                                  <p:childTnLst>
                                    <p:animMotion origin="layout" path="M 3.33333E-6 -1.11111E-6 L -0.06632 0.125 " pathEditMode="relative" rAng="0" ptsTypes="AA">
                                      <p:cBhvr>
                                        <p:cTn id="47" dur="2000" fill="hold"/>
                                        <p:tgtEl>
                                          <p:spTgt spid="7"/>
                                        </p:tgtEl>
                                        <p:attrNameLst>
                                          <p:attrName>ppt_x</p:attrName>
                                          <p:attrName>ppt_y</p:attrName>
                                        </p:attrNameLst>
                                      </p:cBhvr>
                                      <p:rCtr x="-3316" y="6250"/>
                                    </p:animMotion>
                                  </p:childTnLst>
                                </p:cTn>
                              </p:par>
                              <p:par>
                                <p:cTn id="48" presetID="10" presetClass="exit" presetSubtype="0" fill="hold" grpId="1" nodeType="withEffect">
                                  <p:stCondLst>
                                    <p:cond delay="0"/>
                                  </p:stCondLst>
                                  <p:childTnLst>
                                    <p:animEffect transition="out" filter="fade">
                                      <p:cBhvr>
                                        <p:cTn id="49" dur="1750"/>
                                        <p:tgtEl>
                                          <p:spTgt spid="3074"/>
                                        </p:tgtEl>
                                      </p:cBhvr>
                                    </p:animEffect>
                                    <p:set>
                                      <p:cBhvr>
                                        <p:cTn id="50"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5" grpId="0"/>
      <p:bldP spid="5" grpId="2"/>
      <p:bldP spid="6" grpId="0"/>
      <p:bldP spid="6" grpId="2"/>
      <p:bldP spid="7" grpId="0"/>
      <p:bldP spid="7" grpId="2"/>
      <p:bldP spid="8" grpId="0"/>
      <p:bldP spid="8" grpId="2"/>
      <p:bldP spid="9" grpId="0"/>
      <p:bldP spid="9" grpId="1"/>
      <p:bldP spid="9"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9296399" cy="6858000"/>
          </a:xfrm>
          <a:prstGeom prst="rect">
            <a:avLst/>
          </a:prstGeom>
        </p:spPr>
      </p:pic>
      <p:sp>
        <p:nvSpPr>
          <p:cNvPr id="3074" name="Rectangle 2"/>
          <p:cNvSpPr>
            <a:spLocks noGrp="1" noChangeArrowheads="1"/>
          </p:cNvSpPr>
          <p:nvPr>
            <p:ph type="title"/>
          </p:nvPr>
        </p:nvSpPr>
        <p:spPr>
          <a:xfrm>
            <a:off x="457200" y="2362200"/>
            <a:ext cx="8229600" cy="2620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clothe the heavens with blackness, And I make sackcloth their covering</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Isaiah 50:3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 name="Rectangle 4"/>
          <p:cNvSpPr>
            <a:spLocks noChangeArrowheads="1"/>
          </p:cNvSpPr>
          <p:nvPr/>
        </p:nvSpPr>
        <p:spPr bwMode="auto">
          <a:xfrm>
            <a:off x="457200" y="3118104"/>
            <a:ext cx="3048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blackness</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childTnLst>
                                </p:cTn>
                              </p:par>
                              <p:par>
                                <p:cTn id="15" presetID="0" presetClass="path" presetSubtype="0" accel="50000" decel="50000" fill="hold" grpId="0" nodeType="withEffect">
                                  <p:stCondLst>
                                    <p:cond delay="0"/>
                                  </p:stCondLst>
                                  <p:childTnLst>
                                    <p:animMotion origin="layout" path="M 3.33333E-6 4.81481E-6 L 0.28784 -0.05556 " pathEditMode="relative" rAng="0" ptsTypes="AA">
                                      <p:cBhvr>
                                        <p:cTn id="16" dur="2000" fill="hold"/>
                                        <p:tgtEl>
                                          <p:spTgt spid="4"/>
                                        </p:tgtEl>
                                        <p:attrNameLst>
                                          <p:attrName>ppt_x</p:attrName>
                                          <p:attrName>ppt_y</p:attrName>
                                        </p:attrNameLst>
                                      </p:cBhvr>
                                      <p:rCtr x="14392" y="-2778"/>
                                    </p:animMotion>
                                  </p:childTnLst>
                                </p:cTn>
                              </p:par>
                              <p:par>
                                <p:cTn id="17" presetID="10" presetClass="exit" presetSubtype="0" fill="hold" grpId="1" nodeType="withEffect">
                                  <p:stCondLst>
                                    <p:cond delay="0"/>
                                  </p:stCondLst>
                                  <p:childTnLst>
                                    <p:animEffect transition="out" filter="fade">
                                      <p:cBhvr>
                                        <p:cTn id="18" dur="1750"/>
                                        <p:tgtEl>
                                          <p:spTgt spid="3074"/>
                                        </p:tgtEl>
                                      </p:cBhvr>
                                    </p:animEffect>
                                    <p:set>
                                      <p:cBhvr>
                                        <p:cTn id="19"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286000" y="243086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outer darkness</a:t>
            </a:r>
            <a:endPar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828800"/>
            <a:ext cx="8229600" cy="3001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'And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cast the unprofitable servant into the outer darkness. There will be weeping and gnashing of teeth</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Matthew 25:30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 name="Rectangle 4"/>
          <p:cNvSpPr>
            <a:spLocks noChangeArrowheads="1"/>
          </p:cNvSpPr>
          <p:nvPr/>
        </p:nvSpPr>
        <p:spPr bwMode="auto">
          <a:xfrm>
            <a:off x="2971800" y="2743200"/>
            <a:ext cx="3276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blackness</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23" presetClass="exit" presetSubtype="32" fill="hold" grpId="0" nodeType="withEffect">
                                  <p:stCondLst>
                                    <p:cond delay="0"/>
                                  </p:stCondLst>
                                  <p:childTnLst>
                                    <p:anim calcmode="lin" valueType="num">
                                      <p:cBhvr>
                                        <p:cTn id="9" dur="500"/>
                                        <p:tgtEl>
                                          <p:spTgt spid="5"/>
                                        </p:tgtEl>
                                        <p:attrNameLst>
                                          <p:attrName>ppt_w</p:attrName>
                                        </p:attrNameLst>
                                      </p:cBhvr>
                                      <p:tavLst>
                                        <p:tav tm="0">
                                          <p:val>
                                            <p:strVal val="ppt_w"/>
                                          </p:val>
                                        </p:tav>
                                        <p:tav tm="100000">
                                          <p:val>
                                            <p:fltVal val="0"/>
                                          </p:val>
                                        </p:tav>
                                      </p:tavLst>
                                    </p:anim>
                                    <p:anim calcmode="lin" valueType="num">
                                      <p:cBhvr>
                                        <p:cTn id="10" dur="500"/>
                                        <p:tgtEl>
                                          <p:spTgt spid="5"/>
                                        </p:tgtEl>
                                        <p:attrNameLst>
                                          <p:attrName>ppt_h</p:attrName>
                                        </p:attrNameLst>
                                      </p:cBhvr>
                                      <p:tavLst>
                                        <p:tav tm="0">
                                          <p:val>
                                            <p:strVal val="ppt_h"/>
                                          </p:val>
                                        </p:tav>
                                        <p:tav tm="100000">
                                          <p:val>
                                            <p:fltVal val="0"/>
                                          </p:val>
                                        </p:tav>
                                      </p:tavLst>
                                    </p:anim>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385" r="18681"/>
          <a:stretch/>
        </p:blipFill>
        <p:spPr>
          <a:xfrm>
            <a:off x="0" y="-76200"/>
            <a:ext cx="9144000" cy="6934200"/>
          </a:xfrm>
          <a:prstGeom prst="rect">
            <a:avLst/>
          </a:prstGeom>
        </p:spPr>
      </p:pic>
      <p:sp>
        <p:nvSpPr>
          <p:cNvPr id="3074" name="Rectangle 2"/>
          <p:cNvSpPr>
            <a:spLocks noGrp="1" noChangeArrowheads="1"/>
          </p:cNvSpPr>
          <p:nvPr>
            <p:ph type="title"/>
          </p:nvPr>
        </p:nvSpPr>
        <p:spPr>
          <a:xfrm>
            <a:off x="762000" y="1295400"/>
            <a:ext cx="7543800" cy="3992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raging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waves of the sea, foaming up their own shame; wandering stars for whom is reserved the blackness of darkness forever</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Jude 1:13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 name="Rectangle 2"/>
          <p:cNvSpPr txBox="1">
            <a:spLocks noChangeArrowheads="1"/>
          </p:cNvSpPr>
          <p:nvPr/>
        </p:nvSpPr>
        <p:spPr bwMode="auto">
          <a:xfrm>
            <a:off x="4191000" y="3405085"/>
            <a:ext cx="2895600" cy="109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smtClean="0">
                <a:solidFill>
                  <a:schemeClr val="bg1"/>
                </a:solidFill>
                <a:effectLst/>
                <a:latin typeface="Calibri" panose="020F0502020204030204" pitchFamily="34" charset="0"/>
              </a:rPr>
              <a:t> </a:t>
            </a:r>
            <a:r>
              <a:rPr lang="en-US" sz="4700" b="1" kern="0" dirty="0" smtClean="0">
                <a:solidFill>
                  <a:schemeClr val="bg1"/>
                </a:solidFill>
                <a:effectLst/>
                <a:latin typeface="Calibri" panose="020F0502020204030204" pitchFamily="34" charset="0"/>
              </a:rPr>
              <a:t> </a:t>
            </a:r>
            <a:r>
              <a:rPr lang="en-US" b="1" kern="0" dirty="0" smtClean="0">
                <a:solidFill>
                  <a:schemeClr val="bg1"/>
                </a:solidFill>
                <a:effectLst/>
                <a:latin typeface="Calibri" panose="020F0502020204030204" pitchFamily="34" charset="0"/>
              </a:rPr>
              <a:t>blackness</a:t>
            </a:r>
          </a:p>
        </p:txBody>
      </p:sp>
      <p:sp>
        <p:nvSpPr>
          <p:cNvPr id="6" name="Rectangle 2"/>
          <p:cNvSpPr txBox="1">
            <a:spLocks noChangeArrowheads="1"/>
          </p:cNvSpPr>
          <p:nvPr/>
        </p:nvSpPr>
        <p:spPr bwMode="auto">
          <a:xfrm>
            <a:off x="6629400" y="3405085"/>
            <a:ext cx="1028700" cy="109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600" b="1" kern="0" dirty="0" smtClean="0">
                <a:solidFill>
                  <a:schemeClr val="bg1"/>
                </a:solidFill>
                <a:effectLst/>
                <a:latin typeface="Calibri" panose="020F0502020204030204" pitchFamily="34" charset="0"/>
              </a:rPr>
              <a:t> </a:t>
            </a:r>
            <a:r>
              <a:rPr lang="en-US" sz="4700" b="1" kern="0" dirty="0" smtClean="0">
                <a:solidFill>
                  <a:schemeClr val="bg1"/>
                </a:solidFill>
                <a:effectLst/>
                <a:latin typeface="Calibri" panose="020F0502020204030204" pitchFamily="34" charset="0"/>
              </a:rPr>
              <a:t> </a:t>
            </a:r>
            <a:r>
              <a:rPr lang="en-US" b="1" kern="0" dirty="0" smtClean="0">
                <a:solidFill>
                  <a:schemeClr val="bg1"/>
                </a:solidFill>
                <a:effectLst/>
                <a:latin typeface="Calibri" panose="020F0502020204030204" pitchFamily="34" charset="0"/>
              </a:rPr>
              <a:t>of</a:t>
            </a:r>
          </a:p>
        </p:txBody>
      </p:sp>
      <p:sp>
        <p:nvSpPr>
          <p:cNvPr id="7" name="Rectangle 2"/>
          <p:cNvSpPr txBox="1">
            <a:spLocks noChangeArrowheads="1"/>
          </p:cNvSpPr>
          <p:nvPr/>
        </p:nvSpPr>
        <p:spPr bwMode="auto">
          <a:xfrm>
            <a:off x="1020408" y="4114800"/>
            <a:ext cx="2628900" cy="100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smtClean="0">
                <a:solidFill>
                  <a:schemeClr val="bg1"/>
                </a:solidFill>
                <a:effectLst/>
                <a:latin typeface="Calibri" panose="020F0502020204030204" pitchFamily="34" charset="0"/>
              </a:rPr>
              <a:t> </a:t>
            </a:r>
            <a:r>
              <a:rPr lang="en-US" sz="4800" b="1" kern="0" dirty="0" smtClean="0">
                <a:solidFill>
                  <a:schemeClr val="bg1"/>
                </a:solidFill>
                <a:effectLst/>
                <a:latin typeface="Calibri" panose="020F0502020204030204" pitchFamily="34" charset="0"/>
              </a:rPr>
              <a:t> </a:t>
            </a:r>
            <a:r>
              <a:rPr lang="en-US" b="1" kern="0" dirty="0" smtClean="0">
                <a:solidFill>
                  <a:schemeClr val="bg1"/>
                </a:solidFill>
                <a:effectLst/>
                <a:latin typeface="Calibri" panose="020F0502020204030204" pitchFamily="34" charset="0"/>
              </a:rPr>
              <a:t>darkness</a:t>
            </a:r>
          </a:p>
        </p:txBody>
      </p:sp>
      <p:sp>
        <p:nvSpPr>
          <p:cNvPr id="8" name="Rectangle 2"/>
          <p:cNvSpPr txBox="1">
            <a:spLocks noChangeArrowheads="1"/>
          </p:cNvSpPr>
          <p:nvPr/>
        </p:nvSpPr>
        <p:spPr bwMode="auto">
          <a:xfrm>
            <a:off x="3124200" y="4090885"/>
            <a:ext cx="2438400" cy="109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latin typeface="Calibri" panose="020F0502020204030204" pitchFamily="34" charset="0"/>
              </a:rPr>
              <a:t>  forever</a:t>
            </a: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
                                        <p:tgtEl>
                                          <p:spTgt spid="8"/>
                                        </p:tgtEl>
                                      </p:cBhvr>
                                    </p:animEffect>
                                  </p:childTnLst>
                                </p:cTn>
                              </p:par>
                              <p:par>
                                <p:cTn id="22" presetID="0" presetClass="path" presetSubtype="0" accel="50000" decel="50000" fill="hold" grpId="1" nodeType="withEffect">
                                  <p:stCondLst>
                                    <p:cond delay="0"/>
                                  </p:stCondLst>
                                  <p:childTnLst>
                                    <p:animMotion origin="layout" path="M 3.33333E-6 4.07407E-6 C -0.02292 -0.01366 -0.04844 -0.03102 -0.06962 -0.05394 C -0.0908 -0.07686 -0.11528 -0.1007 -0.12674 -0.1382 C -0.1382 -0.1757 -0.14896 -0.2382 -0.13837 -0.27917 C -0.12778 -0.32014 -0.09497 -0.36482 -0.06337 -0.38473 C -0.03177 -0.40463 0.01944 -0.41135 0.05086 -0.39931 C 0.08229 -0.38727 0.1092 -0.34977 0.125 -0.3125 C 0.1408 -0.27524 0.14132 -0.20417 0.14548 -0.1757 " pathEditMode="relative" rAng="0" ptsTypes="aaaaaaaa">
                                      <p:cBhvr>
                                        <p:cTn id="23" dur="2000" fill="hold"/>
                                        <p:tgtEl>
                                          <p:spTgt spid="5"/>
                                        </p:tgtEl>
                                        <p:attrNameLst>
                                          <p:attrName>ppt_x</p:attrName>
                                          <p:attrName>ppt_y</p:attrName>
                                        </p:attrNameLst>
                                      </p:cBhvr>
                                      <p:rCtr x="-174" y="-20579"/>
                                    </p:animMotion>
                                  </p:childTnLst>
                                </p:cTn>
                              </p:par>
                              <p:par>
                                <p:cTn id="24" presetID="0" presetClass="path" presetSubtype="0" accel="50000" decel="50000" fill="hold" grpId="1" nodeType="withEffect">
                                  <p:stCondLst>
                                    <p:cond delay="0"/>
                                  </p:stCondLst>
                                  <p:childTnLst>
                                    <p:animMotion origin="layout" path="M 0 4.07407E-6 C -0.00347 -0.01528 -0.0066 -0.03218 -0.01649 -0.04399 C -0.02639 -0.05579 -0.03958 -0.06459 -0.05972 -0.07037 C -0.07986 -0.07616 -0.12118 -0.07686 -0.13733 -0.07848 " pathEditMode="relative" rAng="0" ptsTypes="aaaa">
                                      <p:cBhvr>
                                        <p:cTn id="25" dur="2000" fill="hold"/>
                                        <p:tgtEl>
                                          <p:spTgt spid="6"/>
                                        </p:tgtEl>
                                        <p:attrNameLst>
                                          <p:attrName>ppt_x</p:attrName>
                                          <p:attrName>ppt_y</p:attrName>
                                        </p:attrNameLst>
                                      </p:cBhvr>
                                      <p:rCtr x="-6875" y="-3935"/>
                                    </p:animMotion>
                                  </p:childTnLst>
                                </p:cTn>
                              </p:par>
                              <p:par>
                                <p:cTn id="26" presetID="0" presetClass="path" presetSubtype="0" accel="50000" decel="50000" fill="hold" grpId="1" nodeType="withEffect">
                                  <p:stCondLst>
                                    <p:cond delay="0"/>
                                  </p:stCondLst>
                                  <p:childTnLst>
                                    <p:animMotion origin="layout" path="M 0 4.07407E-6 C 0.01233 0.01088 0.04844 0.04838 0.07431 0.06504 C 0.10017 0.08171 0.12813 0.09907 0.15538 0.10023 C 0.18264 0.10138 0.21875 0.08819 0.23837 0.07176 C 0.25799 0.05532 0.26545 0.02638 0.27326 0.00138 C 0.28108 -0.02362 0.28264 -0.06204 0.28507 -0.07871 " pathEditMode="relative" rAng="0" ptsTypes="aaaaaa">
                                      <p:cBhvr>
                                        <p:cTn id="27" dur="2000" fill="hold"/>
                                        <p:tgtEl>
                                          <p:spTgt spid="8"/>
                                        </p:tgtEl>
                                        <p:attrNameLst>
                                          <p:attrName>ppt_x</p:attrName>
                                          <p:attrName>ppt_y</p:attrName>
                                        </p:attrNameLst>
                                      </p:cBhvr>
                                      <p:rCtr x="14253" y="1134"/>
                                    </p:animMotion>
                                  </p:childTnLst>
                                </p:cTn>
                              </p:par>
                              <p:par>
                                <p:cTn id="28" presetID="0" presetClass="path" presetSubtype="0" accel="50000" decel="50000" fill="hold" grpId="1" nodeType="withEffect">
                                  <p:stCondLst>
                                    <p:cond delay="0"/>
                                  </p:stCondLst>
                                  <p:childTnLst>
                                    <p:animMotion origin="layout" path="M -1.94444E-6 1.85185E-6 C 0.02361 -0.00787 0.09479 -0.03264 0.14219 -0.04769 C 0.18959 -0.06273 0.23577 -0.07755 0.28455 -0.08982 C 0.33334 -0.10209 0.3967 -0.11296 0.43542 -0.12084 C 0.47413 -0.12871 0.49931 -0.12755 0.5165 -0.13658 C 0.53368 -0.1456 0.53438 -0.16759 0.53906 -0.1757 " pathEditMode="relative" rAng="0" ptsTypes="aaaaaa">
                                      <p:cBhvr>
                                        <p:cTn id="29" dur="2000" fill="hold"/>
                                        <p:tgtEl>
                                          <p:spTgt spid="7"/>
                                        </p:tgtEl>
                                        <p:attrNameLst>
                                          <p:attrName>ppt_x</p:attrName>
                                          <p:attrName>ppt_y</p:attrName>
                                        </p:attrNameLst>
                                      </p:cBhvr>
                                      <p:rCtr x="26944" y="-8796"/>
                                    </p:animMotion>
                                  </p:childTnLst>
                                </p:cTn>
                              </p:par>
                              <p:par>
                                <p:cTn id="30" presetID="10" presetClass="exit" presetSubtype="0" fill="hold" grpId="1" nodeType="withEffect">
                                  <p:stCondLst>
                                    <p:cond delay="0"/>
                                  </p:stCondLst>
                                  <p:childTnLst>
                                    <p:animEffect transition="out" filter="fade">
                                      <p:cBhvr>
                                        <p:cTn id="31" dur="500"/>
                                        <p:tgtEl>
                                          <p:spTgt spid="3074"/>
                                        </p:tgtEl>
                                      </p:cBhvr>
                                    </p:animEffect>
                                    <p:set>
                                      <p:cBhvr>
                                        <p:cTn id="32"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6" grpId="0"/>
      <p:bldP spid="6" grpId="1"/>
      <p:bldP spid="7" grpId="0"/>
      <p:bldP spid="7" grpId="1"/>
      <p:bldP spid="8" grpId="0"/>
      <p:bldP spid="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7315200"/>
          </a:xfrm>
          <a:prstGeom prst="rect">
            <a:avLst/>
          </a:prstGeom>
        </p:spPr>
      </p:pic>
      <p:sp>
        <p:nvSpPr>
          <p:cNvPr id="3074" name="Rectangle 2"/>
          <p:cNvSpPr>
            <a:spLocks noGrp="1" noChangeArrowheads="1"/>
          </p:cNvSpPr>
          <p:nvPr>
            <p:ph type="title"/>
          </p:nvPr>
        </p:nvSpPr>
        <p:spPr>
          <a:xfrm>
            <a:off x="1447800" y="533400"/>
            <a:ext cx="6019800" cy="54864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 land</a:t>
            </a:r>
            <a:b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b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as dark as </a:t>
            </a: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darkness</a:t>
            </a:r>
            <a:b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b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itself, As the shadow </a:t>
            </a: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r>
            <a:b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b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of </a:t>
            </a:r>
            <a:r>
              <a:rPr lang="en-US" altLang="en-US" sz="40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death, without </a:t>
            </a: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any</a:t>
            </a:r>
            <a:b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b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order</a:t>
            </a:r>
            <a:r>
              <a:rPr lang="en-US" altLang="en-US" sz="40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Where </a:t>
            </a: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even</a:t>
            </a:r>
            <a:b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b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the light is like</a:t>
            </a:r>
            <a:b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br>
            <a: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darkness.' "</a:t>
            </a:r>
            <a:br>
              <a:rPr lang="en-US" alt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br>
            <a:r>
              <a:rPr lang="en-US" altLang="en-US" sz="32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Job 10:22 </a:t>
            </a:r>
          </a:p>
        </p:txBody>
      </p:sp>
      <p:sp>
        <p:nvSpPr>
          <p:cNvPr id="5" name="Rectangle 4"/>
          <p:cNvSpPr>
            <a:spLocks noChangeArrowheads="1"/>
          </p:cNvSpPr>
          <p:nvPr/>
        </p:nvSpPr>
        <p:spPr bwMode="auto">
          <a:xfrm>
            <a:off x="4114800" y="1306512"/>
            <a:ext cx="2742235" cy="90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52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darkness</a:t>
            </a:r>
            <a:endParaRPr lang="en-US" sz="40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6" name="Rectangle 5"/>
          <p:cNvSpPr>
            <a:spLocks noChangeArrowheads="1"/>
          </p:cNvSpPr>
          <p:nvPr/>
        </p:nvSpPr>
        <p:spPr bwMode="auto">
          <a:xfrm>
            <a:off x="3733800" y="2514600"/>
            <a:ext cx="2359548" cy="9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7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without</a:t>
            </a:r>
            <a:endParaRPr lang="en-US" sz="40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7" name="Rectangle 6"/>
          <p:cNvSpPr>
            <a:spLocks noChangeArrowheads="1"/>
          </p:cNvSpPr>
          <p:nvPr/>
        </p:nvSpPr>
        <p:spPr bwMode="auto">
          <a:xfrm>
            <a:off x="2057400" y="3124200"/>
            <a:ext cx="189571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5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order</a:t>
            </a:r>
            <a:endParaRPr lang="en-US" sz="40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
                                        <p:tgtEl>
                                          <p:spTgt spid="7"/>
                                        </p:tgtEl>
                                      </p:cBhvr>
                                    </p:animEffect>
                                  </p:childTnLst>
                                </p:cTn>
                              </p:par>
                              <p:par>
                                <p:cTn id="20" presetID="0" presetClass="path" presetSubtype="0" accel="50000" decel="50000" fill="hold" grpId="1" nodeType="withEffect">
                                  <p:stCondLst>
                                    <p:cond delay="0"/>
                                  </p:stCondLst>
                                  <p:childTnLst>
                                    <p:animMotion origin="layout" path="M 4.16667E-6 2.22222E-6 C 0.0026 0.0081 0.00538 0.0162 0.02152 0.02523 C 0.03767 0.03426 0.07448 0.04861 0.09739 0.05393 C 0.12031 0.05926 0.146 0.05671 0.15868 0.05741 " pathEditMode="relative" rAng="0" ptsTypes="aaaa">
                                      <p:cBhvr>
                                        <p:cTn id="21" dur="2000" fill="hold"/>
                                        <p:tgtEl>
                                          <p:spTgt spid="7"/>
                                        </p:tgtEl>
                                        <p:attrNameLst>
                                          <p:attrName>ppt_x</p:attrName>
                                          <p:attrName>ppt_y</p:attrName>
                                        </p:attrNameLst>
                                      </p:cBhvr>
                                      <p:rCtr x="7934" y="2963"/>
                                    </p:animMotion>
                                  </p:childTnLst>
                                </p:cTn>
                              </p:par>
                              <p:par>
                                <p:cTn id="22" presetID="0" presetClass="path" presetSubtype="0" accel="50000" decel="50000" fill="hold" grpId="1" nodeType="withEffect">
                                  <p:stCondLst>
                                    <p:cond delay="0"/>
                                  </p:stCondLst>
                                  <p:childTnLst>
                                    <p:animMotion origin="layout" path="M 3.61111E-6 -2.96296E-6 C -0.00469 0.0132 -0.01007 0.02639 -0.01893 0.03565 C -0.02778 0.04491 -0.04584 0.05116 -0.05295 0.05533 " pathEditMode="relative" rAng="0" ptsTypes="aaa">
                                      <p:cBhvr>
                                        <p:cTn id="23" dur="2000" fill="hold"/>
                                        <p:tgtEl>
                                          <p:spTgt spid="6"/>
                                        </p:tgtEl>
                                        <p:attrNameLst>
                                          <p:attrName>ppt_x</p:attrName>
                                          <p:attrName>ppt_y</p:attrName>
                                        </p:attrNameLst>
                                      </p:cBhvr>
                                      <p:rCtr x="-2656" y="2755"/>
                                    </p:animMotion>
                                  </p:childTnLst>
                                </p:cTn>
                              </p:par>
                              <p:par>
                                <p:cTn id="24" presetID="0" presetClass="path" presetSubtype="0" accel="50000" decel="50000" fill="hold" grpId="1" nodeType="withEffect">
                                  <p:stCondLst>
                                    <p:cond delay="0"/>
                                  </p:stCondLst>
                                  <p:childTnLst>
                                    <p:animMotion origin="layout" path="M 3.61111E-6 -5.55112E-17 C -0.01823 0.01204 -0.03646 0.02407 -0.05191 0.03889 C -0.06736 0.0537 -0.0816 0.07106 -0.09254 0.08958 C -0.10348 0.1081 -0.11233 0.13727 -0.11754 0.14977 " pathEditMode="relative" rAng="0" ptsTypes="aaaa">
                                      <p:cBhvr>
                                        <p:cTn id="25" dur="2000" fill="hold"/>
                                        <p:tgtEl>
                                          <p:spTgt spid="5"/>
                                        </p:tgtEl>
                                        <p:attrNameLst>
                                          <p:attrName>ppt_x</p:attrName>
                                          <p:attrName>ppt_y</p:attrName>
                                        </p:attrNameLst>
                                      </p:cBhvr>
                                      <p:rCtr x="-5885" y="7477"/>
                                    </p:animMotion>
                                  </p:childTnLst>
                                </p:cTn>
                              </p:par>
                              <p:par>
                                <p:cTn id="26" presetID="10" presetClass="exit" presetSubtype="0" fill="hold" grpId="1" nodeType="withEffect">
                                  <p:stCondLst>
                                    <p:cond delay="0"/>
                                  </p:stCondLst>
                                  <p:childTnLst>
                                    <p:animEffect transition="out" filter="fade">
                                      <p:cBhvr>
                                        <p:cTn id="27" dur="1500"/>
                                        <p:tgtEl>
                                          <p:spTgt spid="3074"/>
                                        </p:tgtEl>
                                      </p:cBhvr>
                                    </p:animEffect>
                                    <p:set>
                                      <p:cBhvr>
                                        <p:cTn id="28"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6" grpId="0"/>
      <p:bldP spid="6" grpId="1"/>
      <p:bldP spid="7" grpId="0"/>
      <p:bldP spid="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503238"/>
            <a:ext cx="8229600" cy="5745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Lift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up your eyes on high, And see who has created these things, Who brings out their host by number; He calls them all by name, By the greatness of His might And the strength of His power; Not one is missing</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Isaiah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40:26 </a:t>
            </a:r>
            <a:r>
              <a:rPr lang="en-US" altLang="en-US" sz="40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3"/>
          <p:cNvSpPr>
            <a:spLocks noChangeArrowheads="1"/>
          </p:cNvSpPr>
          <p:nvPr/>
        </p:nvSpPr>
        <p:spPr bwMode="auto">
          <a:xfrm>
            <a:off x="838200" y="2514600"/>
            <a:ext cx="243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5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number</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5" name="Rectangle 4"/>
          <p:cNvSpPr>
            <a:spLocks noChangeArrowheads="1"/>
          </p:cNvSpPr>
          <p:nvPr/>
        </p:nvSpPr>
        <p:spPr bwMode="auto">
          <a:xfrm>
            <a:off x="685800" y="3200400"/>
            <a:ext cx="198071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name</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6" name="Rectangle 5"/>
          <p:cNvSpPr>
            <a:spLocks noChangeArrowheads="1"/>
          </p:cNvSpPr>
          <p:nvPr/>
        </p:nvSpPr>
        <p:spPr bwMode="auto">
          <a:xfrm>
            <a:off x="1143000" y="4495800"/>
            <a:ext cx="197589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8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power</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7" name="Rectangle 6"/>
          <p:cNvSpPr>
            <a:spLocks noChangeArrowheads="1"/>
          </p:cNvSpPr>
          <p:nvPr/>
        </p:nvSpPr>
        <p:spPr bwMode="auto">
          <a:xfrm>
            <a:off x="691105" y="3897312"/>
            <a:ext cx="2052095" cy="9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51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might</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
                                        <p:tgtEl>
                                          <p:spTgt spid="7"/>
                                        </p:tgtEl>
                                      </p:cBhvr>
                                    </p:animEffect>
                                  </p:childTnLst>
                                </p:cTn>
                              </p:par>
                              <p:par>
                                <p:cTn id="25" presetID="0" presetClass="path" presetSubtype="0" accel="50000" decel="50000" fill="hold" grpId="1" nodeType="withEffect">
                                  <p:stCondLst>
                                    <p:cond delay="0"/>
                                  </p:stCondLst>
                                  <p:childTnLst>
                                    <p:animMotion origin="layout" path="M 3.88889E-6 1.11111E-6 L -0.01858 -0.1537 " pathEditMode="relative" rAng="0" ptsTypes="AA">
                                      <p:cBhvr>
                                        <p:cTn id="26" dur="2000" fill="hold"/>
                                        <p:tgtEl>
                                          <p:spTgt spid="6"/>
                                        </p:tgtEl>
                                        <p:attrNameLst>
                                          <p:attrName>ppt_x</p:attrName>
                                          <p:attrName>ppt_y</p:attrName>
                                        </p:attrNameLst>
                                      </p:cBhvr>
                                      <p:rCtr x="-938" y="-7685"/>
                                    </p:animMotion>
                                  </p:childTnLst>
                                </p:cTn>
                              </p:par>
                              <p:par>
                                <p:cTn id="27" presetID="0" presetClass="path" presetSubtype="0" accel="50000" decel="50000" fill="hold" grpId="1" nodeType="withEffect">
                                  <p:stCondLst>
                                    <p:cond delay="0"/>
                                  </p:stCondLst>
                                  <p:childTnLst>
                                    <p:animMotion origin="layout" path="M -3.61111E-6 0.00023 L 0.53525 -0.15324 " pathEditMode="relative" rAng="0" ptsTypes="AA">
                                      <p:cBhvr>
                                        <p:cTn id="28" dur="2000" fill="hold"/>
                                        <p:tgtEl>
                                          <p:spTgt spid="7"/>
                                        </p:tgtEl>
                                        <p:attrNameLst>
                                          <p:attrName>ppt_x</p:attrName>
                                          <p:attrName>ppt_y</p:attrName>
                                        </p:attrNameLst>
                                      </p:cBhvr>
                                      <p:rCtr x="26753" y="-7685"/>
                                    </p:animMotion>
                                  </p:childTnLst>
                                </p:cTn>
                              </p:par>
                              <p:par>
                                <p:cTn id="29" presetID="0" presetClass="path" presetSubtype="0" accel="50000" decel="50000" fill="hold" grpId="1" nodeType="withEffect">
                                  <p:stCondLst>
                                    <p:cond delay="0"/>
                                  </p:stCondLst>
                                  <p:childTnLst>
                                    <p:animMotion origin="layout" path="M 2.77556E-17 -4.44444E-6 L 0.36128 -0.15324 " pathEditMode="relative" rAng="0" ptsTypes="AA">
                                      <p:cBhvr>
                                        <p:cTn id="30" dur="2000" fill="hold"/>
                                        <p:tgtEl>
                                          <p:spTgt spid="4"/>
                                        </p:tgtEl>
                                        <p:attrNameLst>
                                          <p:attrName>ppt_x</p:attrName>
                                          <p:attrName>ppt_y</p:attrName>
                                        </p:attrNameLst>
                                      </p:cBhvr>
                                      <p:rCtr x="18056" y="-7662"/>
                                    </p:animMotion>
                                  </p:childTnLst>
                                </p:cTn>
                              </p:par>
                              <p:par>
                                <p:cTn id="31" presetID="0" presetClass="path" presetSubtype="0" accel="50000" decel="50000" fill="hold" grpId="1" nodeType="withEffect">
                                  <p:stCondLst>
                                    <p:cond delay="0"/>
                                  </p:stCondLst>
                                  <p:childTnLst>
                                    <p:animMotion origin="layout" path="M -3.33333E-6 -4.44444E-6 L 0.625 -0.15439 " pathEditMode="relative" rAng="0" ptsTypes="AA">
                                      <p:cBhvr>
                                        <p:cTn id="32" dur="2000" fill="hold"/>
                                        <p:tgtEl>
                                          <p:spTgt spid="5"/>
                                        </p:tgtEl>
                                        <p:attrNameLst>
                                          <p:attrName>ppt_x</p:attrName>
                                          <p:attrName>ppt_y</p:attrName>
                                        </p:attrNameLst>
                                      </p:cBhvr>
                                      <p:rCtr x="31250" y="-7731"/>
                                    </p:animMotion>
                                  </p:childTnLst>
                                </p:cTn>
                              </p:par>
                              <p:par>
                                <p:cTn id="33" presetID="10" presetClass="exit" presetSubtype="0" fill="hold" grpId="1" nodeType="withEffect">
                                  <p:stCondLst>
                                    <p:cond delay="0"/>
                                  </p:stCondLst>
                                  <p:childTnLst>
                                    <p:animEffect transition="out" filter="fade">
                                      <p:cBhvr>
                                        <p:cTn id="34" dur="1750"/>
                                        <p:tgtEl>
                                          <p:spTgt spid="3074"/>
                                        </p:tgtEl>
                                      </p:cBhvr>
                                    </p:animEffect>
                                    <p:set>
                                      <p:cBhvr>
                                        <p:cTn id="35"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6" grpId="0"/>
      <p:bldP spid="6" grpId="1"/>
      <p:bldP spid="7" grpId="0"/>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00200"/>
            <a:ext cx="8229600" cy="3535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counts the number of the stars; He calls them all by name.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Great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is our Lord, and mighty in power; His understanding is infinite</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Psalm 147:4-5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 name="Rectangle 4"/>
          <p:cNvSpPr>
            <a:spLocks noChangeArrowheads="1"/>
          </p:cNvSpPr>
          <p:nvPr/>
        </p:nvSpPr>
        <p:spPr bwMode="auto">
          <a:xfrm>
            <a:off x="4114800" y="1447800"/>
            <a:ext cx="2514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5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number</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6" name="Rectangle 5"/>
          <p:cNvSpPr>
            <a:spLocks noChangeArrowheads="1"/>
          </p:cNvSpPr>
          <p:nvPr/>
        </p:nvSpPr>
        <p:spPr bwMode="auto">
          <a:xfrm>
            <a:off x="6400800" y="2133600"/>
            <a:ext cx="1980718"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name</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7" name="Rectangle 6"/>
          <p:cNvSpPr>
            <a:spLocks noChangeArrowheads="1"/>
          </p:cNvSpPr>
          <p:nvPr/>
        </p:nvSpPr>
        <p:spPr bwMode="auto">
          <a:xfrm>
            <a:off x="990600" y="3505200"/>
            <a:ext cx="197589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power</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8" name="Rectangle 7"/>
          <p:cNvSpPr>
            <a:spLocks noChangeArrowheads="1"/>
          </p:cNvSpPr>
          <p:nvPr/>
        </p:nvSpPr>
        <p:spPr bwMode="auto">
          <a:xfrm>
            <a:off x="5638800" y="2819400"/>
            <a:ext cx="1975895" cy="105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8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might</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4" name="Rectangle 3"/>
          <p:cNvSpPr>
            <a:spLocks noChangeArrowheads="1"/>
          </p:cNvSpPr>
          <p:nvPr/>
        </p:nvSpPr>
        <p:spPr bwMode="auto">
          <a:xfrm>
            <a:off x="381000" y="2133600"/>
            <a:ext cx="1752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a:ln w="11430"/>
                <a:solidFill>
                  <a:schemeClr val="bg1"/>
                </a:solidFill>
                <a:effectLst>
                  <a:outerShdw blurRad="80000" dist="40000" dir="5040000" algn="tl">
                    <a:srgbClr val="000000">
                      <a:alpha val="30000"/>
                    </a:srgbClr>
                  </a:outerShdw>
                </a:effectLst>
                <a:latin typeface="Calibri" panose="020F0502020204030204" pitchFamily="34" charset="0"/>
                <a:ea typeface="+mj-ea"/>
                <a:cs typeface="+mj-cs"/>
              </a:rPr>
              <a:t>stars</a:t>
            </a: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
                                        <p:tgtEl>
                                          <p:spTgt spid="4"/>
                                        </p:tgtEl>
                                      </p:cBhvr>
                                    </p:animEffect>
                                  </p:childTnLst>
                                </p:cTn>
                              </p:par>
                              <p:par>
                                <p:cTn id="26" presetID="0" presetClass="path" presetSubtype="0" accel="50000" decel="50000" fill="hold" grpId="1" nodeType="withEffect">
                                  <p:stCondLst>
                                    <p:cond delay="0"/>
                                  </p:stCondLst>
                                  <p:childTnLst>
                                    <p:animMotion origin="layout" path="M 0 3.33333E-6 L 0.46024 -0.15695 " pathEditMode="relative" rAng="0" ptsTypes="AA">
                                      <p:cBhvr>
                                        <p:cTn id="27" dur="2000" fill="hold"/>
                                        <p:tgtEl>
                                          <p:spTgt spid="4"/>
                                        </p:tgtEl>
                                        <p:attrNameLst>
                                          <p:attrName>ppt_x</p:attrName>
                                          <p:attrName>ppt_y</p:attrName>
                                        </p:attrNameLst>
                                      </p:cBhvr>
                                      <p:rCtr x="23003" y="-7847"/>
                                    </p:animMotion>
                                  </p:childTnLst>
                                </p:cTn>
                              </p:par>
                              <p:par>
                                <p:cTn id="28" presetID="10" presetClass="exit" presetSubtype="0" fill="hold" grpId="1" nodeType="withEffect">
                                  <p:stCondLst>
                                    <p:cond delay="0"/>
                                  </p:stCondLst>
                                  <p:childTnLst>
                                    <p:animEffect transition="out" filter="fade">
                                      <p:cBhvr>
                                        <p:cTn id="29" dur="1750"/>
                                        <p:tgtEl>
                                          <p:spTgt spid="3074"/>
                                        </p:tgtEl>
                                      </p:cBhvr>
                                    </p:animEffect>
                                    <p:set>
                                      <p:cBhvr>
                                        <p:cTn id="30"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6" grpId="0"/>
      <p:bldP spid="7" grpId="0"/>
      <p:bldP spid="8" grpId="0"/>
      <p:bldP spid="4" grpId="0"/>
      <p:bldP spid="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103438"/>
            <a:ext cx="8229600" cy="3459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Its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rising is from one end of heaven, And its circuit to the other end; And there is nothing hidden from its heat</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Psalm 19:6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 name="Rectangle 3"/>
          <p:cNvSpPr>
            <a:spLocks noChangeArrowheads="1"/>
          </p:cNvSpPr>
          <p:nvPr/>
        </p:nvSpPr>
        <p:spPr bwMode="auto">
          <a:xfrm>
            <a:off x="4876800" y="1066800"/>
            <a:ext cx="1447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stars</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xit" presetSubtype="0" fill="hold" grpId="1" nodeType="clickEffect">
                                  <p:stCondLst>
                                    <p:cond delay="0"/>
                                  </p:stCondLst>
                                  <p:childTnLst>
                                    <p:set>
                                      <p:cBhvr>
                                        <p:cTn id="12" dur="1" fill="hold">
                                          <p:stCondLst>
                                            <p:cond delay="999"/>
                                          </p:stCondLst>
                                        </p:cTn>
                                        <p:tgtEl>
                                          <p:spTgt spid="4"/>
                                        </p:tgtEl>
                                        <p:attrNameLst>
                                          <p:attrName>style.visibility</p:attrName>
                                        </p:attrNameLst>
                                      </p:cBhvr>
                                      <p:to>
                                        <p:strVal val="hidden"/>
                                      </p:to>
                                    </p:set>
                                    <p:animEffect transition="out" filter="dissolve">
                                      <p:cBhvr>
                                        <p:cTn id="13" dur="1000">
                                          <p:stCondLst>
                                            <p:cond delay="0"/>
                                          </p:stCondLst>
                                        </p:cTn>
                                        <p:tgtEl>
                                          <p:spTgt spid="4"/>
                                        </p:tgtEl>
                                      </p:cBhvr>
                                    </p:animEffect>
                                    <p:anim to="" calcmode="lin" valueType="num">
                                      <p:cBhvr>
                                        <p:cTn id="1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5"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2"/>
      <p:bldP spid="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There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are also celestial bodies and terrestrial bodies; but the glory of the celestial is one, and the glory of the terrestrial is another.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There is one glory of the sun, another glory of the moon, and another glory of the stars; for one star differs from another star in glory</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1</a:t>
            </a:r>
            <a:r>
              <a:rPr lang="en-US" altLang="en-US" sz="3200" b="1" i="1" baseline="30000"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st</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Corinthians 15:40-41 </a:t>
            </a:r>
            <a:r>
              <a:rPr lang="en-US" altLang="en-US" sz="40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3"/>
          <p:cNvSpPr>
            <a:spLocks noChangeArrowheads="1"/>
          </p:cNvSpPr>
          <p:nvPr/>
        </p:nvSpPr>
        <p:spPr bwMode="auto">
          <a:xfrm>
            <a:off x="3276600" y="3581400"/>
            <a:ext cx="2052095" cy="105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moon</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
                                        <p:tgtEl>
                                          <p:spTgt spid="4"/>
                                        </p:tgtEl>
                                      </p:cBhvr>
                                    </p:animEffect>
                                  </p:childTnLst>
                                </p:cTn>
                              </p:par>
                              <p:par>
                                <p:cTn id="13" presetID="0" presetClass="path" presetSubtype="0" accel="50000" decel="50000" fill="hold" grpId="1" nodeType="withEffect">
                                  <p:stCondLst>
                                    <p:cond delay="0"/>
                                  </p:stCondLst>
                                  <p:childTnLst>
                                    <p:animMotion origin="layout" path="M 3.88889E-6 -4.07407E-6 L 0.00156 -0.3412 " pathEditMode="relative" rAng="0" ptsTypes="AA">
                                      <p:cBhvr>
                                        <p:cTn id="14" dur="2000" fill="hold"/>
                                        <p:tgtEl>
                                          <p:spTgt spid="4"/>
                                        </p:tgtEl>
                                        <p:attrNameLst>
                                          <p:attrName>ppt_x</p:attrName>
                                          <p:attrName>ppt_y</p:attrName>
                                        </p:attrNameLst>
                                      </p:cBhvr>
                                      <p:rCtr x="69" y="-17060"/>
                                    </p:animMotion>
                                  </p:childTnLst>
                                </p:cTn>
                              </p:par>
                              <p:par>
                                <p:cTn id="15" presetID="10" presetClass="exit" presetSubtype="0" fill="hold" grpId="1" nodeType="withEffect">
                                  <p:stCondLst>
                                    <p:cond delay="0"/>
                                  </p:stCondLst>
                                  <p:childTnLst>
                                    <p:animEffect transition="out" filter="fade">
                                      <p:cBhvr>
                                        <p:cTn id="16" dur="1500"/>
                                        <p:tgtEl>
                                          <p:spTgt spid="3074"/>
                                        </p:tgtEl>
                                      </p:cBhvr>
                                    </p:animEffect>
                                    <p:set>
                                      <p:cBhvr>
                                        <p:cTn id="17"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147" r="8674"/>
          <a:stretch/>
        </p:blipFill>
        <p:spPr>
          <a:xfrm>
            <a:off x="0" y="-8294"/>
            <a:ext cx="9144000" cy="6866294"/>
          </a:xfrm>
          <a:prstGeom prst="rect">
            <a:avLst/>
          </a:prstGeom>
        </p:spPr>
      </p:pic>
      <p:sp>
        <p:nvSpPr>
          <p:cNvPr id="3074" name="Rectangle 2"/>
          <p:cNvSpPr>
            <a:spLocks noGrp="1" noChangeArrowheads="1"/>
          </p:cNvSpPr>
          <p:nvPr>
            <p:ph type="title"/>
          </p:nvPr>
        </p:nvSpPr>
        <p:spPr>
          <a:xfrm>
            <a:off x="304800" y="884238"/>
            <a:ext cx="8534400" cy="4983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Thus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says the LORD, Who gives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the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sun for a light by day, The ordinances of the moon and the stars for a light by night, Who disturbs the sea, And its waves roar (The LORD of hosts is His name</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Jeremiah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31:35 </a:t>
            </a:r>
            <a:r>
              <a:rPr lang="en-US" altLang="en-US" sz="40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3"/>
          <p:cNvSpPr>
            <a:spLocks noChangeArrowheads="1"/>
          </p:cNvSpPr>
          <p:nvPr/>
        </p:nvSpPr>
        <p:spPr bwMode="auto">
          <a:xfrm>
            <a:off x="3352800" y="1284288"/>
            <a:ext cx="1899695" cy="100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moon</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0" presetClass="path" presetSubtype="0" accel="50000" decel="50000" fill="hold" grpId="2" nodeType="withEffect">
                                  <p:stCondLst>
                                    <p:cond delay="0"/>
                                  </p:stCondLst>
                                  <p:childTnLst>
                                    <p:animMotion origin="layout" path="M 3.88889E-6 4.81481E-6 L 0.14027 0.1375 " pathEditMode="relative" rAng="0" ptsTypes="AA">
                                      <p:cBhvr>
                                        <p:cTn id="10" dur="2000" fill="hold"/>
                                        <p:tgtEl>
                                          <p:spTgt spid="4"/>
                                        </p:tgtEl>
                                        <p:attrNameLst>
                                          <p:attrName>ppt_x</p:attrName>
                                          <p:attrName>ppt_y</p:attrName>
                                        </p:attrNameLst>
                                      </p:cBhvr>
                                      <p:rCtr x="7014" y="6875"/>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par>
                          <p:cTn id="15" fill="hold">
                            <p:stCondLst>
                              <p:cond delay="2500"/>
                            </p:stCondLst>
                            <p:childTnLst>
                              <p:par>
                                <p:cTn id="16" presetID="10" presetClass="exit" presetSubtype="0" fill="hold" grpId="3" nodeType="afterEffect">
                                  <p:stCondLst>
                                    <p:cond delay="0"/>
                                  </p:stCondLst>
                                  <p:childTnLst>
                                    <p:animEffect transition="out" filter="fade">
                                      <p:cBhvr>
                                        <p:cTn id="17" dur="750"/>
                                        <p:tgtEl>
                                          <p:spTgt spid="4"/>
                                        </p:tgtEl>
                                      </p:cBhvr>
                                    </p:animEffect>
                                    <p:set>
                                      <p:cBhvr>
                                        <p:cTn id="18"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4" grpId="2"/>
      <p:bldP spid="4" grpId="3"/>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3074" name="Rectangle 2"/>
          <p:cNvSpPr>
            <a:spLocks noGrp="1" noChangeArrowheads="1"/>
          </p:cNvSpPr>
          <p:nvPr>
            <p:ph type="title"/>
          </p:nvPr>
        </p:nvSpPr>
        <p:spPr>
          <a:xfrm>
            <a:off x="457200" y="1143000"/>
            <a:ext cx="8229600" cy="4525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The secret things belong to the LORD our God, but those things which are revealed belong to us and to our children forever, that we may do all the words of this law</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Deuteronomy 29:29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 name="Rectangle 3"/>
          <p:cNvSpPr>
            <a:spLocks noChangeArrowheads="1"/>
          </p:cNvSpPr>
          <p:nvPr/>
        </p:nvSpPr>
        <p:spPr bwMode="auto">
          <a:xfrm>
            <a:off x="2667000" y="1828800"/>
            <a:ext cx="189969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God</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0" presetClass="path" presetSubtype="0" accel="50000" decel="50000" fill="hold" grpId="1" nodeType="withEffect">
                                  <p:stCondLst>
                                    <p:cond delay="0"/>
                                  </p:stCondLst>
                                  <p:childTnLst>
                                    <p:animMotion origin="layout" path="M 3.88889E-6 0 L 0.13784 0.0838 " pathEditMode="relative" rAng="0" ptsTypes="AA">
                                      <p:cBhvr>
                                        <p:cTn id="16" dur="2000" fill="hold"/>
                                        <p:tgtEl>
                                          <p:spTgt spid="4"/>
                                        </p:tgtEl>
                                        <p:attrNameLst>
                                          <p:attrName>ppt_x</p:attrName>
                                          <p:attrName>ppt_y</p:attrName>
                                        </p:attrNameLst>
                                      </p:cBhvr>
                                      <p:rCtr x="6892" y="4190"/>
                                    </p:animMotion>
                                  </p:childTnLst>
                                </p:cTn>
                              </p:par>
                              <p:par>
                                <p:cTn id="17" presetID="10" presetClass="exit" presetSubtype="0" fill="hold" grpId="1" nodeType="withEffect">
                                  <p:stCondLst>
                                    <p:cond delay="0"/>
                                  </p:stCondLst>
                                  <p:childTnLst>
                                    <p:animEffect transition="out" filter="fade">
                                      <p:cBhvr>
                                        <p:cTn id="18" dur="1500"/>
                                        <p:tgtEl>
                                          <p:spTgt spid="3074"/>
                                        </p:tgtEl>
                                      </p:cBhvr>
                                    </p:animEffect>
                                    <p:set>
                                      <p:cBhvr>
                                        <p:cTn id="19"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val 3"/>
          <p:cNvSpPr/>
          <p:nvPr/>
        </p:nvSpPr>
        <p:spPr>
          <a:xfrm>
            <a:off x="1981200" y="914400"/>
            <a:ext cx="4953000" cy="495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71800" y="1828800"/>
            <a:ext cx="2895600" cy="3124200"/>
          </a:xfrm>
        </p:spPr>
        <p:txBody>
          <a:bodyPr/>
          <a:lstStyle/>
          <a:p>
            <a:r>
              <a:rPr lang="en-US" sz="6000" b="1" dirty="0" smtClean="0">
                <a:solidFill>
                  <a:srgbClr val="FFC000"/>
                </a:solidFill>
                <a:effectLst>
                  <a:glow rad="63500">
                    <a:schemeClr val="tx1"/>
                  </a:glow>
                </a:effectLst>
                <a:latin typeface="Aharoni" panose="02010803020104030203" pitchFamily="2" charset="-79"/>
                <a:cs typeface="Aharoni" panose="02010803020104030203" pitchFamily="2" charset="-79"/>
              </a:rPr>
              <a:t>Spirit of GOD</a:t>
            </a:r>
            <a:endParaRPr lang="en-US" sz="6000" b="1" dirty="0">
              <a:solidFill>
                <a:srgbClr val="FFC000"/>
              </a:solidFill>
              <a:effectLst>
                <a:glow rad="63500">
                  <a:schemeClr val="tx1"/>
                </a:glow>
              </a:effectLst>
              <a:latin typeface="Aharoni" panose="02010803020104030203" pitchFamily="2" charset="-79"/>
              <a:cs typeface="Aharoni" panose="02010803020104030203" pitchFamily="2" charset="-79"/>
            </a:endParaRPr>
          </a:p>
        </p:txBody>
      </p:sp>
      <p:sp>
        <p:nvSpPr>
          <p:cNvPr id="5" name="Title 1"/>
          <p:cNvSpPr txBox="1">
            <a:spLocks/>
          </p:cNvSpPr>
          <p:nvPr/>
        </p:nvSpPr>
        <p:spPr bwMode="auto">
          <a:xfrm>
            <a:off x="6400800" y="228600"/>
            <a:ext cx="2438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rgbClr val="FFC000"/>
                </a:solidFill>
                <a:latin typeface="Calibri" panose="020F0502020204030204" pitchFamily="34" charset="0"/>
                <a:cs typeface="Aharoni" panose="02010803020104030203" pitchFamily="2" charset="-79"/>
              </a:rPr>
              <a:t>Outside GOD</a:t>
            </a:r>
            <a:endParaRPr lang="en-US" b="1" kern="0" dirty="0">
              <a:solidFill>
                <a:srgbClr val="FFC000"/>
              </a:solidFill>
              <a:latin typeface="Calibri" panose="020F0502020204030204" pitchFamily="34" charset="0"/>
              <a:cs typeface="Aharoni" panose="02010803020104030203" pitchFamily="2" charset="-79"/>
            </a:endParaRPr>
          </a:p>
        </p:txBody>
      </p:sp>
      <p:sp>
        <p:nvSpPr>
          <p:cNvPr id="6" name="Title 1"/>
          <p:cNvSpPr txBox="1">
            <a:spLocks/>
          </p:cNvSpPr>
          <p:nvPr/>
        </p:nvSpPr>
        <p:spPr bwMode="auto">
          <a:xfrm>
            <a:off x="174171" y="5181600"/>
            <a:ext cx="2438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rgbClr val="FFC000"/>
                </a:solidFill>
                <a:latin typeface="Calibri" panose="020F0502020204030204" pitchFamily="34" charset="0"/>
                <a:cs typeface="Aharoni" panose="02010803020104030203" pitchFamily="2" charset="-79"/>
              </a:rPr>
              <a:t>Darkness</a:t>
            </a:r>
            <a:endParaRPr lang="en-US" b="1" kern="0" dirty="0">
              <a:solidFill>
                <a:srgbClr val="FFC000"/>
              </a:solidFill>
              <a:latin typeface="Calibri" panose="020F0502020204030204" pitchFamily="34" charset="0"/>
              <a:cs typeface="Aharoni" panose="02010803020104030203" pitchFamily="2" charset="-79"/>
            </a:endParaRPr>
          </a:p>
        </p:txBody>
      </p:sp>
      <p:sp>
        <p:nvSpPr>
          <p:cNvPr id="7" name="Title 1"/>
          <p:cNvSpPr txBox="1">
            <a:spLocks/>
          </p:cNvSpPr>
          <p:nvPr/>
        </p:nvSpPr>
        <p:spPr bwMode="auto">
          <a:xfrm>
            <a:off x="174171" y="228600"/>
            <a:ext cx="2438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rgbClr val="FFC000"/>
                </a:solidFill>
                <a:latin typeface="Calibri" panose="020F0502020204030204" pitchFamily="34" charset="0"/>
                <a:cs typeface="Aharoni" panose="02010803020104030203" pitchFamily="2" charset="-79"/>
              </a:rPr>
              <a:t>No Light</a:t>
            </a:r>
            <a:endParaRPr lang="en-US" b="1" kern="0" dirty="0">
              <a:solidFill>
                <a:srgbClr val="FFC000"/>
              </a:solidFill>
              <a:latin typeface="Calibri" panose="020F0502020204030204" pitchFamily="34" charset="0"/>
              <a:cs typeface="Aharoni" panose="02010803020104030203" pitchFamily="2" charset="-79"/>
            </a:endParaRPr>
          </a:p>
        </p:txBody>
      </p:sp>
      <p:sp>
        <p:nvSpPr>
          <p:cNvPr id="8" name="Title 1"/>
          <p:cNvSpPr txBox="1">
            <a:spLocks/>
          </p:cNvSpPr>
          <p:nvPr/>
        </p:nvSpPr>
        <p:spPr bwMode="auto">
          <a:xfrm>
            <a:off x="6248400" y="5181600"/>
            <a:ext cx="2743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rgbClr val="FFC000"/>
                </a:solidFill>
                <a:latin typeface="Calibri" panose="020F0502020204030204" pitchFamily="34" charset="0"/>
                <a:cs typeface="Aharoni" panose="02010803020104030203" pitchFamily="2" charset="-79"/>
              </a:rPr>
              <a:t>Deep Emptiness</a:t>
            </a:r>
            <a:endParaRPr lang="en-US" b="1" kern="0" dirty="0">
              <a:solidFill>
                <a:srgbClr val="FFC000"/>
              </a:solidFill>
              <a:latin typeface="Calibri" panose="020F0502020204030204" pitchFamily="34" charset="0"/>
              <a:cs typeface="Aharoni" panose="02010803020104030203" pitchFamily="2" charset="-79"/>
            </a:endParaRPr>
          </a:p>
        </p:txBody>
      </p:sp>
      <p:sp>
        <p:nvSpPr>
          <p:cNvPr id="9" name="Rectangle 2"/>
          <p:cNvSpPr txBox="1">
            <a:spLocks noChangeArrowheads="1"/>
          </p:cNvSpPr>
          <p:nvPr/>
        </p:nvSpPr>
        <p:spPr bwMode="auto">
          <a:xfrm>
            <a:off x="1295400" y="1066800"/>
            <a:ext cx="6172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ts val="5500"/>
              </a:lnSpc>
            </a:pPr>
            <a:r>
              <a:rPr lang="en-US" sz="5400" b="1" kern="0" dirty="0" smtClean="0">
                <a:solidFill>
                  <a:srgbClr val="FFC000"/>
                </a:solidFill>
                <a:effectLst>
                  <a:glow rad="63500">
                    <a:schemeClr val="tx1"/>
                  </a:glow>
                </a:effectLst>
                <a:latin typeface="Calibri" panose="020F0502020204030204" pitchFamily="34" charset="0"/>
              </a:rPr>
              <a:t>And He</a:t>
            </a:r>
          </a:p>
          <a:p>
            <a:pPr>
              <a:lnSpc>
                <a:spcPts val="5500"/>
              </a:lnSpc>
            </a:pPr>
            <a:r>
              <a:rPr lang="en-US" sz="5400" b="1" kern="0" dirty="0" smtClean="0">
                <a:solidFill>
                  <a:srgbClr val="FFC000"/>
                </a:solidFill>
                <a:effectLst>
                  <a:glow rad="63500">
                    <a:schemeClr val="tx1"/>
                  </a:glow>
                </a:effectLst>
                <a:latin typeface="Calibri" panose="020F0502020204030204" pitchFamily="34" charset="0"/>
              </a:rPr>
              <a:t> is before all</a:t>
            </a:r>
          </a:p>
          <a:p>
            <a:pPr>
              <a:lnSpc>
                <a:spcPts val="5500"/>
              </a:lnSpc>
            </a:pPr>
            <a:r>
              <a:rPr lang="en-US" sz="5400" b="1" kern="0" dirty="0" smtClean="0">
                <a:solidFill>
                  <a:srgbClr val="FFC000"/>
                </a:solidFill>
                <a:effectLst>
                  <a:glow rad="63500">
                    <a:schemeClr val="tx1"/>
                  </a:glow>
                </a:effectLst>
                <a:latin typeface="Calibri" panose="020F0502020204030204" pitchFamily="34" charset="0"/>
              </a:rPr>
              <a:t> things, and in</a:t>
            </a:r>
          </a:p>
          <a:p>
            <a:pPr>
              <a:lnSpc>
                <a:spcPts val="5500"/>
              </a:lnSpc>
            </a:pPr>
            <a:r>
              <a:rPr lang="en-US" sz="5400" b="1" kern="0" dirty="0" smtClean="0">
                <a:solidFill>
                  <a:srgbClr val="FFC000"/>
                </a:solidFill>
                <a:effectLst>
                  <a:glow rad="63500">
                    <a:schemeClr val="tx1"/>
                  </a:glow>
                </a:effectLst>
                <a:latin typeface="Calibri" panose="020F0502020204030204" pitchFamily="34" charset="0"/>
              </a:rPr>
              <a:t> Him all things consist.</a:t>
            </a:r>
            <a:r>
              <a:rPr lang="en-US" sz="3200" b="1" i="1" kern="0" dirty="0" smtClean="0">
                <a:solidFill>
                  <a:srgbClr val="FFC000"/>
                </a:solidFill>
                <a:effectLst>
                  <a:glow rad="63500">
                    <a:schemeClr val="tx1"/>
                  </a:glow>
                </a:effectLst>
                <a:latin typeface="Calibri" panose="020F0502020204030204" pitchFamily="34" charset="0"/>
              </a:rPr>
              <a:t> </a:t>
            </a:r>
          </a:p>
          <a:p>
            <a:pPr>
              <a:lnSpc>
                <a:spcPts val="3600"/>
              </a:lnSpc>
            </a:pPr>
            <a:r>
              <a:rPr lang="en-US" sz="3200" b="1" i="1" kern="0" dirty="0" smtClean="0">
                <a:solidFill>
                  <a:srgbClr val="FFC000"/>
                </a:solidFill>
                <a:effectLst>
                  <a:glow rad="63500">
                    <a:schemeClr val="tx1"/>
                  </a:glow>
                </a:effectLst>
                <a:latin typeface="Calibri" panose="020F0502020204030204" pitchFamily="34" charset="0"/>
              </a:rPr>
              <a:t>— Colossians 1:17</a:t>
            </a:r>
            <a:r>
              <a:rPr lang="en-US" sz="3200" b="1" kern="0" dirty="0" smtClean="0">
                <a:solidFill>
                  <a:srgbClr val="FFC000"/>
                </a:solidFill>
                <a:effectLst>
                  <a:glow rad="63500">
                    <a:schemeClr val="tx1"/>
                  </a:glow>
                </a:effectLst>
                <a:latin typeface="Calibri" panose="020F0502020204030204" pitchFamily="34" charset="0"/>
              </a:rPr>
              <a:t> </a:t>
            </a:r>
            <a:endParaRPr lang="en-US" sz="3200" b="1" i="1" kern="0" dirty="0">
              <a:solidFill>
                <a:srgbClr val="FFC000"/>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384579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grpId="0" nodeType="afterEffect">
                                  <p:stCondLst>
                                    <p:cond delay="25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1250"/>
                            </p:stCondLst>
                            <p:childTnLst>
                              <p:par>
                                <p:cTn id="25" presetID="23" presetClass="entr" presetSubtype="16"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23" presetClass="entr" presetSubtype="16" fill="hold" grpId="0" nodeType="afterEffect">
                                  <p:stCondLst>
                                    <p:cond delay="25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xit" presetSubtype="32" fill="hold" grpId="1" nodeType="clickEffect">
                                  <p:stCondLst>
                                    <p:cond delay="0"/>
                                  </p:stCondLst>
                                  <p:childTnLst>
                                    <p:anim calcmode="lin" valueType="num">
                                      <p:cBhvr>
                                        <p:cTn id="37" dur="500"/>
                                        <p:tgtEl>
                                          <p:spTgt spid="2"/>
                                        </p:tgtEl>
                                        <p:attrNameLst>
                                          <p:attrName>ppt_w</p:attrName>
                                        </p:attrNameLst>
                                      </p:cBhvr>
                                      <p:tavLst>
                                        <p:tav tm="0">
                                          <p:val>
                                            <p:strVal val="ppt_w"/>
                                          </p:val>
                                        </p:tav>
                                        <p:tav tm="100000">
                                          <p:val>
                                            <p:fltVal val="0"/>
                                          </p:val>
                                        </p:tav>
                                      </p:tavLst>
                                    </p:anim>
                                    <p:anim calcmode="lin" valueType="num">
                                      <p:cBhvr>
                                        <p:cTn id="38" dur="500"/>
                                        <p:tgtEl>
                                          <p:spTgt spid="2"/>
                                        </p:tgtEl>
                                        <p:attrNameLst>
                                          <p:attrName>ppt_h</p:attrName>
                                        </p:attrNameLst>
                                      </p:cBhvr>
                                      <p:tavLst>
                                        <p:tav tm="0">
                                          <p:val>
                                            <p:strVal val="ppt_h"/>
                                          </p:val>
                                        </p:tav>
                                        <p:tav tm="100000">
                                          <p:val>
                                            <p:fltVal val="0"/>
                                          </p:val>
                                        </p:tav>
                                      </p:tavLst>
                                    </p:anim>
                                    <p:set>
                                      <p:cBhvr>
                                        <p:cTn id="39" dur="1" fill="hold">
                                          <p:stCondLst>
                                            <p:cond delay="499"/>
                                          </p:stCondLst>
                                        </p:cTn>
                                        <p:tgtEl>
                                          <p:spTgt spid="2"/>
                                        </p:tgtEl>
                                        <p:attrNameLst>
                                          <p:attrName>style.visibility</p:attrName>
                                        </p:attrNameLst>
                                      </p:cBhvr>
                                      <p:to>
                                        <p:strVal val="hidden"/>
                                      </p:to>
                                    </p:set>
                                  </p:childTnLst>
                                </p:cTn>
                              </p:par>
                              <p:par>
                                <p:cTn id="40" presetID="23" presetClass="entr" presetSubtype="16"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 grpId="1"/>
      <p:bldP spid="5" grpId="0"/>
      <p:bldP spid="6"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056" t="6459" r="7720" b="11005"/>
          <a:stretch/>
        </p:blipFill>
        <p:spPr>
          <a:xfrm>
            <a:off x="0" y="0"/>
            <a:ext cx="9144000" cy="6858000"/>
          </a:xfrm>
          <a:prstGeom prst="rect">
            <a:avLst/>
          </a:prstGeom>
        </p:spPr>
      </p:pic>
      <p:sp>
        <p:nvSpPr>
          <p:cNvPr id="3074" name="Rectangle 2"/>
          <p:cNvSpPr>
            <a:spLocks noGrp="1" noChangeArrowheads="1"/>
          </p:cNvSpPr>
          <p:nvPr>
            <p:ph type="title"/>
          </p:nvPr>
        </p:nvSpPr>
        <p:spPr>
          <a:xfrm>
            <a:off x="457200" y="2332038"/>
            <a:ext cx="8229600" cy="2620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It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is the glory of God to conceal a matter, But the glory of kings is to search out a matter</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Proverbs 25:2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 name="Rectangle 3"/>
          <p:cNvSpPr>
            <a:spLocks noChangeArrowheads="1"/>
          </p:cNvSpPr>
          <p:nvPr/>
        </p:nvSpPr>
        <p:spPr bwMode="auto">
          <a:xfrm>
            <a:off x="3886200" y="2438400"/>
            <a:ext cx="197589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God</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
                                        <p:tgtEl>
                                          <p:spTgt spid="4"/>
                                        </p:tgtEl>
                                      </p:cBhvr>
                                    </p:animEffect>
                                  </p:childTnLst>
                                </p:cTn>
                              </p:par>
                              <p:par>
                                <p:cTn id="19" presetID="0" presetClass="path" presetSubtype="0" accel="50000" decel="50000" fill="hold" grpId="1" nodeType="withEffect">
                                  <p:stCondLst>
                                    <p:cond delay="0"/>
                                  </p:stCondLst>
                                  <p:childTnLst>
                                    <p:animMotion origin="layout" path="M 3.88889E-6 -3.33333E-6 L -0.23177 -0.02592 " pathEditMode="relative" rAng="0" ptsTypes="AA">
                                      <p:cBhvr>
                                        <p:cTn id="20" dur="2000" fill="hold"/>
                                        <p:tgtEl>
                                          <p:spTgt spid="4"/>
                                        </p:tgtEl>
                                        <p:attrNameLst>
                                          <p:attrName>ppt_x</p:attrName>
                                          <p:attrName>ppt_y</p:attrName>
                                        </p:attrNameLst>
                                      </p:cBhvr>
                                      <p:rCtr x="-11597" y="-1296"/>
                                    </p:animMotion>
                                  </p:childTnLst>
                                </p:cTn>
                              </p:par>
                              <p:par>
                                <p:cTn id="21" presetID="10" presetClass="exit" presetSubtype="0" fill="hold" grpId="1" nodeType="withEffect">
                                  <p:stCondLst>
                                    <p:cond delay="0"/>
                                  </p:stCondLst>
                                  <p:childTnLst>
                                    <p:animEffect transition="out" filter="fade">
                                      <p:cBhvr>
                                        <p:cTn id="22" dur="1500"/>
                                        <p:tgtEl>
                                          <p:spTgt spid="3074"/>
                                        </p:tgtEl>
                                      </p:cBhvr>
                                    </p:animEffect>
                                    <p:set>
                                      <p:cBhvr>
                                        <p:cTn id="23"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3"/>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4" name="Rectangle 3"/>
          <p:cNvSpPr>
            <a:spLocks noChangeArrowheads="1"/>
          </p:cNvSpPr>
          <p:nvPr/>
        </p:nvSpPr>
        <p:spPr bwMode="auto">
          <a:xfrm>
            <a:off x="1834105" y="2286000"/>
            <a:ext cx="182349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God</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762000" y="838200"/>
            <a:ext cx="7696200" cy="3230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Indeed heaven and the highest heavens belong to the LORD your God, also the earth with </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all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that is in it</a:t>
            </a:r>
            <a:r>
              <a:rPr lang="en-US" altLang="en-US"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Deuteronomy 10:14 </a:t>
            </a:r>
            <a:endParaRPr lang="en-US" altLang="en-US" sz="3200" b="1" i="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5"/>
          <p:cNvSpPr>
            <a:spLocks noChangeArrowheads="1"/>
          </p:cNvSpPr>
          <p:nvPr/>
        </p:nvSpPr>
        <p:spPr bwMode="auto">
          <a:xfrm>
            <a:off x="1981200" y="2209800"/>
            <a:ext cx="159489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6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God</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7" name="Rectangle 6"/>
          <p:cNvSpPr>
            <a:spLocks noChangeArrowheads="1"/>
          </p:cNvSpPr>
          <p:nvPr/>
        </p:nvSpPr>
        <p:spPr bwMode="auto">
          <a:xfrm>
            <a:off x="2667000" y="2819400"/>
            <a:ext cx="1143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51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in</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8" name="Rectangle 7"/>
          <p:cNvSpPr>
            <a:spLocks noChangeArrowheads="1"/>
          </p:cNvSpPr>
          <p:nvPr/>
        </p:nvSpPr>
        <p:spPr bwMode="auto">
          <a:xfrm>
            <a:off x="5336653" y="914400"/>
            <a:ext cx="129274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the</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
        <p:nvSpPr>
          <p:cNvPr id="9" name="Rectangle 8"/>
          <p:cNvSpPr>
            <a:spLocks noChangeArrowheads="1"/>
          </p:cNvSpPr>
          <p:nvPr/>
        </p:nvSpPr>
        <p:spPr bwMode="auto">
          <a:xfrm>
            <a:off x="6248400" y="914400"/>
            <a:ext cx="221112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a:t>
            </a:r>
            <a:r>
              <a:rPr lang="en-US" sz="4400" b="1" dirty="0" smtClean="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rPr>
              <a:t> highest</a:t>
            </a:r>
            <a:endParaRPr lang="en-US" sz="4400"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789053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3"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4" nodeType="withEffect">
                                  <p:stCondLst>
                                    <p:cond delay="0"/>
                                  </p:stCondLst>
                                  <p:childTnLst>
                                    <p:animMotion origin="layout" path="M 3.33333E-6 1.9519E-6 L -0.23195 0.23127 " pathEditMode="relative" rAng="0" ptsTypes="AA">
                                      <p:cBhvr>
                                        <p:cTn id="10" dur="1000" spd="-100000" fill="hold"/>
                                        <p:tgtEl>
                                          <p:spTgt spid="3074"/>
                                        </p:tgtEl>
                                        <p:attrNameLst>
                                          <p:attrName>ppt_x</p:attrName>
                                          <p:attrName>ppt_y</p:attrName>
                                        </p:attrNameLst>
                                      </p:cBhvr>
                                      <p:rCtr x="-11597" y="11563"/>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
                                        <p:tgtEl>
                                          <p:spTgt spid="9"/>
                                        </p:tgtEl>
                                      </p:cBhvr>
                                    </p:animEffect>
                                  </p:childTnLst>
                                </p:cTn>
                              </p:par>
                              <p:par>
                                <p:cTn id="29" presetID="0" presetClass="path" presetSubtype="0" accel="50000" decel="50000" fill="hold" grpId="1" nodeType="withEffect">
                                  <p:stCondLst>
                                    <p:cond delay="0"/>
                                  </p:stCondLst>
                                  <p:childTnLst>
                                    <p:animMotion origin="layout" path="M 5.55556E-7 4.44444E-6 C 0.00521 -0.01991 0.00746 -0.03959 0.02153 -0.05926 C 0.03559 -0.07894 0.05538 -0.10394 0.08385 -0.11829 C 0.11233 -0.13264 0.16944 -0.14005 0.19201 -0.14584 " pathEditMode="relative" rAng="0" ptsTypes="aaaa">
                                      <p:cBhvr>
                                        <p:cTn id="30" dur="2000" fill="hold"/>
                                        <p:tgtEl>
                                          <p:spTgt spid="6"/>
                                        </p:tgtEl>
                                        <p:attrNameLst>
                                          <p:attrName>ppt_x</p:attrName>
                                          <p:attrName>ppt_y</p:attrName>
                                        </p:attrNameLst>
                                      </p:cBhvr>
                                      <p:rCtr x="9601" y="-7292"/>
                                    </p:animMotion>
                                  </p:childTnLst>
                                </p:cTn>
                              </p:par>
                              <p:par>
                                <p:cTn id="31" presetID="0" presetClass="path" presetSubtype="0" accel="50000" decel="50000" fill="hold" grpId="1" nodeType="withEffect">
                                  <p:stCondLst>
                                    <p:cond delay="0"/>
                                  </p:stCondLst>
                                  <p:childTnLst>
                                    <p:animMotion origin="layout" path="M 3.33333E-6 0 C 0.00243 -0.00995 0.00659 -0.04051 0.01458 -0.05995 C 0.02257 -0.0794 0.03507 -0.10278 0.04809 -0.11667 C 0.06111 -0.13056 0.0835 -0.13727 0.09271 -0.14282 " pathEditMode="relative" rAng="0" ptsTypes="aaaa">
                                      <p:cBhvr>
                                        <p:cTn id="32" dur="2000" fill="hold"/>
                                        <p:tgtEl>
                                          <p:spTgt spid="7"/>
                                        </p:tgtEl>
                                        <p:attrNameLst>
                                          <p:attrName>ppt_x</p:attrName>
                                          <p:attrName>ppt_y</p:attrName>
                                        </p:attrNameLst>
                                      </p:cBhvr>
                                      <p:rCtr x="4635" y="-7153"/>
                                    </p:animMotion>
                                  </p:childTnLst>
                                </p:cTn>
                              </p:par>
                              <p:par>
                                <p:cTn id="33" presetID="0" presetClass="path" presetSubtype="0" accel="50000" decel="50000" fill="hold" grpId="1" nodeType="withEffect">
                                  <p:stCondLst>
                                    <p:cond delay="0"/>
                                  </p:stCondLst>
                                  <p:childTnLst>
                                    <p:animMotion origin="layout" path="M -2.77778E-7 4.18131E-6 C -0.00486 0.01202 -0.01771 0.05226 -0.02899 0.07238 C -0.04028 0.0925 -0.05156 0.10823 -0.06823 0.12118 C -0.0849 0.13413 -0.11649 0.14384 -0.12917 0.14963 " pathEditMode="relative" rAng="0" ptsTypes="aaaa">
                                      <p:cBhvr>
                                        <p:cTn id="34" dur="2000" fill="hold"/>
                                        <p:tgtEl>
                                          <p:spTgt spid="8"/>
                                        </p:tgtEl>
                                        <p:attrNameLst>
                                          <p:attrName>ppt_x</p:attrName>
                                          <p:attrName>ppt_y</p:attrName>
                                        </p:attrNameLst>
                                      </p:cBhvr>
                                      <p:rCtr x="-6458" y="7470"/>
                                    </p:animMotion>
                                  </p:childTnLst>
                                </p:cTn>
                              </p:par>
                              <p:par>
                                <p:cTn id="35" presetID="0" presetClass="path" presetSubtype="0" accel="50000" decel="50000" fill="hold" grpId="1" nodeType="withEffect">
                                  <p:stCondLst>
                                    <p:cond delay="0"/>
                                  </p:stCondLst>
                                  <p:childTnLst>
                                    <p:animMotion origin="layout" path="M 3.33333E-6 4.18131E-6 C -0.00747 0.02197 -0.02535 0.09667 -0.04462 0.13136 C -0.06389 0.16605 -0.0882 0.19079 -0.11563 0.20883 C -0.14306 0.22687 -0.17691 0.23311 -0.2092 0.23936 C -0.2415 0.2456 -0.28837 0.24537 -0.3092 0.24699 " pathEditMode="relative" rAng="0" ptsTypes="aaaaa">
                                      <p:cBhvr>
                                        <p:cTn id="36" dur="2000" fill="hold"/>
                                        <p:tgtEl>
                                          <p:spTgt spid="9"/>
                                        </p:tgtEl>
                                        <p:attrNameLst>
                                          <p:attrName>ppt_x</p:attrName>
                                          <p:attrName>ppt_y</p:attrName>
                                        </p:attrNameLst>
                                      </p:cBhvr>
                                      <p:rCtr x="-15469" y="12350"/>
                                    </p:animMotion>
                                  </p:childTnLst>
                                </p:cTn>
                              </p:par>
                              <p:par>
                                <p:cTn id="37" presetID="10" presetClass="exit" presetSubtype="0" fill="hold" grpId="1" nodeType="withEffect">
                                  <p:stCondLst>
                                    <p:cond delay="0"/>
                                  </p:stCondLst>
                                  <p:childTnLst>
                                    <p:animEffect transition="out" filter="fade">
                                      <p:cBhvr>
                                        <p:cTn id="38" dur="1750"/>
                                        <p:tgtEl>
                                          <p:spTgt spid="3074"/>
                                        </p:tgtEl>
                                      </p:cBhvr>
                                    </p:animEffect>
                                    <p:set>
                                      <p:cBhvr>
                                        <p:cTn id="39"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1"/>
      <p:bldP spid="3074" grpId="3"/>
      <p:bldP spid="3074" grpId="4"/>
      <p:bldP spid="6" grpId="0"/>
      <p:bldP spid="6" grpId="1"/>
      <p:bldP spid="7" grpId="0"/>
      <p:bldP spid="7" grpId="1"/>
      <p:bldP spid="8" grpId="0"/>
      <p:bldP spid="8" grpId="1"/>
      <p:bldP spid="9" grpId="0"/>
      <p:bldP spid="9"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4" name="Content Placeholder 2"/>
          <p:cNvSpPr txBox="1">
            <a:spLocks/>
          </p:cNvSpPr>
          <p:nvPr/>
        </p:nvSpPr>
        <p:spPr>
          <a:xfrm>
            <a:off x="0" y="152400"/>
            <a:ext cx="91440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God has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made all and it is His works we observe</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challenges us to know more than we can</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God has the power to measure anything</a:t>
            </a:r>
          </a:p>
          <a:p>
            <a:pPr algn="l"/>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He brings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a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south’s bottom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rising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to the north’s top</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invisible attributes allow us to see God</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God has nothing to do with where darkness resides</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allows darkness to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mix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in His creation of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light</a:t>
            </a:r>
          </a:p>
          <a:p>
            <a:pPr algn="l"/>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There is an outer darkness void of God in blackness</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Absolute darkness has an </a:t>
            </a:r>
            <a:r>
              <a:rPr lang="en-US"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orderless</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lifeless existence</a:t>
            </a:r>
            <a:endPar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exposes Himself in His distant creation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light is hidden in His creation as He knows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placed the moon with physical purpose for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only know what God allows as He asks us to know</a:t>
            </a:r>
          </a:p>
          <a:p>
            <a:pPr algn="l"/>
            <a:endParaRPr lang="en-US" dirty="0" smtClean="0">
              <a:solidFill>
                <a:srgbClr val="000000">
                  <a:tint val="75000"/>
                </a:srgbClr>
              </a:solidFill>
              <a:latin typeface="Calibri" panose="020F0502020204030204" pitchFamily="34" charset="0"/>
            </a:endParaRPr>
          </a:p>
          <a:p>
            <a:pPr algn="l"/>
            <a:endParaRPr lang="en-US" dirty="0" smtClean="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19566836">
            <a:off x="169766" y="2481674"/>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solidFill>
                  <a:schemeClr val="accent6">
                    <a:lumMod val="40000"/>
                    <a:lumOff val="60000"/>
                  </a:schemeClr>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His truths </a:t>
            </a:r>
            <a:r>
              <a:rPr lang="en-US" sz="7200" b="1" spc="50" dirty="0" smtClean="0">
                <a:ln w="11430"/>
                <a:solidFill>
                  <a:schemeClr val="accent6">
                    <a:lumMod val="40000"/>
                    <a:lumOff val="60000"/>
                  </a:schemeClr>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cannot</a:t>
            </a:r>
          </a:p>
          <a:p>
            <a:pPr algn="ctr"/>
            <a:r>
              <a:rPr lang="en-US" sz="7200" b="1" spc="50" dirty="0" smtClean="0">
                <a:ln w="11430"/>
                <a:solidFill>
                  <a:schemeClr val="accent6">
                    <a:lumMod val="40000"/>
                    <a:lumOff val="60000"/>
                  </a:schemeClr>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be </a:t>
            </a:r>
            <a:r>
              <a:rPr lang="en-US" sz="7200" b="1" spc="50" dirty="0">
                <a:ln w="11430"/>
                <a:solidFill>
                  <a:schemeClr val="accent6">
                    <a:lumMod val="40000"/>
                    <a:lumOff val="60000"/>
                  </a:schemeClr>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replaced</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2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500">
                                          <p:stCondLst>
                                            <p:cond delay="0"/>
                                          </p:stCondLst>
                                        </p:cTn>
                                        <p:tgtEl>
                                          <p:spTgt spid="5"/>
                                        </p:tgtEl>
                                      </p:cBhvr>
                                    </p:animEffect>
                                    <p:anim to="" calcmode="lin" valueType="num">
                                      <p:cBhvr>
                                        <p:cTn id="100" dur="1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par>
                                <p:cTn id="130" presetID="0" presetClass="exit" presetSubtype="0" fill="hold" grpId="1" nodeType="withEffect">
                                  <p:stCondLst>
                                    <p:cond delay="2500"/>
                                  </p:stCondLst>
                                  <p:childTnLst>
                                    <p:set>
                                      <p:cBhvr>
                                        <p:cTn id="131" dur="1" fill="hold">
                                          <p:stCondLst>
                                            <p:cond delay="1999"/>
                                          </p:stCondLst>
                                        </p:cTn>
                                        <p:tgtEl>
                                          <p:spTgt spid="5"/>
                                        </p:tgtEl>
                                        <p:attrNameLst>
                                          <p:attrName>style.visibility</p:attrName>
                                        </p:attrNameLst>
                                      </p:cBhvr>
                                      <p:to>
                                        <p:strVal val="hidden"/>
                                      </p:to>
                                    </p:set>
                                    <p:animEffect transition="out" filter="dissolve">
                                      <p:cBhvr>
                                        <p:cTn id="132" dur="2000">
                                          <p:stCondLst>
                                            <p:cond delay="0"/>
                                          </p:stCondLst>
                                        </p:cTn>
                                        <p:tgtEl>
                                          <p:spTgt spid="5"/>
                                        </p:tgtEl>
                                      </p:cBhvr>
                                    </p:animEffect>
                                    <p:anim to="" calcmode="lin" valueType="num">
                                      <p:cBhvr>
                                        <p:cTn id="133" dur="2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2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3.88889E-6 3.7037E-6 L 0.04253 0.35972 " pathEditMode="relative" rAng="0" ptsTypes="AA">
                                      <p:cBhvr>
                                        <p:cTn id="190" dur="1750" fill="hold"/>
                                        <p:tgtEl>
                                          <p:spTgt spid="4">
                                            <p:txEl>
                                              <p:pRg st="0" end="0"/>
                                            </p:txEl>
                                          </p:spTgt>
                                        </p:tgtEl>
                                        <p:attrNameLst>
                                          <p:attrName>ppt_x</p:attrName>
                                          <p:attrName>ppt_y</p:attrName>
                                        </p:attrNameLst>
                                      </p:cBhvr>
                                      <p:rCtr x="2118" y="17986"/>
                                    </p:animMotion>
                                  </p:childTnLst>
                                </p:cTn>
                              </p:par>
                              <p:par>
                                <p:cTn id="191" presetID="0" presetClass="path" presetSubtype="0" accel="50000" decel="50000" fill="hold" nodeType="withEffect">
                                  <p:stCondLst>
                                    <p:cond delay="0"/>
                                  </p:stCondLst>
                                  <p:childTnLst>
                                    <p:animMotion origin="layout" path="M -3.05556E-6 -2.96296E-6 L 0.06858 0.29098 " pathEditMode="relative" rAng="0" ptsTypes="AA">
                                      <p:cBhvr>
                                        <p:cTn id="192" dur="1750" fill="hold"/>
                                        <p:tgtEl>
                                          <p:spTgt spid="4">
                                            <p:txEl>
                                              <p:pRg st="1" end="1"/>
                                            </p:txEl>
                                          </p:spTgt>
                                        </p:tgtEl>
                                        <p:attrNameLst>
                                          <p:attrName>ppt_x</p:attrName>
                                          <p:attrName>ppt_y</p:attrName>
                                        </p:attrNameLst>
                                      </p:cBhvr>
                                      <p:rCtr x="3420" y="14537"/>
                                    </p:animMotion>
                                  </p:childTnLst>
                                </p:cTn>
                              </p:par>
                              <p:par>
                                <p:cTn id="193" presetID="0" presetClass="path" presetSubtype="0" accel="50000" decel="50000" fill="hold" nodeType="withEffect">
                                  <p:stCondLst>
                                    <p:cond delay="0"/>
                                  </p:stCondLst>
                                  <p:childTnLst>
                                    <p:animMotion origin="layout" path="M -4.72222E-6 0.00023 L 0.06789 0.21945 " pathEditMode="relative" rAng="0" ptsTypes="AA">
                                      <p:cBhvr>
                                        <p:cTn id="194" dur="1750" fill="hold"/>
                                        <p:tgtEl>
                                          <p:spTgt spid="4">
                                            <p:txEl>
                                              <p:pRg st="2" end="2"/>
                                            </p:txEl>
                                          </p:spTgt>
                                        </p:tgtEl>
                                        <p:attrNameLst>
                                          <p:attrName>ppt_x</p:attrName>
                                          <p:attrName>ppt_y</p:attrName>
                                        </p:attrNameLst>
                                      </p:cBhvr>
                                      <p:rCtr x="3385" y="10949"/>
                                    </p:animMotion>
                                  </p:childTnLst>
                                </p:cTn>
                              </p:par>
                              <p:par>
                                <p:cTn id="195" presetID="0" presetClass="path" presetSubtype="0" accel="50000" decel="50000" fill="hold" nodeType="withEffect">
                                  <p:stCondLst>
                                    <p:cond delay="0"/>
                                  </p:stCondLst>
                                  <p:childTnLst>
                                    <p:animMotion origin="layout" path="M 2.22222E-6 0.00023 L 0.01458 0.14398 " pathEditMode="relative" rAng="0" ptsTypes="AA">
                                      <p:cBhvr>
                                        <p:cTn id="196" dur="1750" fill="hold"/>
                                        <p:tgtEl>
                                          <p:spTgt spid="4">
                                            <p:txEl>
                                              <p:pRg st="3" end="3"/>
                                            </p:txEl>
                                          </p:spTgt>
                                        </p:tgtEl>
                                        <p:attrNameLst>
                                          <p:attrName>ppt_x</p:attrName>
                                          <p:attrName>ppt_y</p:attrName>
                                        </p:attrNameLst>
                                      </p:cBhvr>
                                      <p:rCtr x="729" y="7176"/>
                                    </p:animMotion>
                                  </p:childTnLst>
                                </p:cTn>
                              </p:par>
                              <p:par>
                                <p:cTn id="197" presetID="0" presetClass="path" presetSubtype="0" accel="50000" decel="50000" fill="hold" nodeType="withEffect">
                                  <p:stCondLst>
                                    <p:cond delay="0"/>
                                  </p:stCondLst>
                                  <p:childTnLst>
                                    <p:animMotion origin="layout" path="M 2.77778E-6 0.00069 L 0.07239 0.07269 " pathEditMode="relative" rAng="0" ptsTypes="AA">
                                      <p:cBhvr>
                                        <p:cTn id="198" dur="1750" fill="hold"/>
                                        <p:tgtEl>
                                          <p:spTgt spid="4">
                                            <p:txEl>
                                              <p:pRg st="4" end="4"/>
                                            </p:txEl>
                                          </p:spTgt>
                                        </p:tgtEl>
                                        <p:attrNameLst>
                                          <p:attrName>ppt_x</p:attrName>
                                          <p:attrName>ppt_y</p:attrName>
                                        </p:attrNameLst>
                                      </p:cBhvr>
                                      <p:rCtr x="3611" y="3588"/>
                                    </p:animMotion>
                                  </p:childTnLst>
                                </p:cTn>
                              </p:par>
                              <p:par>
                                <p:cTn id="199" presetID="0" presetClass="path" presetSubtype="0" accel="50000" decel="50000" fill="hold" nodeType="withEffect">
                                  <p:stCondLst>
                                    <p:cond delay="0"/>
                                  </p:stCondLst>
                                  <p:childTnLst>
                                    <p:animMotion origin="layout" path="M 3.61111E-6 0.00046 L 0.01649 -0.00162 " pathEditMode="relative" rAng="0" ptsTypes="AA">
                                      <p:cBhvr>
                                        <p:cTn id="200" dur="1750" fill="hold"/>
                                        <p:tgtEl>
                                          <p:spTgt spid="4">
                                            <p:txEl>
                                              <p:pRg st="5" end="5"/>
                                            </p:txEl>
                                          </p:spTgt>
                                        </p:tgtEl>
                                        <p:attrNameLst>
                                          <p:attrName>ppt_x</p:attrName>
                                          <p:attrName>ppt_y</p:attrName>
                                        </p:attrNameLst>
                                      </p:cBhvr>
                                      <p:rCtr x="816" y="-116"/>
                                    </p:animMotion>
                                  </p:childTnLst>
                                </p:cTn>
                              </p:par>
                              <p:par>
                                <p:cTn id="201" presetID="0" presetClass="path" presetSubtype="0" accel="50000" decel="50000" fill="hold" nodeType="withEffect">
                                  <p:stCondLst>
                                    <p:cond delay="0"/>
                                  </p:stCondLst>
                                  <p:childTnLst>
                                    <p:animMotion origin="layout" path="M -3.61111E-6 0.00046 L 0.04115 -0.07523 " pathEditMode="relative" rAng="0" ptsTypes="AA">
                                      <p:cBhvr>
                                        <p:cTn id="202" dur="1750" fill="hold"/>
                                        <p:tgtEl>
                                          <p:spTgt spid="4">
                                            <p:txEl>
                                              <p:pRg st="6" end="6"/>
                                            </p:txEl>
                                          </p:spTgt>
                                        </p:tgtEl>
                                        <p:attrNameLst>
                                          <p:attrName>ppt_x</p:attrName>
                                          <p:attrName>ppt_y</p:attrName>
                                        </p:attrNameLst>
                                      </p:cBhvr>
                                      <p:rCtr x="2049" y="-3796"/>
                                    </p:animMotion>
                                  </p:childTnLst>
                                </p:cTn>
                              </p:par>
                              <p:par>
                                <p:cTn id="203" presetID="0" presetClass="path" presetSubtype="0" accel="50000" decel="50000" fill="hold" nodeType="withEffect">
                                  <p:stCondLst>
                                    <p:cond delay="0"/>
                                  </p:stCondLst>
                                  <p:childTnLst>
                                    <p:animMotion origin="layout" path="M -4.72222E-6 0.00046 L 0.01789 -0.14745 " pathEditMode="relative" rAng="0" ptsTypes="AA">
                                      <p:cBhvr>
                                        <p:cTn id="204" dur="1750" fill="hold"/>
                                        <p:tgtEl>
                                          <p:spTgt spid="4">
                                            <p:txEl>
                                              <p:pRg st="7" end="7"/>
                                            </p:txEl>
                                          </p:spTgt>
                                        </p:tgtEl>
                                        <p:attrNameLst>
                                          <p:attrName>ppt_x</p:attrName>
                                          <p:attrName>ppt_y</p:attrName>
                                        </p:attrNameLst>
                                      </p:cBhvr>
                                      <p:rCtr x="885" y="-7407"/>
                                    </p:animMotion>
                                  </p:childTnLst>
                                </p:cTn>
                              </p:par>
                              <p:par>
                                <p:cTn id="205" presetID="0" presetClass="path" presetSubtype="0" accel="50000" decel="50000" fill="hold" nodeType="withEffect">
                                  <p:stCondLst>
                                    <p:cond delay="0"/>
                                  </p:stCondLst>
                                  <p:childTnLst>
                                    <p:animMotion origin="layout" path="M -3.05556E-6 0.00069 L 0.00573 -0.22107 " pathEditMode="relative" rAng="0" ptsTypes="AA">
                                      <p:cBhvr>
                                        <p:cTn id="206" dur="1750" fill="hold"/>
                                        <p:tgtEl>
                                          <p:spTgt spid="4">
                                            <p:txEl>
                                              <p:pRg st="8" end="8"/>
                                            </p:txEl>
                                          </p:spTgt>
                                        </p:tgtEl>
                                        <p:attrNameLst>
                                          <p:attrName>ppt_x</p:attrName>
                                          <p:attrName>ppt_y</p:attrName>
                                        </p:attrNameLst>
                                      </p:cBhvr>
                                      <p:rCtr x="278" y="-11088"/>
                                    </p:animMotion>
                                  </p:childTnLst>
                                </p:cTn>
                              </p:par>
                              <p:par>
                                <p:cTn id="207" presetID="0" presetClass="path" presetSubtype="0" accel="50000" decel="50000" fill="hold" nodeType="withEffect">
                                  <p:stCondLst>
                                    <p:cond delay="0"/>
                                  </p:stCondLst>
                                  <p:childTnLst>
                                    <p:animMotion origin="layout" path="M 2.5E-6 0.00023 L 0.08628 -0.29514 " pathEditMode="relative" rAng="0" ptsTypes="AA">
                                      <p:cBhvr>
                                        <p:cTn id="208" dur="1750" fill="hold"/>
                                        <p:tgtEl>
                                          <p:spTgt spid="4">
                                            <p:txEl>
                                              <p:pRg st="9" end="9"/>
                                            </p:txEl>
                                          </p:spTgt>
                                        </p:tgtEl>
                                        <p:attrNameLst>
                                          <p:attrName>ppt_x</p:attrName>
                                          <p:attrName>ppt_y</p:attrName>
                                        </p:attrNameLst>
                                      </p:cBhvr>
                                      <p:rCtr x="4306" y="-14769"/>
                                    </p:animMotion>
                                  </p:childTnLst>
                                </p:cTn>
                              </p:par>
                              <p:par>
                                <p:cTn id="209" presetID="0" presetClass="path" presetSubtype="0" accel="50000" decel="50000" fill="hold" nodeType="withEffect">
                                  <p:stCondLst>
                                    <p:cond delay="0"/>
                                  </p:stCondLst>
                                  <p:childTnLst>
                                    <p:animMotion origin="layout" path="M -1.11111E-6 0.00046 L 0.04288 -0.36783 " pathEditMode="relative" rAng="0" ptsTypes="AA">
                                      <p:cBhvr>
                                        <p:cTn id="210" dur="1750" fill="hold"/>
                                        <p:tgtEl>
                                          <p:spTgt spid="4">
                                            <p:txEl>
                                              <p:pRg st="10" end="10"/>
                                            </p:txEl>
                                          </p:spTgt>
                                        </p:tgtEl>
                                        <p:attrNameLst>
                                          <p:attrName>ppt_x</p:attrName>
                                          <p:attrName>ppt_y</p:attrName>
                                        </p:attrNameLst>
                                      </p:cBhvr>
                                      <p:rCtr x="2135" y="-18426"/>
                                    </p:animMotion>
                                  </p:childTnLst>
                                </p:cTn>
                              </p:par>
                              <p:par>
                                <p:cTn id="211" presetID="0" presetClass="path" presetSubtype="0" accel="50000" decel="50000" fill="hold" nodeType="withEffect">
                                  <p:stCondLst>
                                    <p:cond delay="0"/>
                                  </p:stCondLst>
                                  <p:childTnLst>
                                    <p:animMotion origin="layout" path="M 5.55556E-7 0.00092 L 0.01892 -0.44167 " pathEditMode="relative" rAng="0" ptsTypes="AA">
                                      <p:cBhvr>
                                        <p:cTn id="212" dur="1750" fill="hold"/>
                                        <p:tgtEl>
                                          <p:spTgt spid="4">
                                            <p:txEl>
                                              <p:pRg st="11" end="11"/>
                                            </p:txEl>
                                          </p:spTgt>
                                        </p:tgtEl>
                                        <p:attrNameLst>
                                          <p:attrName>ppt_x</p:attrName>
                                          <p:attrName>ppt_y</p:attrName>
                                        </p:attrNameLst>
                                      </p:cBhvr>
                                      <p:rCtr x="938" y="-22130"/>
                                    </p:animMotion>
                                  </p:childTnLst>
                                </p:cTn>
                              </p:par>
                              <p:par>
                                <p:cTn id="213" presetID="0" presetClass="path" presetSubtype="0" accel="50000" decel="50000" fill="hold" nodeType="withEffect">
                                  <p:stCondLst>
                                    <p:cond delay="0"/>
                                  </p:stCondLst>
                                  <p:childTnLst>
                                    <p:animMotion origin="layout" path="M 1.38889E-6 0.00046 L -0.00556 -0.51436 " pathEditMode="relative" rAng="0" ptsTypes="AA">
                                      <p:cBhvr>
                                        <p:cTn id="214" dur="1750" fill="hold"/>
                                        <p:tgtEl>
                                          <p:spTgt spid="4">
                                            <p:txEl>
                                              <p:pRg st="12" end="12"/>
                                            </p:txEl>
                                          </p:spTgt>
                                        </p:tgtEl>
                                        <p:attrNameLst>
                                          <p:attrName>ppt_x</p:attrName>
                                          <p:attrName>ppt_y</p:attrName>
                                        </p:attrNameLst>
                                      </p:cBhvr>
                                      <p:rCtr x="-278" y="-25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smtClean="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smtClean="0">
                <a:solidFill>
                  <a:srgbClr val="FF0000"/>
                </a:solidFill>
              </a:rPr>
              <a:t>Please visit </a:t>
            </a:r>
            <a:r>
              <a:rPr lang="en-US" b="1" dirty="0" smtClean="0"/>
              <a:t/>
            </a:r>
            <a:br>
              <a:rPr lang="en-US" b="1" dirty="0" smtClean="0"/>
            </a:br>
            <a:r>
              <a:rPr lang="en-US" b="1" u="sng" dirty="0" smtClean="0">
                <a:solidFill>
                  <a:srgbClr val="3333FF"/>
                </a:solidFill>
              </a:rPr>
              <a:t>http://www.LoveFromGod.com</a:t>
            </a:r>
            <a:r>
              <a:rPr lang="en-US" b="1" dirty="0"/>
              <a:t/>
            </a:r>
            <a:br>
              <a:rPr lang="en-US" b="1" dirty="0"/>
            </a:br>
            <a:r>
              <a:rPr lang="en-US" sz="4800" b="1" dirty="0" smtClean="0">
                <a:solidFill>
                  <a:srgbClr val="FF0000"/>
                </a:solidFill>
              </a:rPr>
              <a:t>to explore further</a:t>
            </a:r>
            <a:endParaRPr lang="en-US" sz="48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smtClean="0">
                <a:solidFill>
                  <a:srgbClr val="0070C0"/>
                </a:solidFill>
              </a:rPr>
              <a:t>Ronald Bert </a:t>
            </a:r>
            <a:r>
              <a:rPr lang="en-US" sz="3200" dirty="0" smtClean="0"/>
              <a:t>Channel on</a:t>
            </a:r>
            <a:endParaRPr lang="en-US" sz="3200" dirty="0"/>
          </a:p>
        </p:txBody>
      </p:sp>
    </p:spTree>
    <p:extLst>
      <p:ext uri="{BB962C8B-B14F-4D97-AF65-F5344CB8AC3E}">
        <p14:creationId xmlns:p14="http://schemas.microsoft.com/office/powerpoint/2010/main" val="562979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16-Point Star 3"/>
          <p:cNvSpPr/>
          <p:nvPr/>
        </p:nvSpPr>
        <p:spPr>
          <a:xfrm>
            <a:off x="3181109" y="2150962"/>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Point Star 4"/>
          <p:cNvSpPr/>
          <p:nvPr/>
        </p:nvSpPr>
        <p:spPr>
          <a:xfrm>
            <a:off x="3200400" y="20574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03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 fill="hold"/>
                                        <p:tgtEl>
                                          <p:spTgt spid="4"/>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47800" y="1524000"/>
            <a:ext cx="6248400" cy="37338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sz="5400" b="1" dirty="0" smtClean="0">
                <a:solidFill>
                  <a:schemeClr val="bg1"/>
                </a:solidFill>
                <a:latin typeface="Calibri" panose="020F0502020204030204" pitchFamily="34" charset="0"/>
              </a:rPr>
              <a:t>Then </a:t>
            </a:r>
            <a:r>
              <a:rPr lang="en-US" sz="5400" b="1" dirty="0">
                <a:solidFill>
                  <a:schemeClr val="bg1"/>
                </a:solidFill>
                <a:latin typeface="Calibri" panose="020F0502020204030204" pitchFamily="34" charset="0"/>
              </a:rPr>
              <a:t>God said, </a:t>
            </a:r>
            <a:r>
              <a:rPr lang="en-US" sz="5400" b="1" dirty="0" smtClean="0">
                <a:solidFill>
                  <a:schemeClr val="bg1"/>
                </a:solidFill>
                <a:latin typeface="Calibri" panose="020F0502020204030204" pitchFamily="34" charset="0"/>
              </a:rPr>
              <a:t/>
            </a:r>
            <a:br>
              <a:rPr lang="en-US" sz="5400" b="1" dirty="0" smtClean="0">
                <a:solidFill>
                  <a:schemeClr val="bg1"/>
                </a:solidFill>
                <a:latin typeface="Calibri" panose="020F0502020204030204" pitchFamily="34" charset="0"/>
              </a:rPr>
            </a:br>
            <a:r>
              <a:rPr lang="en-US" sz="5400" b="1" dirty="0" smtClean="0">
                <a:solidFill>
                  <a:schemeClr val="bg1"/>
                </a:solidFill>
                <a:latin typeface="Calibri" panose="020F0502020204030204" pitchFamily="34" charset="0"/>
              </a:rPr>
              <a:t>"</a:t>
            </a:r>
            <a:r>
              <a:rPr lang="en-US" sz="5400" b="1" dirty="0">
                <a:solidFill>
                  <a:schemeClr val="bg1"/>
                </a:solidFill>
                <a:latin typeface="Calibri" panose="020F0502020204030204" pitchFamily="34" charset="0"/>
              </a:rPr>
              <a:t>Let there be light"; </a:t>
            </a:r>
            <a:r>
              <a:rPr lang="en-US" sz="5400" b="1" dirty="0" smtClean="0">
                <a:solidFill>
                  <a:schemeClr val="bg1"/>
                </a:solidFill>
                <a:latin typeface="Calibri" panose="020F0502020204030204" pitchFamily="34" charset="0"/>
              </a:rPr>
              <a:t/>
            </a:r>
            <a:br>
              <a:rPr lang="en-US" sz="5400" b="1" dirty="0" smtClean="0">
                <a:solidFill>
                  <a:schemeClr val="bg1"/>
                </a:solidFill>
                <a:latin typeface="Calibri" panose="020F0502020204030204" pitchFamily="34" charset="0"/>
              </a:rPr>
            </a:br>
            <a:r>
              <a:rPr lang="en-US" sz="5400" b="1" dirty="0" smtClean="0">
                <a:solidFill>
                  <a:schemeClr val="bg1"/>
                </a:solidFill>
                <a:latin typeface="Calibri" panose="020F0502020204030204" pitchFamily="34" charset="0"/>
              </a:rPr>
              <a:t>and </a:t>
            </a:r>
            <a:r>
              <a:rPr lang="en-US" sz="5400" b="1" dirty="0">
                <a:solidFill>
                  <a:schemeClr val="bg1"/>
                </a:solidFill>
                <a:latin typeface="Calibri" panose="020F0502020204030204" pitchFamily="34" charset="0"/>
              </a:rPr>
              <a:t>there was light</a:t>
            </a:r>
            <a:r>
              <a:rPr lang="en-US" sz="5400" b="1" dirty="0" smtClean="0">
                <a:solidFill>
                  <a:schemeClr val="bg1"/>
                </a:solidFill>
                <a:latin typeface="Calibri" panose="020F0502020204030204" pitchFamily="34" charset="0"/>
              </a:rPr>
              <a:t>.</a:t>
            </a:r>
            <a:br>
              <a:rPr lang="en-US" sz="5400" b="1" dirty="0" smtClean="0">
                <a:solidFill>
                  <a:schemeClr val="bg1"/>
                </a:solidFill>
                <a:latin typeface="Calibri" panose="020F0502020204030204" pitchFamily="34" charset="0"/>
              </a:rPr>
            </a:br>
            <a:r>
              <a:rPr lang="en-US" sz="4000" b="1" i="1" dirty="0" smtClean="0">
                <a:solidFill>
                  <a:schemeClr val="bg1"/>
                </a:solidFill>
                <a:latin typeface="Calibri" panose="020F0502020204030204" pitchFamily="34" charset="0"/>
              </a:rPr>
              <a:t>— </a:t>
            </a:r>
            <a:r>
              <a:rPr lang="en-US" sz="4000" b="1" i="1" dirty="0">
                <a:solidFill>
                  <a:schemeClr val="bg1"/>
                </a:solidFill>
                <a:latin typeface="Calibri" panose="020F0502020204030204" pitchFamily="34" charset="0"/>
              </a:rPr>
              <a:t>Genesis </a:t>
            </a:r>
            <a:r>
              <a:rPr lang="en-US" sz="4000" b="1" i="1" dirty="0" smtClean="0">
                <a:solidFill>
                  <a:schemeClr val="bg1"/>
                </a:solidFill>
                <a:latin typeface="Calibri" panose="020F0502020204030204" pitchFamily="34" charset="0"/>
              </a:rPr>
              <a:t>1:3 </a:t>
            </a:r>
            <a:endParaRPr lang="en-US" sz="4000" b="1"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554505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val 3"/>
          <p:cNvSpPr/>
          <p:nvPr/>
        </p:nvSpPr>
        <p:spPr>
          <a:xfrm>
            <a:off x="1981200" y="914400"/>
            <a:ext cx="4953000" cy="495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43200" y="3390900"/>
            <a:ext cx="3505200" cy="1562100"/>
          </a:xfrm>
        </p:spPr>
        <p:txBody>
          <a:bodyPr>
            <a:prstTxWarp prst="textDeflateTop">
              <a:avLst>
                <a:gd name="adj" fmla="val 48480"/>
              </a:avLst>
            </a:prstTxWarp>
          </a:bodyPr>
          <a:lstStyle/>
          <a:p>
            <a:r>
              <a:rPr lang="en-US" sz="6000" b="1" dirty="0" smtClean="0">
                <a:solidFill>
                  <a:srgbClr val="FFC000"/>
                </a:solidFill>
                <a:effectLst>
                  <a:glow rad="63500">
                    <a:schemeClr val="tx1"/>
                  </a:glow>
                </a:effectLst>
                <a:latin typeface="Aharoni" panose="02010803020104030203" pitchFamily="2" charset="-79"/>
                <a:cs typeface="Aharoni" panose="02010803020104030203" pitchFamily="2" charset="-79"/>
              </a:rPr>
              <a:t>OF GOD</a:t>
            </a:r>
            <a:endParaRPr lang="en-US" sz="6000" b="1" dirty="0">
              <a:solidFill>
                <a:srgbClr val="FFC000"/>
              </a:solidFill>
              <a:effectLst>
                <a:glow rad="63500">
                  <a:schemeClr val="tx1"/>
                </a:glow>
              </a:effectLst>
              <a:latin typeface="Aharoni" panose="02010803020104030203" pitchFamily="2" charset="-79"/>
              <a:cs typeface="Aharoni" panose="02010803020104030203" pitchFamily="2" charset="-79"/>
            </a:endParaRPr>
          </a:p>
        </p:txBody>
      </p:sp>
      <p:sp>
        <p:nvSpPr>
          <p:cNvPr id="9" name="Title 1"/>
          <p:cNvSpPr txBox="1">
            <a:spLocks/>
          </p:cNvSpPr>
          <p:nvPr/>
        </p:nvSpPr>
        <p:spPr bwMode="auto">
          <a:xfrm>
            <a:off x="2743200" y="1866900"/>
            <a:ext cx="35052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6000" b="1" kern="0" dirty="0" smtClean="0">
                <a:solidFill>
                  <a:srgbClr val="FFC000"/>
                </a:solidFill>
                <a:effectLst>
                  <a:glow rad="63500">
                    <a:schemeClr val="tx1"/>
                  </a:glow>
                </a:effectLst>
                <a:latin typeface="Aharoni" panose="02010803020104030203" pitchFamily="2" charset="-79"/>
                <a:cs typeface="Aharoni" panose="02010803020104030203" pitchFamily="2" charset="-79"/>
              </a:rPr>
              <a:t>SPIRIT</a:t>
            </a:r>
            <a:endParaRPr lang="en-US" sz="6000" b="1" kern="0" dirty="0">
              <a:solidFill>
                <a:srgbClr val="FFC000"/>
              </a:solidFill>
              <a:effectLst>
                <a:glow rad="63500">
                  <a:schemeClr val="tx1"/>
                </a:glow>
              </a:effectLst>
              <a:latin typeface="Aharoni" panose="02010803020104030203" pitchFamily="2" charset="-79"/>
              <a:cs typeface="Aharoni" panose="02010803020104030203" pitchFamily="2" charset="-79"/>
            </a:endParaRPr>
          </a:p>
        </p:txBody>
      </p:sp>
      <p:sp>
        <p:nvSpPr>
          <p:cNvPr id="10" name="4-Point Star 9"/>
          <p:cNvSpPr/>
          <p:nvPr/>
        </p:nvSpPr>
        <p:spPr>
          <a:xfrm>
            <a:off x="3963364" y="2895600"/>
            <a:ext cx="918173" cy="918173"/>
          </a:xfrm>
          <a:prstGeom prst="star4">
            <a:avLst>
              <a:gd name="adj" fmla="val 3376"/>
            </a:avLst>
          </a:prstGeom>
          <a:gradFill flip="none" rotWithShape="1">
            <a:gsLst>
              <a:gs pos="0">
                <a:srgbClr val="00FF00"/>
              </a:gs>
              <a:gs pos="100000">
                <a:srgbClr val="00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16-Point Star 10"/>
          <p:cNvSpPr/>
          <p:nvPr/>
        </p:nvSpPr>
        <p:spPr>
          <a:xfrm>
            <a:off x="3963364" y="2971800"/>
            <a:ext cx="918173" cy="867163"/>
          </a:xfrm>
          <a:prstGeom prst="star16">
            <a:avLst>
              <a:gd name="adj" fmla="val 13850"/>
            </a:avLst>
          </a:prstGeom>
          <a:gradFill flip="none" rotWithShape="1">
            <a:gsLst>
              <a:gs pos="0">
                <a:srgbClr val="00FF00"/>
              </a:gs>
              <a:gs pos="100000">
                <a:srgbClr val="00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11"/>
          <p:cNvSpPr/>
          <p:nvPr/>
        </p:nvSpPr>
        <p:spPr>
          <a:xfrm>
            <a:off x="3962400" y="2895600"/>
            <a:ext cx="918173" cy="918173"/>
          </a:xfrm>
          <a:prstGeom prst="star4">
            <a:avLst>
              <a:gd name="adj" fmla="val 3376"/>
            </a:avLst>
          </a:prstGeom>
          <a:gradFill flip="none" rotWithShape="1">
            <a:gsLst>
              <a:gs pos="0">
                <a:srgbClr val="6600FF"/>
              </a:gs>
              <a:gs pos="100000">
                <a:srgbClr val="6600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16-Point Star 12"/>
          <p:cNvSpPr/>
          <p:nvPr/>
        </p:nvSpPr>
        <p:spPr>
          <a:xfrm>
            <a:off x="3963364" y="2971800"/>
            <a:ext cx="918173" cy="867163"/>
          </a:xfrm>
          <a:prstGeom prst="star16">
            <a:avLst>
              <a:gd name="adj" fmla="val 13850"/>
            </a:avLst>
          </a:prstGeom>
          <a:gradFill flip="none" rotWithShape="1">
            <a:gsLst>
              <a:gs pos="0">
                <a:srgbClr val="6600FF"/>
              </a:gs>
              <a:gs pos="100000">
                <a:srgbClr val="6600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13"/>
          <p:cNvSpPr/>
          <p:nvPr/>
        </p:nvSpPr>
        <p:spPr>
          <a:xfrm>
            <a:off x="3963364" y="2895600"/>
            <a:ext cx="918173" cy="918173"/>
          </a:xfrm>
          <a:prstGeom prst="star4">
            <a:avLst>
              <a:gd name="adj" fmla="val 3376"/>
            </a:avLst>
          </a:prstGeom>
          <a:gradFill flip="none" rotWithShape="1">
            <a:gsLst>
              <a:gs pos="0">
                <a:srgbClr val="FF0000"/>
              </a:gs>
              <a:gs pos="100000">
                <a:srgbClr val="FF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16-Point Star 14"/>
          <p:cNvSpPr/>
          <p:nvPr/>
        </p:nvSpPr>
        <p:spPr>
          <a:xfrm>
            <a:off x="3963364" y="2971800"/>
            <a:ext cx="918173" cy="867163"/>
          </a:xfrm>
          <a:prstGeom prst="star16">
            <a:avLst>
              <a:gd name="adj" fmla="val 13850"/>
            </a:avLst>
          </a:prstGeom>
          <a:gradFill flip="none" rotWithShape="1">
            <a:gsLst>
              <a:gs pos="0">
                <a:srgbClr val="FF0000"/>
              </a:gs>
              <a:gs pos="100000">
                <a:srgbClr val="FF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15"/>
          <p:cNvSpPr/>
          <p:nvPr/>
        </p:nvSpPr>
        <p:spPr>
          <a:xfrm>
            <a:off x="3962400" y="2895600"/>
            <a:ext cx="918173" cy="918173"/>
          </a:xfrm>
          <a:prstGeom prst="star4">
            <a:avLst>
              <a:gd name="adj" fmla="val 3376"/>
            </a:avLst>
          </a:prstGeom>
          <a:gradFill flip="none" rotWithShape="1">
            <a:gsLst>
              <a:gs pos="0">
                <a:srgbClr val="FFFF00"/>
              </a:gs>
              <a:gs pos="100000">
                <a:srgbClr val="FF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16-Point Star 16"/>
          <p:cNvSpPr/>
          <p:nvPr/>
        </p:nvSpPr>
        <p:spPr>
          <a:xfrm>
            <a:off x="3963364" y="2971800"/>
            <a:ext cx="918173" cy="867163"/>
          </a:xfrm>
          <a:prstGeom prst="star16">
            <a:avLst>
              <a:gd name="adj" fmla="val 13850"/>
            </a:avLst>
          </a:prstGeom>
          <a:gradFill flip="none" rotWithShape="1">
            <a:gsLst>
              <a:gs pos="0">
                <a:srgbClr val="FFFF00"/>
              </a:gs>
              <a:gs pos="100000">
                <a:srgbClr val="FF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4-Point Star 17"/>
          <p:cNvSpPr/>
          <p:nvPr/>
        </p:nvSpPr>
        <p:spPr>
          <a:xfrm>
            <a:off x="3963364" y="2895600"/>
            <a:ext cx="918173" cy="918173"/>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16-Point Star 18"/>
          <p:cNvSpPr/>
          <p:nvPr/>
        </p:nvSpPr>
        <p:spPr>
          <a:xfrm>
            <a:off x="3963364" y="2932253"/>
            <a:ext cx="918173" cy="867163"/>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bwMode="auto">
          <a:xfrm>
            <a:off x="3810000" y="2789217"/>
            <a:ext cx="1219200" cy="109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000" b="1" kern="0" dirty="0">
                <a:solidFill>
                  <a:schemeClr val="bg1"/>
                </a:solidFill>
                <a:latin typeface="Aharoni" panose="02010803020104030203" pitchFamily="2" charset="-79"/>
                <a:cs typeface="Aharoni" panose="02010803020104030203" pitchFamily="2" charset="-79"/>
              </a:rPr>
              <a:t>.</a:t>
            </a:r>
          </a:p>
        </p:txBody>
      </p:sp>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5" y="911225"/>
            <a:ext cx="4956175"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
          <p:cNvSpPr txBox="1">
            <a:spLocks noChangeArrowheads="1"/>
          </p:cNvSpPr>
          <p:nvPr/>
        </p:nvSpPr>
        <p:spPr bwMode="auto">
          <a:xfrm>
            <a:off x="152400" y="0"/>
            <a:ext cx="88392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And God saw the light, </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1" name="Rectangle 2"/>
          <p:cNvSpPr txBox="1">
            <a:spLocks noChangeArrowheads="1"/>
          </p:cNvSpPr>
          <p:nvPr/>
        </p:nvSpPr>
        <p:spPr bwMode="auto">
          <a:xfrm>
            <a:off x="682906" y="5761274"/>
            <a:ext cx="7927694" cy="102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divided the light from the darkness</a:t>
            </a:r>
          </a:p>
        </p:txBody>
      </p:sp>
      <p:sp>
        <p:nvSpPr>
          <p:cNvPr id="32" name="Rectangle 2"/>
          <p:cNvSpPr txBox="1">
            <a:spLocks noChangeArrowheads="1"/>
          </p:cNvSpPr>
          <p:nvPr/>
        </p:nvSpPr>
        <p:spPr bwMode="auto">
          <a:xfrm>
            <a:off x="533400" y="944561"/>
            <a:ext cx="2057400" cy="115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that it </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3" name="Rectangle 2"/>
          <p:cNvSpPr txBox="1">
            <a:spLocks noChangeArrowheads="1"/>
          </p:cNvSpPr>
          <p:nvPr/>
        </p:nvSpPr>
        <p:spPr bwMode="auto">
          <a:xfrm>
            <a:off x="6288088" y="899319"/>
            <a:ext cx="2703512" cy="115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was good; </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4" name="Rectangle 2"/>
          <p:cNvSpPr txBox="1">
            <a:spLocks noChangeArrowheads="1"/>
          </p:cNvSpPr>
          <p:nvPr/>
        </p:nvSpPr>
        <p:spPr bwMode="auto">
          <a:xfrm>
            <a:off x="0" y="4785519"/>
            <a:ext cx="2667000" cy="115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and God</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5" name="Rectangle 2"/>
          <p:cNvSpPr txBox="1">
            <a:spLocks noChangeArrowheads="1"/>
          </p:cNvSpPr>
          <p:nvPr/>
        </p:nvSpPr>
        <p:spPr bwMode="auto">
          <a:xfrm>
            <a:off x="5943600" y="5029200"/>
            <a:ext cx="3046412" cy="115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i="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Genesis 1:4 </a:t>
            </a:r>
          </a:p>
        </p:txBody>
      </p:sp>
      <p:sp>
        <p:nvSpPr>
          <p:cNvPr id="23" name="Title 1"/>
          <p:cNvSpPr txBox="1">
            <a:spLocks/>
          </p:cNvSpPr>
          <p:nvPr/>
        </p:nvSpPr>
        <p:spPr bwMode="auto">
          <a:xfrm>
            <a:off x="3886200" y="2895600"/>
            <a:ext cx="1066800" cy="68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68668134"/>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2"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6" presetClass="emph" presetSubtype="0" fill="hold" grpId="3" nodeType="withEffect">
                                  <p:stCondLst>
                                    <p:cond delay="0"/>
                                  </p:stCondLst>
                                  <p:childTnLst>
                                    <p:animScale>
                                      <p:cBhvr>
                                        <p:cTn id="10" dur="500" fill="hold"/>
                                        <p:tgtEl>
                                          <p:spTgt spid="20"/>
                                        </p:tgtEl>
                                      </p:cBhvr>
                                      <p:by x="400000" y="400000"/>
                                    </p:animScale>
                                  </p:childTnLst>
                                </p:cTn>
                              </p:par>
                              <p:par>
                                <p:cTn id="11" presetID="0" presetClass="path" presetSubtype="0" accel="50000" decel="50000" fill="hold" grpId="4" nodeType="withEffect">
                                  <p:stCondLst>
                                    <p:cond delay="0"/>
                                  </p:stCondLst>
                                  <p:childTnLst>
                                    <p:animMotion origin="layout" path="M -3.33333E-6 -4.07407E-6 L 0.00209 -0.00856 " pathEditMode="relative" rAng="0" ptsTypes="AA">
                                      <p:cBhvr>
                                        <p:cTn id="12" dur="500" fill="hold"/>
                                        <p:tgtEl>
                                          <p:spTgt spid="20"/>
                                        </p:tgtEl>
                                        <p:attrNameLst>
                                          <p:attrName>ppt_x</p:attrName>
                                          <p:attrName>ppt_y</p:attrName>
                                        </p:attrNameLst>
                                      </p:cBhvr>
                                      <p:rCtr x="10400" y="-44000"/>
                                    </p:animMotion>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childTnLst>
                                </p:cTn>
                              </p:par>
                            </p:childTnLst>
                          </p:cTn>
                        </p:par>
                        <p:par>
                          <p:cTn id="18" fill="hold">
                            <p:stCondLst>
                              <p:cond delay="1250"/>
                            </p:stCondLst>
                            <p:childTnLst>
                              <p:par>
                                <p:cTn id="19" presetID="23" presetClass="entr" presetSubtype="16" fill="hold" grpId="1"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23" presetClass="entr" presetSubtype="16" fill="hold" grpId="1"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par>
                                <p:cTn id="33" presetID="8" presetClass="emph" presetSubtype="0" repeatCount="indefinite" fill="hold" grpId="0" nodeType="withEffect">
                                  <p:stCondLst>
                                    <p:cond delay="0"/>
                                  </p:stCondLst>
                                  <p:childTnLst>
                                    <p:animRot by="-21600000">
                                      <p:cBhvr>
                                        <p:cTn id="34" dur="1000" fill="hold"/>
                                        <p:tgtEl>
                                          <p:spTgt spid="19"/>
                                        </p:tgtEl>
                                        <p:attrNameLst>
                                          <p:attrName>r</p:attrName>
                                        </p:attrNameLst>
                                      </p:cBhvr>
                                    </p:animRot>
                                  </p:childTnLst>
                                </p:cTn>
                              </p:par>
                              <p:par>
                                <p:cTn id="35" presetID="8" presetClass="emph" presetSubtype="0" repeatCount="indefinite" fill="hold" grpId="0" nodeType="withEffect">
                                  <p:stCondLst>
                                    <p:cond delay="0"/>
                                  </p:stCondLst>
                                  <p:childTnLst>
                                    <p:animRot by="21600000">
                                      <p:cBhvr>
                                        <p:cTn id="36" dur="500" fill="hold"/>
                                        <p:tgtEl>
                                          <p:spTgt spid="18"/>
                                        </p:tgtEl>
                                        <p:attrNameLst>
                                          <p:attrName>r</p:attrName>
                                        </p:attrNameLst>
                                      </p:cBhvr>
                                    </p:animRot>
                                  </p:childTnLst>
                                </p:cTn>
                              </p:par>
                              <p:par>
                                <p:cTn id="37" presetID="23" presetClass="entr" presetSubtype="16" fill="hold" grpId="1" nodeType="withEffect">
                                  <p:stCondLst>
                                    <p:cond delay="2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childTnLst>
                                </p:cTn>
                              </p:par>
                              <p:par>
                                <p:cTn id="41" presetID="23" presetClass="entr" presetSubtype="16" fill="hold" grpId="1" nodeType="withEffect">
                                  <p:stCondLst>
                                    <p:cond delay="2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par>
                                <p:cTn id="45" presetID="8" presetClass="emph" presetSubtype="0" repeatCount="indefinite" fill="hold" grpId="0" nodeType="withEffect">
                                  <p:stCondLst>
                                    <p:cond delay="200"/>
                                  </p:stCondLst>
                                  <p:childTnLst>
                                    <p:animRot by="-21600000">
                                      <p:cBhvr>
                                        <p:cTn id="46" dur="1000" fill="hold"/>
                                        <p:tgtEl>
                                          <p:spTgt spid="15"/>
                                        </p:tgtEl>
                                        <p:attrNameLst>
                                          <p:attrName>r</p:attrName>
                                        </p:attrNameLst>
                                      </p:cBhvr>
                                    </p:animRot>
                                  </p:childTnLst>
                                </p:cTn>
                              </p:par>
                              <p:par>
                                <p:cTn id="47" presetID="8" presetClass="emph" presetSubtype="0" repeatCount="indefinite" fill="hold" grpId="0" nodeType="withEffect">
                                  <p:stCondLst>
                                    <p:cond delay="200"/>
                                  </p:stCondLst>
                                  <p:childTnLst>
                                    <p:animRot by="21600000">
                                      <p:cBhvr>
                                        <p:cTn id="48" dur="500" fill="hold"/>
                                        <p:tgtEl>
                                          <p:spTgt spid="14"/>
                                        </p:tgtEl>
                                        <p:attrNameLst>
                                          <p:attrName>r</p:attrName>
                                        </p:attrNameLst>
                                      </p:cBhvr>
                                    </p:animRot>
                                  </p:childTnLst>
                                </p:cTn>
                              </p:par>
                              <p:par>
                                <p:cTn id="49" presetID="23" presetClass="entr" presetSubtype="16" fill="hold" grpId="1" nodeType="withEffect">
                                  <p:stCondLst>
                                    <p:cond delay="4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40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childTnLst>
                                </p:cTn>
                              </p:par>
                              <p:par>
                                <p:cTn id="57" presetID="8" presetClass="emph" presetSubtype="0" repeatCount="indefinite" fill="hold" grpId="0" nodeType="withEffect">
                                  <p:stCondLst>
                                    <p:cond delay="400"/>
                                  </p:stCondLst>
                                  <p:childTnLst>
                                    <p:animRot by="-21600000">
                                      <p:cBhvr>
                                        <p:cTn id="58" dur="1000" fill="hold"/>
                                        <p:tgtEl>
                                          <p:spTgt spid="13"/>
                                        </p:tgtEl>
                                        <p:attrNameLst>
                                          <p:attrName>r</p:attrName>
                                        </p:attrNameLst>
                                      </p:cBhvr>
                                    </p:animRot>
                                  </p:childTnLst>
                                </p:cTn>
                              </p:par>
                              <p:par>
                                <p:cTn id="59" presetID="8" presetClass="emph" presetSubtype="0" repeatCount="indefinite" fill="hold" grpId="0" nodeType="withEffect">
                                  <p:stCondLst>
                                    <p:cond delay="400"/>
                                  </p:stCondLst>
                                  <p:childTnLst>
                                    <p:animRot by="21600000">
                                      <p:cBhvr>
                                        <p:cTn id="60" dur="500" fill="hold"/>
                                        <p:tgtEl>
                                          <p:spTgt spid="12"/>
                                        </p:tgtEl>
                                        <p:attrNameLst>
                                          <p:attrName>r</p:attrName>
                                        </p:attrNameLst>
                                      </p:cBhvr>
                                    </p:animRot>
                                  </p:childTnLst>
                                </p:cTn>
                              </p:par>
                              <p:par>
                                <p:cTn id="61" presetID="23" presetClass="entr" presetSubtype="16" fill="hold" grpId="1" nodeType="withEffect">
                                  <p:stCondLst>
                                    <p:cond delay="60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childTnLst>
                                </p:cTn>
                              </p:par>
                              <p:par>
                                <p:cTn id="65" presetID="23" presetClass="entr" presetSubtype="16" fill="hold" grpId="1" nodeType="withEffect">
                                  <p:stCondLst>
                                    <p:cond delay="60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childTnLst>
                                </p:cTn>
                              </p:par>
                              <p:par>
                                <p:cTn id="69" presetID="8" presetClass="emph" presetSubtype="0" repeatCount="indefinite" fill="hold" grpId="0" nodeType="withEffect">
                                  <p:stCondLst>
                                    <p:cond delay="600"/>
                                  </p:stCondLst>
                                  <p:childTnLst>
                                    <p:animRot by="-21600000">
                                      <p:cBhvr>
                                        <p:cTn id="70" dur="1000" fill="hold"/>
                                        <p:tgtEl>
                                          <p:spTgt spid="17"/>
                                        </p:tgtEl>
                                        <p:attrNameLst>
                                          <p:attrName>r</p:attrName>
                                        </p:attrNameLst>
                                      </p:cBhvr>
                                    </p:animRot>
                                  </p:childTnLst>
                                </p:cTn>
                              </p:par>
                              <p:par>
                                <p:cTn id="71" presetID="8" presetClass="emph" presetSubtype="0" repeatCount="indefinite" fill="hold" grpId="0" nodeType="withEffect">
                                  <p:stCondLst>
                                    <p:cond delay="600"/>
                                  </p:stCondLst>
                                  <p:childTnLst>
                                    <p:animRot by="21600000">
                                      <p:cBhvr>
                                        <p:cTn id="72" dur="500" fill="hold"/>
                                        <p:tgtEl>
                                          <p:spTgt spid="16"/>
                                        </p:tgtEl>
                                        <p:attrNameLst>
                                          <p:attrName>r</p:attrName>
                                        </p:attrNameLst>
                                      </p:cBhvr>
                                    </p:animRot>
                                  </p:childTnLst>
                                </p:cTn>
                              </p:par>
                              <p:par>
                                <p:cTn id="73" presetID="23" presetClass="entr" presetSubtype="16" fill="hold" grpId="1" nodeType="withEffect">
                                  <p:stCondLst>
                                    <p:cond delay="8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childTnLst>
                                </p:cTn>
                              </p:par>
                              <p:par>
                                <p:cTn id="77" presetID="23" presetClass="entr" presetSubtype="16" fill="hold" grpId="1" nodeType="withEffect">
                                  <p:stCondLst>
                                    <p:cond delay="80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fltVal val="0"/>
                                          </p:val>
                                        </p:tav>
                                        <p:tav tm="100000">
                                          <p:val>
                                            <p:strVal val="#ppt_w"/>
                                          </p:val>
                                        </p:tav>
                                      </p:tavLst>
                                    </p:anim>
                                    <p:anim calcmode="lin" valueType="num">
                                      <p:cBhvr>
                                        <p:cTn id="80" dur="500" fill="hold"/>
                                        <p:tgtEl>
                                          <p:spTgt spid="10"/>
                                        </p:tgtEl>
                                        <p:attrNameLst>
                                          <p:attrName>ppt_h</p:attrName>
                                        </p:attrNameLst>
                                      </p:cBhvr>
                                      <p:tavLst>
                                        <p:tav tm="0">
                                          <p:val>
                                            <p:fltVal val="0"/>
                                          </p:val>
                                        </p:tav>
                                        <p:tav tm="100000">
                                          <p:val>
                                            <p:strVal val="#ppt_h"/>
                                          </p:val>
                                        </p:tav>
                                      </p:tavLst>
                                    </p:anim>
                                  </p:childTnLst>
                                </p:cTn>
                              </p:par>
                              <p:par>
                                <p:cTn id="81" presetID="8" presetClass="emph" presetSubtype="0" repeatCount="indefinite" fill="hold" grpId="0" nodeType="withEffect">
                                  <p:stCondLst>
                                    <p:cond delay="800"/>
                                  </p:stCondLst>
                                  <p:childTnLst>
                                    <p:animRot by="-21600000">
                                      <p:cBhvr>
                                        <p:cTn id="82" dur="1000" fill="hold"/>
                                        <p:tgtEl>
                                          <p:spTgt spid="11"/>
                                        </p:tgtEl>
                                        <p:attrNameLst>
                                          <p:attrName>r</p:attrName>
                                        </p:attrNameLst>
                                      </p:cBhvr>
                                    </p:animRot>
                                  </p:childTnLst>
                                </p:cTn>
                              </p:par>
                              <p:par>
                                <p:cTn id="83" presetID="8" presetClass="emph" presetSubtype="0" repeatCount="indefinite" fill="hold" grpId="0" nodeType="withEffect">
                                  <p:stCondLst>
                                    <p:cond delay="800"/>
                                  </p:stCondLst>
                                  <p:childTnLst>
                                    <p:animRot by="21600000">
                                      <p:cBhvr>
                                        <p:cTn id="84" dur="500" fill="hold"/>
                                        <p:tgtEl>
                                          <p:spTgt spid="10"/>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ipe(left)">
                                      <p:cBhvr>
                                        <p:cTn id="94" dur="500"/>
                                        <p:tgtEl>
                                          <p:spTgt spid="32"/>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left)">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wipe(left)">
                                      <p:cBhvr>
                                        <p:cTn id="103" dur="500"/>
                                        <p:tgtEl>
                                          <p:spTgt spid="34"/>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left)">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down)">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9"/>
                                        </p:tgtEl>
                                      </p:cBhvr>
                                    </p:animEffect>
                                    <p:set>
                                      <p:cBhvr>
                                        <p:cTn id="117" dur="1" fill="hold">
                                          <p:stCondLst>
                                            <p:cond delay="499"/>
                                          </p:stCondLst>
                                        </p:cTn>
                                        <p:tgtEl>
                                          <p:spTgt spid="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
                                        </p:tgtEl>
                                      </p:cBhvr>
                                    </p:animEffect>
                                    <p:set>
                                      <p:cBhvr>
                                        <p:cTn id="120" dur="1" fill="hold">
                                          <p:stCondLst>
                                            <p:cond delay="499"/>
                                          </p:stCondLst>
                                        </p:cTn>
                                        <p:tgtEl>
                                          <p:spTgt spid="2"/>
                                        </p:tgtEl>
                                        <p:attrNameLst>
                                          <p:attrName>style.visibility</p:attrName>
                                        </p:attrNameLst>
                                      </p:cBhvr>
                                      <p:to>
                                        <p:strVal val="hidden"/>
                                      </p:to>
                                    </p:set>
                                  </p:childTnLst>
                                </p:cTn>
                              </p:par>
                              <p:par>
                                <p:cTn id="121" presetID="23" presetClass="exit" presetSubtype="16" fill="hold" grpId="2" nodeType="withEffect">
                                  <p:stCondLst>
                                    <p:cond delay="0"/>
                                  </p:stCondLst>
                                  <p:childTnLst>
                                    <p:anim calcmode="lin" valueType="num">
                                      <p:cBhvr>
                                        <p:cTn id="122" dur="500"/>
                                        <p:tgtEl>
                                          <p:spTgt spid="19"/>
                                        </p:tgtEl>
                                        <p:attrNameLst>
                                          <p:attrName>ppt_w</p:attrName>
                                        </p:attrNameLst>
                                      </p:cBhvr>
                                      <p:tavLst>
                                        <p:tav tm="0">
                                          <p:val>
                                            <p:strVal val="ppt_w"/>
                                          </p:val>
                                        </p:tav>
                                        <p:tav tm="100000">
                                          <p:val>
                                            <p:strVal val="4*ppt_w"/>
                                          </p:val>
                                        </p:tav>
                                      </p:tavLst>
                                    </p:anim>
                                    <p:anim calcmode="lin" valueType="num">
                                      <p:cBhvr>
                                        <p:cTn id="123" dur="500"/>
                                        <p:tgtEl>
                                          <p:spTgt spid="19"/>
                                        </p:tgtEl>
                                        <p:attrNameLst>
                                          <p:attrName>ppt_h</p:attrName>
                                        </p:attrNameLst>
                                      </p:cBhvr>
                                      <p:tavLst>
                                        <p:tav tm="0">
                                          <p:val>
                                            <p:strVal val="ppt_h"/>
                                          </p:val>
                                        </p:tav>
                                        <p:tav tm="100000">
                                          <p:val>
                                            <p:strVal val="4*ppt_h"/>
                                          </p:val>
                                        </p:tav>
                                      </p:tavLst>
                                    </p:anim>
                                    <p:set>
                                      <p:cBhvr>
                                        <p:cTn id="124" dur="1" fill="hold">
                                          <p:stCondLst>
                                            <p:cond delay="499"/>
                                          </p:stCondLst>
                                        </p:cTn>
                                        <p:tgtEl>
                                          <p:spTgt spid="19"/>
                                        </p:tgtEl>
                                        <p:attrNameLst>
                                          <p:attrName>style.visibility</p:attrName>
                                        </p:attrNameLst>
                                      </p:cBhvr>
                                      <p:to>
                                        <p:strVal val="hidden"/>
                                      </p:to>
                                    </p:set>
                                  </p:childTnLst>
                                </p:cTn>
                              </p:par>
                              <p:par>
                                <p:cTn id="125" presetID="23" presetClass="exit" presetSubtype="16" fill="hold" grpId="2" nodeType="withEffect">
                                  <p:stCondLst>
                                    <p:cond delay="0"/>
                                  </p:stCondLst>
                                  <p:childTnLst>
                                    <p:anim calcmode="lin" valueType="num">
                                      <p:cBhvr>
                                        <p:cTn id="126" dur="500"/>
                                        <p:tgtEl>
                                          <p:spTgt spid="18"/>
                                        </p:tgtEl>
                                        <p:attrNameLst>
                                          <p:attrName>ppt_w</p:attrName>
                                        </p:attrNameLst>
                                      </p:cBhvr>
                                      <p:tavLst>
                                        <p:tav tm="0">
                                          <p:val>
                                            <p:strVal val="ppt_w"/>
                                          </p:val>
                                        </p:tav>
                                        <p:tav tm="100000">
                                          <p:val>
                                            <p:strVal val="4*ppt_w"/>
                                          </p:val>
                                        </p:tav>
                                      </p:tavLst>
                                    </p:anim>
                                    <p:anim calcmode="lin" valueType="num">
                                      <p:cBhvr>
                                        <p:cTn id="127" dur="500"/>
                                        <p:tgtEl>
                                          <p:spTgt spid="18"/>
                                        </p:tgtEl>
                                        <p:attrNameLst>
                                          <p:attrName>ppt_h</p:attrName>
                                        </p:attrNameLst>
                                      </p:cBhvr>
                                      <p:tavLst>
                                        <p:tav tm="0">
                                          <p:val>
                                            <p:strVal val="ppt_h"/>
                                          </p:val>
                                        </p:tav>
                                        <p:tav tm="100000">
                                          <p:val>
                                            <p:strVal val="4*ppt_h"/>
                                          </p:val>
                                        </p:tav>
                                      </p:tavLst>
                                    </p:anim>
                                    <p:set>
                                      <p:cBhvr>
                                        <p:cTn id="128" dur="1" fill="hold">
                                          <p:stCondLst>
                                            <p:cond delay="499"/>
                                          </p:stCondLst>
                                        </p:cTn>
                                        <p:tgtEl>
                                          <p:spTgt spid="18"/>
                                        </p:tgtEl>
                                        <p:attrNameLst>
                                          <p:attrName>style.visibility</p:attrName>
                                        </p:attrNameLst>
                                      </p:cBhvr>
                                      <p:to>
                                        <p:strVal val="hidden"/>
                                      </p:to>
                                    </p:set>
                                  </p:childTnLst>
                                </p:cTn>
                              </p:par>
                              <p:par>
                                <p:cTn id="129" presetID="23" presetClass="exit" presetSubtype="16" fill="hold" grpId="2" nodeType="withEffect">
                                  <p:stCondLst>
                                    <p:cond delay="0"/>
                                  </p:stCondLst>
                                  <p:childTnLst>
                                    <p:anim calcmode="lin" valueType="num">
                                      <p:cBhvr>
                                        <p:cTn id="130" dur="500"/>
                                        <p:tgtEl>
                                          <p:spTgt spid="13"/>
                                        </p:tgtEl>
                                        <p:attrNameLst>
                                          <p:attrName>ppt_w</p:attrName>
                                        </p:attrNameLst>
                                      </p:cBhvr>
                                      <p:tavLst>
                                        <p:tav tm="0">
                                          <p:val>
                                            <p:strVal val="ppt_w"/>
                                          </p:val>
                                        </p:tav>
                                        <p:tav tm="100000">
                                          <p:val>
                                            <p:strVal val="4*ppt_w"/>
                                          </p:val>
                                        </p:tav>
                                      </p:tavLst>
                                    </p:anim>
                                    <p:anim calcmode="lin" valueType="num">
                                      <p:cBhvr>
                                        <p:cTn id="131" dur="500"/>
                                        <p:tgtEl>
                                          <p:spTgt spid="13"/>
                                        </p:tgtEl>
                                        <p:attrNameLst>
                                          <p:attrName>ppt_h</p:attrName>
                                        </p:attrNameLst>
                                      </p:cBhvr>
                                      <p:tavLst>
                                        <p:tav tm="0">
                                          <p:val>
                                            <p:strVal val="ppt_h"/>
                                          </p:val>
                                        </p:tav>
                                        <p:tav tm="100000">
                                          <p:val>
                                            <p:strVal val="4*ppt_h"/>
                                          </p:val>
                                        </p:tav>
                                      </p:tavLst>
                                    </p:anim>
                                    <p:set>
                                      <p:cBhvr>
                                        <p:cTn id="132" dur="1" fill="hold">
                                          <p:stCondLst>
                                            <p:cond delay="499"/>
                                          </p:stCondLst>
                                        </p:cTn>
                                        <p:tgtEl>
                                          <p:spTgt spid="13"/>
                                        </p:tgtEl>
                                        <p:attrNameLst>
                                          <p:attrName>style.visibility</p:attrName>
                                        </p:attrNameLst>
                                      </p:cBhvr>
                                      <p:to>
                                        <p:strVal val="hidden"/>
                                      </p:to>
                                    </p:set>
                                  </p:childTnLst>
                                </p:cTn>
                              </p:par>
                              <p:par>
                                <p:cTn id="133" presetID="23" presetClass="exit" presetSubtype="16" fill="hold" grpId="2" nodeType="withEffect">
                                  <p:stCondLst>
                                    <p:cond delay="0"/>
                                  </p:stCondLst>
                                  <p:childTnLst>
                                    <p:anim calcmode="lin" valueType="num">
                                      <p:cBhvr>
                                        <p:cTn id="134" dur="500"/>
                                        <p:tgtEl>
                                          <p:spTgt spid="12"/>
                                        </p:tgtEl>
                                        <p:attrNameLst>
                                          <p:attrName>ppt_w</p:attrName>
                                        </p:attrNameLst>
                                      </p:cBhvr>
                                      <p:tavLst>
                                        <p:tav tm="0">
                                          <p:val>
                                            <p:strVal val="ppt_w"/>
                                          </p:val>
                                        </p:tav>
                                        <p:tav tm="100000">
                                          <p:val>
                                            <p:strVal val="4*ppt_w"/>
                                          </p:val>
                                        </p:tav>
                                      </p:tavLst>
                                    </p:anim>
                                    <p:anim calcmode="lin" valueType="num">
                                      <p:cBhvr>
                                        <p:cTn id="135" dur="500"/>
                                        <p:tgtEl>
                                          <p:spTgt spid="12"/>
                                        </p:tgtEl>
                                        <p:attrNameLst>
                                          <p:attrName>ppt_h</p:attrName>
                                        </p:attrNameLst>
                                      </p:cBhvr>
                                      <p:tavLst>
                                        <p:tav tm="0">
                                          <p:val>
                                            <p:strVal val="ppt_h"/>
                                          </p:val>
                                        </p:tav>
                                        <p:tav tm="100000">
                                          <p:val>
                                            <p:strVal val="4*ppt_h"/>
                                          </p:val>
                                        </p:tav>
                                      </p:tavLst>
                                    </p:anim>
                                    <p:set>
                                      <p:cBhvr>
                                        <p:cTn id="136" dur="1" fill="hold">
                                          <p:stCondLst>
                                            <p:cond delay="499"/>
                                          </p:stCondLst>
                                        </p:cTn>
                                        <p:tgtEl>
                                          <p:spTgt spid="12"/>
                                        </p:tgtEl>
                                        <p:attrNameLst>
                                          <p:attrName>style.visibility</p:attrName>
                                        </p:attrNameLst>
                                      </p:cBhvr>
                                      <p:to>
                                        <p:strVal val="hidden"/>
                                      </p:to>
                                    </p:set>
                                  </p:childTnLst>
                                </p:cTn>
                              </p:par>
                              <p:par>
                                <p:cTn id="137" presetID="23" presetClass="exit" presetSubtype="16" fill="hold" grpId="2" nodeType="withEffect">
                                  <p:stCondLst>
                                    <p:cond delay="0"/>
                                  </p:stCondLst>
                                  <p:childTnLst>
                                    <p:anim calcmode="lin" valueType="num">
                                      <p:cBhvr>
                                        <p:cTn id="138" dur="500"/>
                                        <p:tgtEl>
                                          <p:spTgt spid="15"/>
                                        </p:tgtEl>
                                        <p:attrNameLst>
                                          <p:attrName>ppt_w</p:attrName>
                                        </p:attrNameLst>
                                      </p:cBhvr>
                                      <p:tavLst>
                                        <p:tav tm="0">
                                          <p:val>
                                            <p:strVal val="ppt_w"/>
                                          </p:val>
                                        </p:tav>
                                        <p:tav tm="100000">
                                          <p:val>
                                            <p:strVal val="4*ppt_w"/>
                                          </p:val>
                                        </p:tav>
                                      </p:tavLst>
                                    </p:anim>
                                    <p:anim calcmode="lin" valueType="num">
                                      <p:cBhvr>
                                        <p:cTn id="139" dur="500"/>
                                        <p:tgtEl>
                                          <p:spTgt spid="15"/>
                                        </p:tgtEl>
                                        <p:attrNameLst>
                                          <p:attrName>ppt_h</p:attrName>
                                        </p:attrNameLst>
                                      </p:cBhvr>
                                      <p:tavLst>
                                        <p:tav tm="0">
                                          <p:val>
                                            <p:strVal val="ppt_h"/>
                                          </p:val>
                                        </p:tav>
                                        <p:tav tm="100000">
                                          <p:val>
                                            <p:strVal val="4*ppt_h"/>
                                          </p:val>
                                        </p:tav>
                                      </p:tavLst>
                                    </p:anim>
                                    <p:set>
                                      <p:cBhvr>
                                        <p:cTn id="140" dur="1" fill="hold">
                                          <p:stCondLst>
                                            <p:cond delay="499"/>
                                          </p:stCondLst>
                                        </p:cTn>
                                        <p:tgtEl>
                                          <p:spTgt spid="15"/>
                                        </p:tgtEl>
                                        <p:attrNameLst>
                                          <p:attrName>style.visibility</p:attrName>
                                        </p:attrNameLst>
                                      </p:cBhvr>
                                      <p:to>
                                        <p:strVal val="hidden"/>
                                      </p:to>
                                    </p:set>
                                  </p:childTnLst>
                                </p:cTn>
                              </p:par>
                              <p:par>
                                <p:cTn id="141" presetID="23" presetClass="exit" presetSubtype="16" fill="hold" grpId="2" nodeType="withEffect">
                                  <p:stCondLst>
                                    <p:cond delay="0"/>
                                  </p:stCondLst>
                                  <p:childTnLst>
                                    <p:anim calcmode="lin" valueType="num">
                                      <p:cBhvr>
                                        <p:cTn id="142" dur="500"/>
                                        <p:tgtEl>
                                          <p:spTgt spid="14"/>
                                        </p:tgtEl>
                                        <p:attrNameLst>
                                          <p:attrName>ppt_w</p:attrName>
                                        </p:attrNameLst>
                                      </p:cBhvr>
                                      <p:tavLst>
                                        <p:tav tm="0">
                                          <p:val>
                                            <p:strVal val="ppt_w"/>
                                          </p:val>
                                        </p:tav>
                                        <p:tav tm="100000">
                                          <p:val>
                                            <p:strVal val="4*ppt_w"/>
                                          </p:val>
                                        </p:tav>
                                      </p:tavLst>
                                    </p:anim>
                                    <p:anim calcmode="lin" valueType="num">
                                      <p:cBhvr>
                                        <p:cTn id="143" dur="500"/>
                                        <p:tgtEl>
                                          <p:spTgt spid="14"/>
                                        </p:tgtEl>
                                        <p:attrNameLst>
                                          <p:attrName>ppt_h</p:attrName>
                                        </p:attrNameLst>
                                      </p:cBhvr>
                                      <p:tavLst>
                                        <p:tav tm="0">
                                          <p:val>
                                            <p:strVal val="ppt_h"/>
                                          </p:val>
                                        </p:tav>
                                        <p:tav tm="100000">
                                          <p:val>
                                            <p:strVal val="4*ppt_h"/>
                                          </p:val>
                                        </p:tav>
                                      </p:tavLst>
                                    </p:anim>
                                    <p:set>
                                      <p:cBhvr>
                                        <p:cTn id="144" dur="1" fill="hold">
                                          <p:stCondLst>
                                            <p:cond delay="499"/>
                                          </p:stCondLst>
                                        </p:cTn>
                                        <p:tgtEl>
                                          <p:spTgt spid="14"/>
                                        </p:tgtEl>
                                        <p:attrNameLst>
                                          <p:attrName>style.visibility</p:attrName>
                                        </p:attrNameLst>
                                      </p:cBhvr>
                                      <p:to>
                                        <p:strVal val="hidden"/>
                                      </p:to>
                                    </p:set>
                                  </p:childTnLst>
                                </p:cTn>
                              </p:par>
                              <p:par>
                                <p:cTn id="145" presetID="23" presetClass="exit" presetSubtype="16" fill="hold" grpId="2" nodeType="withEffect">
                                  <p:stCondLst>
                                    <p:cond delay="0"/>
                                  </p:stCondLst>
                                  <p:childTnLst>
                                    <p:anim calcmode="lin" valueType="num">
                                      <p:cBhvr>
                                        <p:cTn id="146" dur="500"/>
                                        <p:tgtEl>
                                          <p:spTgt spid="17"/>
                                        </p:tgtEl>
                                        <p:attrNameLst>
                                          <p:attrName>ppt_w</p:attrName>
                                        </p:attrNameLst>
                                      </p:cBhvr>
                                      <p:tavLst>
                                        <p:tav tm="0">
                                          <p:val>
                                            <p:strVal val="ppt_w"/>
                                          </p:val>
                                        </p:tav>
                                        <p:tav tm="100000">
                                          <p:val>
                                            <p:strVal val="4*ppt_w"/>
                                          </p:val>
                                        </p:tav>
                                      </p:tavLst>
                                    </p:anim>
                                    <p:anim calcmode="lin" valueType="num">
                                      <p:cBhvr>
                                        <p:cTn id="147" dur="500"/>
                                        <p:tgtEl>
                                          <p:spTgt spid="17"/>
                                        </p:tgtEl>
                                        <p:attrNameLst>
                                          <p:attrName>ppt_h</p:attrName>
                                        </p:attrNameLst>
                                      </p:cBhvr>
                                      <p:tavLst>
                                        <p:tav tm="0">
                                          <p:val>
                                            <p:strVal val="ppt_h"/>
                                          </p:val>
                                        </p:tav>
                                        <p:tav tm="100000">
                                          <p:val>
                                            <p:strVal val="4*ppt_h"/>
                                          </p:val>
                                        </p:tav>
                                      </p:tavLst>
                                    </p:anim>
                                    <p:set>
                                      <p:cBhvr>
                                        <p:cTn id="148" dur="1" fill="hold">
                                          <p:stCondLst>
                                            <p:cond delay="499"/>
                                          </p:stCondLst>
                                        </p:cTn>
                                        <p:tgtEl>
                                          <p:spTgt spid="17"/>
                                        </p:tgtEl>
                                        <p:attrNameLst>
                                          <p:attrName>style.visibility</p:attrName>
                                        </p:attrNameLst>
                                      </p:cBhvr>
                                      <p:to>
                                        <p:strVal val="hidden"/>
                                      </p:to>
                                    </p:set>
                                  </p:childTnLst>
                                </p:cTn>
                              </p:par>
                              <p:par>
                                <p:cTn id="149" presetID="23" presetClass="exit" presetSubtype="16" fill="hold" grpId="2" nodeType="withEffect">
                                  <p:stCondLst>
                                    <p:cond delay="0"/>
                                  </p:stCondLst>
                                  <p:childTnLst>
                                    <p:anim calcmode="lin" valueType="num">
                                      <p:cBhvr>
                                        <p:cTn id="150" dur="500"/>
                                        <p:tgtEl>
                                          <p:spTgt spid="16"/>
                                        </p:tgtEl>
                                        <p:attrNameLst>
                                          <p:attrName>ppt_w</p:attrName>
                                        </p:attrNameLst>
                                      </p:cBhvr>
                                      <p:tavLst>
                                        <p:tav tm="0">
                                          <p:val>
                                            <p:strVal val="ppt_w"/>
                                          </p:val>
                                        </p:tav>
                                        <p:tav tm="100000">
                                          <p:val>
                                            <p:strVal val="4*ppt_w"/>
                                          </p:val>
                                        </p:tav>
                                      </p:tavLst>
                                    </p:anim>
                                    <p:anim calcmode="lin" valueType="num">
                                      <p:cBhvr>
                                        <p:cTn id="151" dur="500"/>
                                        <p:tgtEl>
                                          <p:spTgt spid="16"/>
                                        </p:tgtEl>
                                        <p:attrNameLst>
                                          <p:attrName>ppt_h</p:attrName>
                                        </p:attrNameLst>
                                      </p:cBhvr>
                                      <p:tavLst>
                                        <p:tav tm="0">
                                          <p:val>
                                            <p:strVal val="ppt_h"/>
                                          </p:val>
                                        </p:tav>
                                        <p:tav tm="100000">
                                          <p:val>
                                            <p:strVal val="4*ppt_h"/>
                                          </p:val>
                                        </p:tav>
                                      </p:tavLst>
                                    </p:anim>
                                    <p:set>
                                      <p:cBhvr>
                                        <p:cTn id="152" dur="1" fill="hold">
                                          <p:stCondLst>
                                            <p:cond delay="499"/>
                                          </p:stCondLst>
                                        </p:cTn>
                                        <p:tgtEl>
                                          <p:spTgt spid="16"/>
                                        </p:tgtEl>
                                        <p:attrNameLst>
                                          <p:attrName>style.visibility</p:attrName>
                                        </p:attrNameLst>
                                      </p:cBhvr>
                                      <p:to>
                                        <p:strVal val="hidden"/>
                                      </p:to>
                                    </p:set>
                                  </p:childTnLst>
                                </p:cTn>
                              </p:par>
                              <p:par>
                                <p:cTn id="153" presetID="23" presetClass="exit" presetSubtype="16" fill="hold" grpId="2" nodeType="withEffect">
                                  <p:stCondLst>
                                    <p:cond delay="0"/>
                                  </p:stCondLst>
                                  <p:childTnLst>
                                    <p:anim calcmode="lin" valueType="num">
                                      <p:cBhvr>
                                        <p:cTn id="154" dur="500"/>
                                        <p:tgtEl>
                                          <p:spTgt spid="11"/>
                                        </p:tgtEl>
                                        <p:attrNameLst>
                                          <p:attrName>ppt_w</p:attrName>
                                        </p:attrNameLst>
                                      </p:cBhvr>
                                      <p:tavLst>
                                        <p:tav tm="0">
                                          <p:val>
                                            <p:strVal val="ppt_w"/>
                                          </p:val>
                                        </p:tav>
                                        <p:tav tm="100000">
                                          <p:val>
                                            <p:strVal val="4*ppt_w"/>
                                          </p:val>
                                        </p:tav>
                                      </p:tavLst>
                                    </p:anim>
                                    <p:anim calcmode="lin" valueType="num">
                                      <p:cBhvr>
                                        <p:cTn id="155" dur="500"/>
                                        <p:tgtEl>
                                          <p:spTgt spid="11"/>
                                        </p:tgtEl>
                                        <p:attrNameLst>
                                          <p:attrName>ppt_h</p:attrName>
                                        </p:attrNameLst>
                                      </p:cBhvr>
                                      <p:tavLst>
                                        <p:tav tm="0">
                                          <p:val>
                                            <p:strVal val="ppt_h"/>
                                          </p:val>
                                        </p:tav>
                                        <p:tav tm="100000">
                                          <p:val>
                                            <p:strVal val="4*ppt_h"/>
                                          </p:val>
                                        </p:tav>
                                      </p:tavLst>
                                    </p:anim>
                                    <p:set>
                                      <p:cBhvr>
                                        <p:cTn id="156" dur="1" fill="hold">
                                          <p:stCondLst>
                                            <p:cond delay="499"/>
                                          </p:stCondLst>
                                        </p:cTn>
                                        <p:tgtEl>
                                          <p:spTgt spid="11"/>
                                        </p:tgtEl>
                                        <p:attrNameLst>
                                          <p:attrName>style.visibility</p:attrName>
                                        </p:attrNameLst>
                                      </p:cBhvr>
                                      <p:to>
                                        <p:strVal val="hidden"/>
                                      </p:to>
                                    </p:set>
                                  </p:childTnLst>
                                </p:cTn>
                              </p:par>
                              <p:par>
                                <p:cTn id="157" presetID="23" presetClass="exit" presetSubtype="16" fill="hold" grpId="2" nodeType="withEffect">
                                  <p:stCondLst>
                                    <p:cond delay="0"/>
                                  </p:stCondLst>
                                  <p:childTnLst>
                                    <p:anim calcmode="lin" valueType="num">
                                      <p:cBhvr>
                                        <p:cTn id="158" dur="500"/>
                                        <p:tgtEl>
                                          <p:spTgt spid="10"/>
                                        </p:tgtEl>
                                        <p:attrNameLst>
                                          <p:attrName>ppt_w</p:attrName>
                                        </p:attrNameLst>
                                      </p:cBhvr>
                                      <p:tavLst>
                                        <p:tav tm="0">
                                          <p:val>
                                            <p:strVal val="ppt_w"/>
                                          </p:val>
                                        </p:tav>
                                        <p:tav tm="100000">
                                          <p:val>
                                            <p:strVal val="4*ppt_w"/>
                                          </p:val>
                                        </p:tav>
                                      </p:tavLst>
                                    </p:anim>
                                    <p:anim calcmode="lin" valueType="num">
                                      <p:cBhvr>
                                        <p:cTn id="159" dur="500"/>
                                        <p:tgtEl>
                                          <p:spTgt spid="10"/>
                                        </p:tgtEl>
                                        <p:attrNameLst>
                                          <p:attrName>ppt_h</p:attrName>
                                        </p:attrNameLst>
                                      </p:cBhvr>
                                      <p:tavLst>
                                        <p:tav tm="0">
                                          <p:val>
                                            <p:strVal val="ppt_h"/>
                                          </p:val>
                                        </p:tav>
                                        <p:tav tm="100000">
                                          <p:val>
                                            <p:strVal val="4*ppt_h"/>
                                          </p:val>
                                        </p:tav>
                                      </p:tavLst>
                                    </p:anim>
                                    <p:set>
                                      <p:cBhvr>
                                        <p:cTn id="160" dur="1" fill="hold">
                                          <p:stCondLst>
                                            <p:cond delay="499"/>
                                          </p:stCondLst>
                                        </p:cTn>
                                        <p:tgtEl>
                                          <p:spTgt spid="1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9"/>
                                        </p:tgtEl>
                                        <p:attrNameLst>
                                          <p:attrName>style.visibility</p:attrName>
                                        </p:attrNameLst>
                                      </p:cBhvr>
                                      <p:to>
                                        <p:strVal val="visible"/>
                                      </p:to>
                                    </p:set>
                                  </p:childTnLst>
                                </p:cTn>
                              </p:par>
                              <p:par>
                                <p:cTn id="163" presetID="1" presetClass="exit" presetSubtype="0" fill="hold" grpId="1" nodeType="withEffect">
                                  <p:stCondLst>
                                    <p:cond delay="0"/>
                                  </p:stCondLst>
                                  <p:childTnLst>
                                    <p:set>
                                      <p:cBhvr>
                                        <p:cTn id="164" dur="1" fill="hold">
                                          <p:stCondLst>
                                            <p:cond delay="0"/>
                                          </p:stCondLst>
                                        </p:cTn>
                                        <p:tgtEl>
                                          <p:spTgt spid="4"/>
                                        </p:tgtEl>
                                        <p:attrNameLst>
                                          <p:attrName>style.visibility</p:attrName>
                                        </p:attrNameLst>
                                      </p:cBhvr>
                                      <p:to>
                                        <p:strVal val="hidden"/>
                                      </p:to>
                                    </p:set>
                                  </p:childTnLst>
                                </p:cTn>
                              </p:par>
                              <p:par>
                                <p:cTn id="165" presetID="9" presetClass="exit" presetSubtype="0" fill="hold" nodeType="withEffect">
                                  <p:stCondLst>
                                    <p:cond delay="0"/>
                                  </p:stCondLst>
                                  <p:childTnLst>
                                    <p:animEffect transition="out" filter="dissolve">
                                      <p:cBhvr>
                                        <p:cTn id="166" dur="1000"/>
                                        <p:tgtEl>
                                          <p:spTgt spid="29"/>
                                        </p:tgtEl>
                                      </p:cBhvr>
                                    </p:animEffect>
                                    <p:set>
                                      <p:cBhvr>
                                        <p:cTn id="167" dur="1" fill="hold">
                                          <p:stCondLst>
                                            <p:cond delay="999"/>
                                          </p:stCondLst>
                                        </p:cTn>
                                        <p:tgtEl>
                                          <p:spTgt spid="29"/>
                                        </p:tgtEl>
                                        <p:attrNameLst>
                                          <p:attrName>style.visibility</p:attrName>
                                        </p:attrNameLst>
                                      </p:cBhvr>
                                      <p:to>
                                        <p:strVal val="hidden"/>
                                      </p:to>
                                    </p:set>
                                  </p:childTnLst>
                                </p:cTn>
                              </p:par>
                              <p:par>
                                <p:cTn id="168" presetID="23" presetClass="exit" presetSubtype="16" fill="hold" nodeType="withEffect">
                                  <p:stCondLst>
                                    <p:cond delay="0"/>
                                  </p:stCondLst>
                                  <p:childTnLst>
                                    <p:anim calcmode="lin" valueType="num">
                                      <p:cBhvr>
                                        <p:cTn id="169" dur="1000"/>
                                        <p:tgtEl>
                                          <p:spTgt spid="29"/>
                                        </p:tgtEl>
                                        <p:attrNameLst>
                                          <p:attrName>ppt_w</p:attrName>
                                        </p:attrNameLst>
                                      </p:cBhvr>
                                      <p:tavLst>
                                        <p:tav tm="0">
                                          <p:val>
                                            <p:strVal val="ppt_w"/>
                                          </p:val>
                                        </p:tav>
                                        <p:tav tm="100000">
                                          <p:val>
                                            <p:strVal val="4*ppt_w"/>
                                          </p:val>
                                        </p:tav>
                                      </p:tavLst>
                                    </p:anim>
                                    <p:anim calcmode="lin" valueType="num">
                                      <p:cBhvr>
                                        <p:cTn id="170" dur="1000"/>
                                        <p:tgtEl>
                                          <p:spTgt spid="29"/>
                                        </p:tgtEl>
                                        <p:attrNameLst>
                                          <p:attrName>ppt_h</p:attrName>
                                        </p:attrNameLst>
                                      </p:cBhvr>
                                      <p:tavLst>
                                        <p:tav tm="0">
                                          <p:val>
                                            <p:strVal val="ppt_h"/>
                                          </p:val>
                                        </p:tav>
                                        <p:tav tm="100000">
                                          <p:val>
                                            <p:strVal val="4*ppt_h"/>
                                          </p:val>
                                        </p:tav>
                                      </p:tavLst>
                                    </p:anim>
                                    <p:set>
                                      <p:cBhvr>
                                        <p:cTn id="171" dur="1" fill="hold">
                                          <p:stCondLst>
                                            <p:cond delay="999"/>
                                          </p:stCondLst>
                                        </p:cTn>
                                        <p:tgtEl>
                                          <p:spTgt spid="29"/>
                                        </p:tgtEl>
                                        <p:attrNameLst>
                                          <p:attrName>style.visibility</p:attrName>
                                        </p:attrNameLst>
                                      </p:cBhvr>
                                      <p:to>
                                        <p:strVal val="hidden"/>
                                      </p:to>
                                    </p:set>
                                  </p:childTnLst>
                                </p:cTn>
                              </p:par>
                              <p:par>
                                <p:cTn id="172" presetID="9" presetClass="exit" presetSubtype="0" fill="hold" grpId="1" nodeType="withEffect">
                                  <p:stCondLst>
                                    <p:cond delay="0"/>
                                  </p:stCondLst>
                                  <p:childTnLst>
                                    <p:animEffect transition="out" filter="dissolve">
                                      <p:cBhvr>
                                        <p:cTn id="173" dur="500"/>
                                        <p:tgtEl>
                                          <p:spTgt spid="30"/>
                                        </p:tgtEl>
                                      </p:cBhvr>
                                    </p:animEffect>
                                    <p:set>
                                      <p:cBhvr>
                                        <p:cTn id="174" dur="1" fill="hold">
                                          <p:stCondLst>
                                            <p:cond delay="499"/>
                                          </p:stCondLst>
                                        </p:cTn>
                                        <p:tgtEl>
                                          <p:spTgt spid="30"/>
                                        </p:tgtEl>
                                        <p:attrNameLst>
                                          <p:attrName>style.visibility</p:attrName>
                                        </p:attrNameLst>
                                      </p:cBhvr>
                                      <p:to>
                                        <p:strVal val="hidden"/>
                                      </p:to>
                                    </p:set>
                                  </p:childTnLst>
                                </p:cTn>
                              </p:par>
                              <p:par>
                                <p:cTn id="175" presetID="9" presetClass="exit" presetSubtype="0" fill="hold" grpId="1" nodeType="withEffect">
                                  <p:stCondLst>
                                    <p:cond delay="0"/>
                                  </p:stCondLst>
                                  <p:childTnLst>
                                    <p:animEffect transition="out" filter="dissolve">
                                      <p:cBhvr>
                                        <p:cTn id="176" dur="500"/>
                                        <p:tgtEl>
                                          <p:spTgt spid="32"/>
                                        </p:tgtEl>
                                      </p:cBhvr>
                                    </p:animEffect>
                                    <p:set>
                                      <p:cBhvr>
                                        <p:cTn id="177" dur="1" fill="hold">
                                          <p:stCondLst>
                                            <p:cond delay="499"/>
                                          </p:stCondLst>
                                        </p:cTn>
                                        <p:tgtEl>
                                          <p:spTgt spid="32"/>
                                        </p:tgtEl>
                                        <p:attrNameLst>
                                          <p:attrName>style.visibility</p:attrName>
                                        </p:attrNameLst>
                                      </p:cBhvr>
                                      <p:to>
                                        <p:strVal val="hidden"/>
                                      </p:to>
                                    </p:set>
                                  </p:childTnLst>
                                </p:cTn>
                              </p:par>
                              <p:par>
                                <p:cTn id="178" presetID="9" presetClass="exit" presetSubtype="0" fill="hold" grpId="1" nodeType="withEffect">
                                  <p:stCondLst>
                                    <p:cond delay="0"/>
                                  </p:stCondLst>
                                  <p:childTnLst>
                                    <p:animEffect transition="out" filter="dissolve">
                                      <p:cBhvr>
                                        <p:cTn id="179" dur="500"/>
                                        <p:tgtEl>
                                          <p:spTgt spid="33"/>
                                        </p:tgtEl>
                                      </p:cBhvr>
                                    </p:animEffect>
                                    <p:set>
                                      <p:cBhvr>
                                        <p:cTn id="180" dur="1" fill="hold">
                                          <p:stCondLst>
                                            <p:cond delay="499"/>
                                          </p:stCondLst>
                                        </p:cTn>
                                        <p:tgtEl>
                                          <p:spTgt spid="33"/>
                                        </p:tgtEl>
                                        <p:attrNameLst>
                                          <p:attrName>style.visibility</p:attrName>
                                        </p:attrNameLst>
                                      </p:cBhvr>
                                      <p:to>
                                        <p:strVal val="hidden"/>
                                      </p:to>
                                    </p:set>
                                  </p:childTnLst>
                                </p:cTn>
                              </p:par>
                              <p:par>
                                <p:cTn id="181" presetID="9" presetClass="exit" presetSubtype="0" fill="hold" grpId="1" nodeType="withEffect">
                                  <p:stCondLst>
                                    <p:cond delay="0"/>
                                  </p:stCondLst>
                                  <p:childTnLst>
                                    <p:animEffect transition="out" filter="dissolve">
                                      <p:cBhvr>
                                        <p:cTn id="182" dur="500"/>
                                        <p:tgtEl>
                                          <p:spTgt spid="34"/>
                                        </p:tgtEl>
                                      </p:cBhvr>
                                    </p:animEffect>
                                    <p:set>
                                      <p:cBhvr>
                                        <p:cTn id="183" dur="1" fill="hold">
                                          <p:stCondLst>
                                            <p:cond delay="499"/>
                                          </p:stCondLst>
                                        </p:cTn>
                                        <p:tgtEl>
                                          <p:spTgt spid="34"/>
                                        </p:tgtEl>
                                        <p:attrNameLst>
                                          <p:attrName>style.visibility</p:attrName>
                                        </p:attrNameLst>
                                      </p:cBhvr>
                                      <p:to>
                                        <p:strVal val="hidden"/>
                                      </p:to>
                                    </p:set>
                                  </p:childTnLst>
                                </p:cTn>
                              </p:par>
                              <p:par>
                                <p:cTn id="184" presetID="9" presetClass="exit" presetSubtype="0" fill="hold" grpId="1" nodeType="withEffect">
                                  <p:stCondLst>
                                    <p:cond delay="0"/>
                                  </p:stCondLst>
                                  <p:childTnLst>
                                    <p:animEffect transition="out" filter="dissolve">
                                      <p:cBhvr>
                                        <p:cTn id="185" dur="500"/>
                                        <p:tgtEl>
                                          <p:spTgt spid="31"/>
                                        </p:tgtEl>
                                      </p:cBhvr>
                                    </p:animEffect>
                                    <p:set>
                                      <p:cBhvr>
                                        <p:cTn id="186" dur="1" fill="hold">
                                          <p:stCondLst>
                                            <p:cond delay="499"/>
                                          </p:stCondLst>
                                        </p:cTn>
                                        <p:tgtEl>
                                          <p:spTgt spid="31"/>
                                        </p:tgtEl>
                                        <p:attrNameLst>
                                          <p:attrName>style.visibility</p:attrName>
                                        </p:attrNameLst>
                                      </p:cBhvr>
                                      <p:to>
                                        <p:strVal val="hidden"/>
                                      </p:to>
                                    </p:set>
                                  </p:childTnLst>
                                </p:cTn>
                              </p:par>
                              <p:par>
                                <p:cTn id="187" presetID="9" presetClass="exit" presetSubtype="0" fill="hold" grpId="1" nodeType="withEffect">
                                  <p:stCondLst>
                                    <p:cond delay="0"/>
                                  </p:stCondLst>
                                  <p:childTnLst>
                                    <p:animEffect transition="out" filter="dissolve">
                                      <p:cBhvr>
                                        <p:cTn id="188" dur="500"/>
                                        <p:tgtEl>
                                          <p:spTgt spid="35"/>
                                        </p:tgtEl>
                                      </p:cBhvr>
                                    </p:animEffect>
                                    <p:set>
                                      <p:cBhvr>
                                        <p:cTn id="189" dur="1" fill="hold">
                                          <p:stCondLst>
                                            <p:cond delay="499"/>
                                          </p:stCondLst>
                                        </p:cTn>
                                        <p:tgtEl>
                                          <p:spTgt spid="35"/>
                                        </p:tgtEl>
                                        <p:attrNameLst>
                                          <p:attrName>style.visibility</p:attrName>
                                        </p:attrNameLst>
                                      </p:cBhvr>
                                      <p:to>
                                        <p:strVal val="hidden"/>
                                      </p:to>
                                    </p:set>
                                  </p:childTnLst>
                                </p:cTn>
                              </p:par>
                              <p:par>
                                <p:cTn id="190" presetID="1" presetClass="exit" presetSubtype="0" fill="hold" grpId="5" nodeType="withEffect">
                                  <p:stCondLst>
                                    <p:cond delay="0"/>
                                  </p:stCondLst>
                                  <p:childTnLst>
                                    <p:set>
                                      <p:cBhvr>
                                        <p:cTn id="191" dur="1" fill="hold">
                                          <p:stCondLst>
                                            <p:cond delay="0"/>
                                          </p:stCondLst>
                                        </p:cTn>
                                        <p:tgtEl>
                                          <p:spTgt spid="20"/>
                                        </p:tgtEl>
                                        <p:attrNameLst>
                                          <p:attrName>style.visibility</p:attrName>
                                        </p:attrNameLst>
                                      </p:cBhvr>
                                      <p:to>
                                        <p:strVal val="hidden"/>
                                      </p:to>
                                    </p:set>
                                  </p:childTnLst>
                                </p:cTn>
                              </p:par>
                              <p:par>
                                <p:cTn id="192" presetID="1" presetClass="entr" presetSubtype="0" fill="hold" grpId="0" nodeType="withEffect">
                                  <p:stCondLst>
                                    <p:cond delay="0"/>
                                  </p:stCondLst>
                                  <p:childTnLst>
                                    <p:set>
                                      <p:cBhvr>
                                        <p:cTn id="19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2" grpId="1"/>
      <p:bldP spid="9" grpId="0"/>
      <p:bldP spid="9" grpId="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1"/>
      <p:bldP spid="20" grpId="2"/>
      <p:bldP spid="20" grpId="3"/>
      <p:bldP spid="20" grpId="4"/>
      <p:bldP spid="20" grpId="5"/>
      <p:bldP spid="30" grpId="0"/>
      <p:bldP spid="30" grpId="1"/>
      <p:bldP spid="31" grpId="0"/>
      <p:bldP spid="31" grpId="1"/>
      <p:bldP spid="32" grpId="0"/>
      <p:bldP spid="32" grpId="1"/>
      <p:bldP spid="33" grpId="0"/>
      <p:bldP spid="33" grpId="1"/>
      <p:bldP spid="34" grpId="0"/>
      <p:bldP spid="34" grpId="1"/>
      <p:bldP spid="35" grpId="0"/>
      <p:bldP spid="35" grpId="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itle 1"/>
          <p:cNvSpPr txBox="1">
            <a:spLocks/>
          </p:cNvSpPr>
          <p:nvPr/>
        </p:nvSpPr>
        <p:spPr>
          <a:xfrm>
            <a:off x="1828800" y="197366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endParaRPr lang="en-US" sz="1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62" name="Rectangle 2"/>
          <p:cNvSpPr txBox="1">
            <a:spLocks noChangeArrowheads="1"/>
          </p:cNvSpPr>
          <p:nvPr/>
        </p:nvSpPr>
        <p:spPr bwMode="auto">
          <a:xfrm>
            <a:off x="1676400" y="762000"/>
            <a:ext cx="7391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effectLst>
                  <a:glow rad="63500">
                    <a:schemeClr val="tx1"/>
                  </a:glow>
                </a:effectLst>
                <a:latin typeface="Calibri" panose="020F0502020204030204" pitchFamily="34" charset="0"/>
              </a:rPr>
              <a:t>While </a:t>
            </a:r>
            <a:r>
              <a:rPr lang="en-US" b="1" kern="0" dirty="0">
                <a:solidFill>
                  <a:schemeClr val="bg1"/>
                </a:solidFill>
                <a:effectLst>
                  <a:glow rad="63500">
                    <a:schemeClr val="tx1"/>
                  </a:glow>
                </a:effectLst>
                <a:latin typeface="Calibri" panose="020F0502020204030204" pitchFamily="34" charset="0"/>
              </a:rPr>
              <a:t>as yet He had not made the earth or the fields, Or the primeval dust of the world. When He prepared the heavens, I was there, When He drew a circle on the face of the deep</a:t>
            </a:r>
            <a:r>
              <a:rPr lang="en-US" b="1" kern="0" dirty="0" smtClean="0">
                <a:solidFill>
                  <a:schemeClr val="bg1"/>
                </a:solidFill>
                <a:effectLst>
                  <a:glow rad="63500">
                    <a:schemeClr val="tx1"/>
                  </a:glow>
                </a:effectLst>
                <a:latin typeface="Calibri" panose="020F0502020204030204" pitchFamily="34" charset="0"/>
              </a:rPr>
              <a:t>, …</a:t>
            </a:r>
            <a:r>
              <a:rPr lang="en-US" sz="3600" b="1" i="1" kern="0" dirty="0" smtClean="0">
                <a:solidFill>
                  <a:schemeClr val="bg1"/>
                </a:solidFill>
                <a:effectLst>
                  <a:glow rad="63500">
                    <a:schemeClr val="tx1"/>
                  </a:glow>
                </a:effectLst>
                <a:latin typeface="Calibri" panose="020F0502020204030204" pitchFamily="34" charset="0"/>
              </a:rPr>
              <a:t> </a:t>
            </a:r>
            <a:r>
              <a:rPr lang="en-US" sz="3600" b="1" i="1" kern="0" dirty="0">
                <a:solidFill>
                  <a:schemeClr val="bg1"/>
                </a:solidFill>
                <a:effectLst>
                  <a:glow rad="63500">
                    <a:schemeClr val="tx1"/>
                  </a:glow>
                </a:effectLst>
                <a:latin typeface="Calibri" panose="020F0502020204030204" pitchFamily="34" charset="0"/>
              </a:rPr>
              <a:t>— Proverbs 8:26-27</a:t>
            </a:r>
            <a:r>
              <a:rPr lang="en-US" sz="3600" b="1" kern="0" dirty="0">
                <a:solidFill>
                  <a:schemeClr val="bg1"/>
                </a:solidFill>
                <a:effectLst>
                  <a:glow rad="63500">
                    <a:schemeClr val="tx1"/>
                  </a:glow>
                </a:effectLst>
                <a:latin typeface="Calibri" panose="020F0502020204030204" pitchFamily="34" charset="0"/>
              </a:rPr>
              <a:t> </a:t>
            </a:r>
            <a:endParaRPr lang="en-US" sz="3600" b="1" i="1" kern="0" dirty="0">
              <a:solidFill>
                <a:schemeClr val="bg1"/>
              </a:solidFill>
              <a:effectLst>
                <a:glow rad="63500">
                  <a:schemeClr val="tx1"/>
                </a:glow>
              </a:effectLst>
              <a:latin typeface="Calibri" panose="020F0502020204030204" pitchFamily="34" charset="0"/>
            </a:endParaRPr>
          </a:p>
        </p:txBody>
      </p:sp>
      <p:sp>
        <p:nvSpPr>
          <p:cNvPr id="63" name="Rectangle 2"/>
          <p:cNvSpPr txBox="1">
            <a:spLocks noChangeArrowheads="1"/>
          </p:cNvSpPr>
          <p:nvPr/>
        </p:nvSpPr>
        <p:spPr bwMode="auto">
          <a:xfrm>
            <a:off x="1371601" y="2667000"/>
            <a:ext cx="7543799"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Calibri" panose="020F0502020204030204" pitchFamily="34" charset="0"/>
              </a:rPr>
              <a:t>'I form the </a:t>
            </a:r>
            <a:r>
              <a:rPr lang="en-US" b="1" kern="0" dirty="0" smtClean="0">
                <a:solidFill>
                  <a:schemeClr val="bg1"/>
                </a:solidFill>
                <a:latin typeface="Calibri" panose="020F0502020204030204" pitchFamily="34" charset="0"/>
              </a:rPr>
              <a:t>light and </a:t>
            </a:r>
            <a:r>
              <a:rPr lang="en-US" b="1" kern="0" dirty="0">
                <a:solidFill>
                  <a:schemeClr val="bg1"/>
                </a:solidFill>
                <a:latin typeface="Calibri" panose="020F0502020204030204" pitchFamily="34" charset="0"/>
              </a:rPr>
              <a:t>create darkness, </a:t>
            </a:r>
            <a:r>
              <a:rPr lang="en-US" b="1" kern="0" dirty="0" smtClean="0">
                <a:solidFill>
                  <a:schemeClr val="bg1"/>
                </a:solidFill>
                <a:latin typeface="Calibri" panose="020F0502020204030204" pitchFamily="34" charset="0"/>
              </a:rPr>
              <a:t>I </a:t>
            </a:r>
            <a:r>
              <a:rPr lang="en-US" b="1" kern="0" dirty="0">
                <a:solidFill>
                  <a:schemeClr val="bg1"/>
                </a:solidFill>
                <a:latin typeface="Calibri" panose="020F0502020204030204" pitchFamily="34" charset="0"/>
              </a:rPr>
              <a:t>make peace and create calamity; </a:t>
            </a:r>
            <a:r>
              <a:rPr lang="en-US" b="1" kern="0" dirty="0" smtClean="0">
                <a:solidFill>
                  <a:schemeClr val="bg1"/>
                </a:solidFill>
                <a:latin typeface="Calibri" panose="020F0502020204030204" pitchFamily="34" charset="0"/>
              </a:rPr>
              <a:t>I</a:t>
            </a:r>
            <a:r>
              <a:rPr lang="en-US" b="1" kern="0" dirty="0">
                <a:solidFill>
                  <a:schemeClr val="bg1"/>
                </a:solidFill>
                <a:latin typeface="Calibri" panose="020F0502020204030204" pitchFamily="34" charset="0"/>
              </a:rPr>
              <a:t>, the LORD, do all these things</a:t>
            </a:r>
            <a:r>
              <a:rPr lang="en-US" b="1" kern="0" dirty="0" smtClean="0">
                <a:solidFill>
                  <a:schemeClr val="bg1"/>
                </a:solidFill>
                <a:latin typeface="Calibri" panose="020F0502020204030204" pitchFamily="34" charset="0"/>
              </a:rPr>
              <a:t>.' </a:t>
            </a:r>
            <a:r>
              <a:rPr lang="en-US" sz="3600" b="1" i="1" kern="0" dirty="0" smtClean="0">
                <a:solidFill>
                  <a:schemeClr val="bg1"/>
                </a:solidFill>
                <a:latin typeface="Calibri" panose="020F0502020204030204" pitchFamily="34" charset="0"/>
              </a:rPr>
              <a:t>— </a:t>
            </a:r>
            <a:r>
              <a:rPr lang="en-US" sz="3600" b="1" i="1" kern="0" dirty="0">
                <a:solidFill>
                  <a:schemeClr val="bg1"/>
                </a:solidFill>
                <a:latin typeface="Calibri" panose="020F0502020204030204" pitchFamily="34" charset="0"/>
              </a:rPr>
              <a:t>Isaiah 45:7</a:t>
            </a:r>
          </a:p>
        </p:txBody>
      </p:sp>
      <p:sp>
        <p:nvSpPr>
          <p:cNvPr id="33" name="Rectangle 2"/>
          <p:cNvSpPr txBox="1">
            <a:spLocks noChangeArrowheads="1"/>
          </p:cNvSpPr>
          <p:nvPr/>
        </p:nvSpPr>
        <p:spPr bwMode="auto">
          <a:xfrm>
            <a:off x="2743200" y="457200"/>
            <a:ext cx="3352800" cy="115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Origin of</a:t>
            </a:r>
          </a:p>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our Universe</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5" name="Title 1"/>
          <p:cNvSpPr txBox="1">
            <a:spLocks/>
          </p:cNvSpPr>
          <p:nvPr/>
        </p:nvSpPr>
        <p:spPr bwMode="auto">
          <a:xfrm>
            <a:off x="3886200" y="2895600"/>
            <a:ext cx="1066800" cy="68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26" name="Freeform 14"/>
          <p:cNvSpPr>
            <a:spLocks/>
          </p:cNvSpPr>
          <p:nvPr/>
        </p:nvSpPr>
        <p:spPr bwMode="auto">
          <a:xfrm rot="18377673" flipH="1">
            <a:off x="3846386" y="1979123"/>
            <a:ext cx="1146427" cy="845160"/>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5"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13" name="Title 1"/>
          <p:cNvSpPr txBox="1">
            <a:spLocks/>
          </p:cNvSpPr>
          <p:nvPr/>
        </p:nvSpPr>
        <p:spPr>
          <a:xfrm>
            <a:off x="3810000" y="3886200"/>
            <a:ext cx="3901440" cy="10424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latin typeface="Calibri" panose="020F0502020204030204" pitchFamily="34" charset="0"/>
              </a:rPr>
              <a:t>.</a:t>
            </a:r>
            <a:r>
              <a:rPr lang="en-US" sz="4000" b="1" dirty="0" smtClean="0">
                <a:ln w="6350" cmpd="sng">
                  <a:solidFill>
                    <a:schemeClr val="bg1"/>
                  </a:solidFill>
                  <a:prstDash val="solid"/>
                </a:ln>
                <a:solidFill>
                  <a:srgbClr val="FF0000"/>
                </a:solidFill>
                <a:latin typeface="Calibri" panose="020F0502020204030204" pitchFamily="34" charset="0"/>
              </a:rPr>
              <a:t>    </a:t>
            </a:r>
            <a:r>
              <a:rPr lang="en-US" b="1" dirty="0" smtClean="0">
                <a:ln w="6350" cmpd="sng">
                  <a:solidFill>
                    <a:schemeClr val="bg1"/>
                  </a:solidFill>
                  <a:prstDash val="solid"/>
                </a:ln>
                <a:solidFill>
                  <a:srgbClr val="FF0000"/>
                </a:solidFill>
                <a:latin typeface="Calibri" panose="020F0502020204030204" pitchFamily="34" charset="0"/>
              </a:rPr>
              <a:t>                    </a:t>
            </a:r>
            <a:r>
              <a:rPr lang="en-US" sz="4000" b="1" dirty="0" smtClean="0">
                <a:ln w="6350" cmpd="sng">
                  <a:solidFill>
                    <a:schemeClr val="bg1"/>
                  </a:solidFill>
                  <a:prstDash val="solid"/>
                </a:ln>
                <a:solidFill>
                  <a:srgbClr val="FF0000"/>
                </a:solidFill>
                <a:latin typeface="Calibri" panose="020F0502020204030204" pitchFamily="34" charset="0"/>
              </a:rPr>
              <a:t>    </a:t>
            </a:r>
            <a:r>
              <a:rPr lang="en-US" sz="1000" b="1" dirty="0" smtClean="0">
                <a:ln w="6350" cmpd="sng">
                  <a:solidFill>
                    <a:schemeClr val="bg1"/>
                  </a:solidFill>
                  <a:prstDash val="solid"/>
                </a:ln>
                <a:solidFill>
                  <a:srgbClr val="FF0000"/>
                </a:solidFill>
                <a:latin typeface="Calibri" panose="020F0502020204030204" pitchFamily="34" charset="0"/>
              </a:rPr>
              <a:t>.</a:t>
            </a:r>
            <a:endParaRPr lang="en-US" sz="1000" b="1" dirty="0">
              <a:ln w="6350" cmpd="sng">
                <a:solidFill>
                  <a:schemeClr val="bg1"/>
                </a:solidFill>
                <a:prstDash val="solid"/>
              </a:ln>
              <a:solidFill>
                <a:srgbClr val="FF0000"/>
              </a:solidFill>
              <a:latin typeface="Calibri" panose="020F0502020204030204" pitchFamily="34" charset="0"/>
            </a:endParaRPr>
          </a:p>
        </p:txBody>
      </p:sp>
      <p:sp>
        <p:nvSpPr>
          <p:cNvPr id="15" name="Title 1"/>
          <p:cNvSpPr txBox="1">
            <a:spLocks/>
          </p:cNvSpPr>
          <p:nvPr/>
        </p:nvSpPr>
        <p:spPr>
          <a:xfrm>
            <a:off x="521208" y="5174060"/>
            <a:ext cx="461009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smtClean="0">
                <a:ln w="6350" cmpd="sng">
                  <a:solidFill>
                    <a:schemeClr val="bg1"/>
                  </a:solidFill>
                  <a:prstDash val="solid"/>
                </a:ln>
                <a:solidFill>
                  <a:srgbClr val="FF0000"/>
                </a:solidFill>
                <a:latin typeface="Calibri" panose="020F0502020204030204" pitchFamily="34" charset="0"/>
              </a:rPr>
              <a:t>.</a:t>
            </a:r>
            <a:r>
              <a:rPr lang="en-US" sz="4000" b="1" dirty="0" smtClean="0">
                <a:ln w="6350" cmpd="sng">
                  <a:solidFill>
                    <a:schemeClr val="bg1"/>
                  </a:solidFill>
                  <a:prstDash val="solid"/>
                </a:ln>
                <a:solidFill>
                  <a:srgbClr val="FF0000"/>
                </a:solidFill>
                <a:latin typeface="Calibri" panose="020F0502020204030204" pitchFamily="34" charset="0"/>
              </a:rPr>
              <a:t>  </a:t>
            </a:r>
            <a:r>
              <a:rPr lang="en-US" b="1" dirty="0" smtClean="0">
                <a:ln w="6350" cmpd="sng">
                  <a:solidFill>
                    <a:schemeClr val="bg1"/>
                  </a:solidFill>
                  <a:prstDash val="solid"/>
                </a:ln>
                <a:solidFill>
                  <a:srgbClr val="FF0000"/>
                </a:solidFill>
                <a:latin typeface="Calibri" panose="020F0502020204030204" pitchFamily="34" charset="0"/>
              </a:rPr>
              <a:t>                           </a:t>
            </a:r>
            <a:r>
              <a:rPr lang="en-US" sz="4000" b="1" dirty="0" smtClean="0">
                <a:ln w="6350" cmpd="sng">
                  <a:solidFill>
                    <a:schemeClr val="bg1"/>
                  </a:solidFill>
                  <a:prstDash val="solid"/>
                </a:ln>
                <a:solidFill>
                  <a:srgbClr val="FF0000"/>
                </a:solidFill>
                <a:latin typeface="Calibri" panose="020F0502020204030204" pitchFamily="34" charset="0"/>
              </a:rPr>
              <a:t>  </a:t>
            </a:r>
            <a:r>
              <a:rPr lang="en-US" sz="1000" b="1" dirty="0" smtClean="0">
                <a:ln w="6350" cmpd="sng">
                  <a:solidFill>
                    <a:schemeClr val="bg1"/>
                  </a:solidFill>
                  <a:prstDash val="solid"/>
                </a:ln>
                <a:solidFill>
                  <a:srgbClr val="FF0000"/>
                </a:solidFill>
                <a:latin typeface="Calibri" panose="020F0502020204030204" pitchFamily="34" charset="0"/>
              </a:rPr>
              <a:t>.</a:t>
            </a:r>
            <a:endParaRPr lang="en-US" sz="1000" b="1" dirty="0">
              <a:ln w="6350" cmpd="sng">
                <a:solidFill>
                  <a:schemeClr val="bg1"/>
                </a:solidFill>
                <a:prstDash val="solid"/>
              </a:ln>
              <a:solidFill>
                <a:srgbClr val="FF0000"/>
              </a:solidFill>
              <a:latin typeface="Calibri" panose="020F0502020204030204" pitchFamily="34" charset="0"/>
            </a:endParaRPr>
          </a:p>
        </p:txBody>
      </p:sp>
      <p:sp>
        <p:nvSpPr>
          <p:cNvPr id="27" name="Rectangle 2"/>
          <p:cNvSpPr>
            <a:spLocks noGrp="1" noChangeArrowheads="1"/>
          </p:cNvSpPr>
          <p:nvPr>
            <p:ph type="title"/>
          </p:nvPr>
        </p:nvSpPr>
        <p:spPr>
          <a:xfrm>
            <a:off x="457200" y="3886200"/>
            <a:ext cx="8077200" cy="28956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smtClean="0">
                <a:solidFill>
                  <a:schemeClr val="bg1"/>
                </a:solidFill>
                <a:effectLst>
                  <a:glow rad="63500">
                    <a:schemeClr val="tx1"/>
                  </a:glow>
                </a:effectLst>
                <a:latin typeface="Calibri" panose="020F0502020204030204" pitchFamily="34" charset="0"/>
              </a:rPr>
              <a:t>He </a:t>
            </a:r>
            <a:r>
              <a:rPr lang="en-US" b="1" dirty="0">
                <a:solidFill>
                  <a:schemeClr val="bg1"/>
                </a:solidFill>
                <a:effectLst>
                  <a:glow rad="63500">
                    <a:schemeClr val="tx1"/>
                  </a:glow>
                </a:effectLst>
                <a:latin typeface="Calibri" panose="020F0502020204030204" pitchFamily="34" charset="0"/>
              </a:rPr>
              <a:t>drew a circular horizon </a:t>
            </a:r>
            <a:r>
              <a:rPr lang="en-US" b="1" dirty="0" smtClean="0">
                <a:solidFill>
                  <a:schemeClr val="bg1"/>
                </a:solidFill>
                <a:effectLst>
                  <a:glow rad="63500">
                    <a:schemeClr val="tx1"/>
                  </a:glow>
                </a:effectLst>
                <a:latin typeface="Calibri" panose="020F0502020204030204" pitchFamily="34" charset="0"/>
              </a:rPr>
              <a:t>         on </a:t>
            </a:r>
            <a:r>
              <a:rPr lang="en-US" b="1" dirty="0">
                <a:solidFill>
                  <a:schemeClr val="bg1"/>
                </a:solidFill>
                <a:effectLst>
                  <a:glow rad="63500">
                    <a:schemeClr val="tx1"/>
                  </a:glow>
                </a:effectLst>
                <a:latin typeface="Calibri" panose="020F0502020204030204" pitchFamily="34" charset="0"/>
              </a:rPr>
              <a:t>the face of the waters, At the boundary of light and darkness.</a:t>
            </a:r>
            <a:r>
              <a:rPr lang="en-US" b="1" dirty="0" smtClean="0">
                <a:solidFill>
                  <a:schemeClr val="bg1"/>
                </a:solidFill>
                <a:effectLst>
                  <a:glow rad="63500">
                    <a:schemeClr val="tx1"/>
                  </a:glow>
                </a:effectLst>
                <a:latin typeface="Calibri" panose="020F0502020204030204" pitchFamily="34" charset="0"/>
              </a:rPr>
              <a:t/>
            </a:r>
            <a:br>
              <a:rPr lang="en-US" b="1" dirty="0" smtClean="0">
                <a:solidFill>
                  <a:schemeClr val="bg1"/>
                </a:solidFill>
                <a:effectLst>
                  <a:glow rad="63500">
                    <a:schemeClr val="tx1"/>
                  </a:glow>
                </a:effectLst>
                <a:latin typeface="Calibri" panose="020F0502020204030204" pitchFamily="34" charset="0"/>
              </a:rPr>
            </a:br>
            <a:r>
              <a:rPr lang="en-US" sz="3600" b="1" i="1" dirty="0" smtClean="0">
                <a:solidFill>
                  <a:schemeClr val="bg1"/>
                </a:solidFill>
                <a:effectLst>
                  <a:glow rad="63500">
                    <a:schemeClr val="tx1"/>
                  </a:glow>
                </a:effectLst>
                <a:latin typeface="Calibri" panose="020F0502020204030204" pitchFamily="34" charset="0"/>
              </a:rPr>
              <a:t>— Job </a:t>
            </a:r>
            <a:r>
              <a:rPr lang="en-US" sz="3600" b="1" i="1" dirty="0">
                <a:solidFill>
                  <a:schemeClr val="bg1"/>
                </a:solidFill>
                <a:effectLst>
                  <a:glow rad="63500">
                    <a:schemeClr val="tx1"/>
                  </a:glow>
                </a:effectLst>
                <a:latin typeface="Calibri" panose="020F0502020204030204" pitchFamily="34" charset="0"/>
              </a:rPr>
              <a:t>26:10 </a:t>
            </a:r>
          </a:p>
        </p:txBody>
      </p:sp>
      <p:sp>
        <p:nvSpPr>
          <p:cNvPr id="11" name="Rectangle 2"/>
          <p:cNvSpPr txBox="1">
            <a:spLocks noChangeArrowheads="1"/>
          </p:cNvSpPr>
          <p:nvPr/>
        </p:nvSpPr>
        <p:spPr bwMode="auto">
          <a:xfrm>
            <a:off x="3505200" y="3810000"/>
            <a:ext cx="420624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latin typeface="Calibri" panose="020F0502020204030204" pitchFamily="34" charset="0"/>
              </a:rPr>
              <a:t> </a:t>
            </a:r>
            <a:r>
              <a:rPr lang="en-US" sz="46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circular horizon</a:t>
            </a:r>
          </a:p>
        </p:txBody>
      </p:sp>
      <p:sp>
        <p:nvSpPr>
          <p:cNvPr id="12" name="Rectangle 2"/>
          <p:cNvSpPr txBox="1">
            <a:spLocks noChangeArrowheads="1"/>
          </p:cNvSpPr>
          <p:nvPr/>
        </p:nvSpPr>
        <p:spPr bwMode="auto">
          <a:xfrm>
            <a:off x="304800" y="5181600"/>
            <a:ext cx="4762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0" dirty="0" smtClean="0">
                <a:solidFill>
                  <a:schemeClr val="bg1"/>
                </a:solidFill>
                <a:latin typeface="Calibri" panose="020F0502020204030204" pitchFamily="34" charset="0"/>
              </a:rPr>
              <a:t>  </a:t>
            </a:r>
            <a:r>
              <a:rPr lang="en-US" b="1" kern="0" dirty="0" smtClean="0">
                <a:solidFill>
                  <a:schemeClr val="bg1"/>
                </a:solidFill>
                <a:latin typeface="Calibri" panose="020F0502020204030204" pitchFamily="34" charset="0"/>
              </a:rPr>
              <a:t>boundary of light</a:t>
            </a:r>
          </a:p>
        </p:txBody>
      </p:sp>
      <p:sp>
        <p:nvSpPr>
          <p:cNvPr id="17" name="Rectangle 2"/>
          <p:cNvSpPr txBox="1">
            <a:spLocks noChangeArrowheads="1"/>
          </p:cNvSpPr>
          <p:nvPr/>
        </p:nvSpPr>
        <p:spPr bwMode="auto">
          <a:xfrm>
            <a:off x="2084832" y="2087960"/>
            <a:ext cx="2322730"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primeval</a:t>
            </a:r>
          </a:p>
        </p:txBody>
      </p:sp>
      <p:sp>
        <p:nvSpPr>
          <p:cNvPr id="18" name="Rectangle 2"/>
          <p:cNvSpPr txBox="1">
            <a:spLocks noChangeArrowheads="1"/>
          </p:cNvSpPr>
          <p:nvPr/>
        </p:nvSpPr>
        <p:spPr bwMode="auto">
          <a:xfrm>
            <a:off x="1409642" y="594320"/>
            <a:ext cx="1752600"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Basic</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9" name="Rectangle 2"/>
          <p:cNvSpPr txBox="1">
            <a:spLocks noChangeArrowheads="1"/>
          </p:cNvSpPr>
          <p:nvPr/>
        </p:nvSpPr>
        <p:spPr bwMode="auto">
          <a:xfrm>
            <a:off x="3246197" y="1186758"/>
            <a:ext cx="2217596"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Simple</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0" name="Rectangle 2"/>
          <p:cNvSpPr txBox="1">
            <a:spLocks noChangeArrowheads="1"/>
          </p:cNvSpPr>
          <p:nvPr/>
        </p:nvSpPr>
        <p:spPr bwMode="auto">
          <a:xfrm>
            <a:off x="5976803" y="3230960"/>
            <a:ext cx="2743722"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Primitive</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1" name="Rectangle 2"/>
          <p:cNvSpPr txBox="1">
            <a:spLocks noChangeArrowheads="1"/>
          </p:cNvSpPr>
          <p:nvPr/>
        </p:nvSpPr>
        <p:spPr bwMode="auto">
          <a:xfrm>
            <a:off x="4978184" y="2114036"/>
            <a:ext cx="2438922"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Original</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2" name="Rectangle 2"/>
          <p:cNvSpPr txBox="1">
            <a:spLocks noChangeArrowheads="1"/>
          </p:cNvSpPr>
          <p:nvPr/>
        </p:nvSpPr>
        <p:spPr bwMode="auto">
          <a:xfrm>
            <a:off x="4479085" y="4407408"/>
            <a:ext cx="2743722"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Primordial</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3" name="Rectangle 2"/>
          <p:cNvSpPr txBox="1">
            <a:spLocks noChangeArrowheads="1"/>
          </p:cNvSpPr>
          <p:nvPr/>
        </p:nvSpPr>
        <p:spPr bwMode="auto">
          <a:xfrm>
            <a:off x="381000" y="5155251"/>
            <a:ext cx="3581922"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Rudimentary </a:t>
            </a:r>
          </a:p>
        </p:txBody>
      </p:sp>
      <p:sp>
        <p:nvSpPr>
          <p:cNvPr id="24" name="Rectangle 2"/>
          <p:cNvSpPr txBox="1">
            <a:spLocks noChangeArrowheads="1"/>
          </p:cNvSpPr>
          <p:nvPr/>
        </p:nvSpPr>
        <p:spPr bwMode="auto">
          <a:xfrm>
            <a:off x="5686971" y="5806480"/>
            <a:ext cx="3048522"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Elementary</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723473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9"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dissolve">
                                      <p:cBhvr>
                                        <p:cTn id="11" dur="500"/>
                                        <p:tgtEl>
                                          <p:spTgt spid="33"/>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1250" fill="hold"/>
                                        <p:tgtEl>
                                          <p:spTgt spid="27"/>
                                        </p:tgtEl>
                                        <p:attrNameLst>
                                          <p:attrName>ppt_w</p:attrName>
                                        </p:attrNameLst>
                                      </p:cBhvr>
                                      <p:tavLst>
                                        <p:tav tm="0">
                                          <p:val>
                                            <p:fltVal val="0"/>
                                          </p:val>
                                        </p:tav>
                                        <p:tav tm="100000">
                                          <p:val>
                                            <p:strVal val="#ppt_w"/>
                                          </p:val>
                                        </p:tav>
                                      </p:tavLst>
                                    </p:anim>
                                    <p:anim calcmode="lin" valueType="num">
                                      <p:cBhvr>
                                        <p:cTn id="21" dur="1250" fill="hold"/>
                                        <p:tgtEl>
                                          <p:spTgt spid="27"/>
                                        </p:tgtEl>
                                        <p:attrNameLst>
                                          <p:attrName>ppt_h</p:attrName>
                                        </p:attrNameLst>
                                      </p:cBhvr>
                                      <p:tavLst>
                                        <p:tav tm="0">
                                          <p:val>
                                            <p:fltVal val="0"/>
                                          </p:val>
                                        </p:tav>
                                        <p:tav tm="100000">
                                          <p:val>
                                            <p:strVal val="#ppt_h"/>
                                          </p:val>
                                        </p:tav>
                                      </p:tavLst>
                                    </p:anim>
                                  </p:childTnLst>
                                </p:cTn>
                              </p:par>
                              <p:par>
                                <p:cTn id="22" presetID="0" presetClass="path" presetSubtype="0" accel="50000" decel="50000" fill="hold" grpId="1" nodeType="withEffect">
                                  <p:stCondLst>
                                    <p:cond delay="0"/>
                                  </p:stCondLst>
                                  <p:childTnLst>
                                    <p:animMotion origin="layout" path="M 3.33333E-6 1.72063E-6 L -0.00677 -0.24769 " pathEditMode="relative" rAng="0" ptsTypes="AA">
                                      <p:cBhvr>
                                        <p:cTn id="23" dur="1250" spd="-100000" fill="hold"/>
                                        <p:tgtEl>
                                          <p:spTgt spid="27"/>
                                        </p:tgtEl>
                                        <p:attrNameLst>
                                          <p:attrName>ppt_x</p:attrName>
                                          <p:attrName>ppt_y</p:attrName>
                                        </p:attrNameLst>
                                      </p:cBhvr>
                                      <p:rCtr x="-347" y="-12396"/>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18" presetClass="emph" presetSubtype="0" fill="hold" grpId="1" nodeType="withEffect">
                                  <p:stCondLst>
                                    <p:cond delay="0"/>
                                  </p:stCondLst>
                                  <p:childTnLst>
                                    <p:set>
                                      <p:cBhvr override="childStyle">
                                        <p:cTn id="30" dur="500" fill="hold"/>
                                        <p:tgtEl>
                                          <p:spTgt spid="13"/>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18" presetClass="emph" presetSubtype="0" fill="hold" grpId="1" nodeType="withEffect">
                                  <p:stCondLst>
                                    <p:cond delay="0"/>
                                  </p:stCondLst>
                                  <p:childTnLst>
                                    <p:set>
                                      <p:cBhvr override="childStyle">
                                        <p:cTn id="37" dur="500" fill="hold"/>
                                        <p:tgtEl>
                                          <p:spTgt spid="15"/>
                                        </p:tgtEl>
                                        <p:attrNameLst>
                                          <p:attrName>style.textDecorationUnderline</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grpId="2" nodeType="clickEffect">
                                  <p:stCondLst>
                                    <p:cond delay="0"/>
                                  </p:stCondLst>
                                  <p:childTnLst>
                                    <p:animScale>
                                      <p:cBhvr>
                                        <p:cTn id="41" dur="2000" fill="hold"/>
                                        <p:tgtEl>
                                          <p:spTgt spid="33"/>
                                        </p:tgtEl>
                                      </p:cBhvr>
                                      <p:by x="50000" y="50000"/>
                                    </p:animScale>
                                  </p:childTnLst>
                                </p:cTn>
                              </p:par>
                              <p:par>
                                <p:cTn id="42" presetID="6" presetClass="emph" presetSubtype="0" fill="hold" grpId="2" nodeType="withEffect">
                                  <p:stCondLst>
                                    <p:cond delay="0"/>
                                  </p:stCondLst>
                                  <p:childTnLst>
                                    <p:animScale>
                                      <p:cBhvr>
                                        <p:cTn id="43" dur="2000" fill="hold"/>
                                        <p:tgtEl>
                                          <p:spTgt spid="26"/>
                                        </p:tgtEl>
                                      </p:cBhvr>
                                      <p:by x="50000" y="50000"/>
                                    </p:animScale>
                                  </p:childTnLst>
                                </p:cTn>
                              </p:par>
                              <p:par>
                                <p:cTn id="44" presetID="0" presetClass="path" presetSubtype="0" accel="50000" decel="50000" fill="hold" grpId="2" nodeType="withEffect">
                                  <p:stCondLst>
                                    <p:cond delay="0"/>
                                  </p:stCondLst>
                                  <p:childTnLst>
                                    <p:animMotion origin="layout" path="M -3.33333E-6 -2.22222E-6 L -0.37326 0.03658 " pathEditMode="relative" rAng="0" ptsTypes="AA">
                                      <p:cBhvr>
                                        <p:cTn id="45" dur="2000" fill="hold"/>
                                        <p:tgtEl>
                                          <p:spTgt spid="25"/>
                                        </p:tgtEl>
                                        <p:attrNameLst>
                                          <p:attrName>ppt_x</p:attrName>
                                          <p:attrName>ppt_y</p:attrName>
                                        </p:attrNameLst>
                                      </p:cBhvr>
                                      <p:rCtr x="-18663" y="1829"/>
                                    </p:animMotion>
                                  </p:childTnLst>
                                </p:cTn>
                              </p:par>
                              <p:par>
                                <p:cTn id="46" presetID="0" presetClass="path" presetSubtype="0" accel="50000" decel="50000" fill="hold" grpId="3" nodeType="withEffect">
                                  <p:stCondLst>
                                    <p:cond delay="0"/>
                                  </p:stCondLst>
                                  <p:childTnLst>
                                    <p:animMotion origin="layout" path="M -3.33333E-6 -1.48148E-6 C -0.0177 0.00162 -0.075 0.00486 -0.10607 0.00926 C -0.13715 0.01366 -0.16059 0.02037 -0.18663 0.02639 C -0.21267 0.03241 -0.23993 0.03982 -0.26215 0.04583 C -0.28437 0.05185 -0.30121 0.05695 -0.31961 0.0625 C -0.33802 0.06806 -0.3618 0.07639 -0.37291 0.07986 " pathEditMode="relative" rAng="0" ptsTypes="aaaaaa">
                                      <p:cBhvr>
                                        <p:cTn id="47" dur="2000" fill="hold"/>
                                        <p:tgtEl>
                                          <p:spTgt spid="26"/>
                                        </p:tgtEl>
                                        <p:attrNameLst>
                                          <p:attrName>ppt_x</p:attrName>
                                          <p:attrName>ppt_y</p:attrName>
                                        </p:attrNameLst>
                                      </p:cBhvr>
                                      <p:rCtr x="-18646" y="3981"/>
                                    </p:animMotion>
                                  </p:childTnLst>
                                </p:cTn>
                              </p:par>
                              <p:par>
                                <p:cTn id="48" presetID="0" presetClass="path" presetSubtype="0" accel="50000" decel="50000" fill="hold" grpId="3" nodeType="withEffect">
                                  <p:stCondLst>
                                    <p:cond delay="0"/>
                                  </p:stCondLst>
                                  <p:childTnLst>
                                    <p:animMotion origin="layout" path="M -3.33333E-6 4.07407E-6 C -0.02048 0.00509 -0.0868 0.01921 -0.12291 0.03125 C -0.15902 0.04328 -0.18871 0.05833 -0.21666 0.07176 C -0.24461 0.08518 -0.26475 0.09676 -0.2908 0.1125 C -0.31684 0.12824 -0.35573 0.15555 -0.37291 0.16689 " pathEditMode="relative" rAng="0" ptsTypes="aaaaa">
                                      <p:cBhvr>
                                        <p:cTn id="49" dur="2000" fill="hold"/>
                                        <p:tgtEl>
                                          <p:spTgt spid="33"/>
                                        </p:tgtEl>
                                        <p:attrNameLst>
                                          <p:attrName>ppt_x</p:attrName>
                                          <p:attrName>ppt_y</p:attrName>
                                        </p:attrNameLst>
                                      </p:cBhvr>
                                      <p:rCtr x="-18646" y="8333"/>
                                    </p:animMotion>
                                  </p:childTnLst>
                                </p:cTn>
                              </p:par>
                              <p:par>
                                <p:cTn id="50" presetID="3" presetClass="emph" presetSubtype="2" fill="hold" grpId="4" nodeType="withEffect">
                                  <p:stCondLst>
                                    <p:cond delay="0"/>
                                  </p:stCondLst>
                                  <p:childTnLst>
                                    <p:animClr clrSpc="rgb" dir="cw">
                                      <p:cBhvr override="childStyle">
                                        <p:cTn id="51" dur="2000" fill="hold"/>
                                        <p:tgtEl>
                                          <p:spTgt spid="33"/>
                                        </p:tgtEl>
                                        <p:attrNameLst>
                                          <p:attrName>style.color</p:attrName>
                                        </p:attrNameLst>
                                      </p:cBhvr>
                                      <p:to>
                                        <a:srgbClr val="0066FF"/>
                                      </p:to>
                                    </p:animClr>
                                  </p:childTnLst>
                                </p:cTn>
                              </p:par>
                              <p:par>
                                <p:cTn id="52" presetID="7" presetClass="emph" presetSubtype="2" fill="hold" nodeType="withEffect">
                                  <p:stCondLst>
                                    <p:cond delay="0"/>
                                  </p:stCondLst>
                                  <p:childTnLst>
                                    <p:animClr clrSpc="rgb" dir="cw">
                                      <p:cBhvr>
                                        <p:cTn id="53" dur="2000" fill="hold"/>
                                        <p:tgtEl>
                                          <p:spTgt spid="26"/>
                                        </p:tgtEl>
                                        <p:attrNameLst>
                                          <p:attrName>stroke.color</p:attrName>
                                        </p:attrNameLst>
                                      </p:cBhvr>
                                      <p:to>
                                        <a:srgbClr val="0066FF"/>
                                      </p:to>
                                    </p:animClr>
                                    <p:set>
                                      <p:cBhvr>
                                        <p:cTn id="54" dur="2000" fill="hold"/>
                                        <p:tgtEl>
                                          <p:spTgt spid="26"/>
                                        </p:tgtEl>
                                        <p:attrNameLst>
                                          <p:attrName>stroke.on</p:attrName>
                                        </p:attrNameLst>
                                      </p:cBhvr>
                                      <p:to>
                                        <p:strVal val="true"/>
                                      </p:to>
                                    </p:set>
                                  </p:childTnLst>
                                </p:cTn>
                              </p:par>
                              <p:par>
                                <p:cTn id="55" presetID="55" presetClass="exit" presetSubtype="0" fill="hold" grpId="2" nodeType="withEffect">
                                  <p:stCondLst>
                                    <p:cond delay="0"/>
                                  </p:stCondLst>
                                  <p:childTnLst>
                                    <p:anim calcmode="lin" valueType="num">
                                      <p:cBhvr>
                                        <p:cTn id="56" dur="1750"/>
                                        <p:tgtEl>
                                          <p:spTgt spid="27"/>
                                        </p:tgtEl>
                                        <p:attrNameLst>
                                          <p:attrName>ppt_w</p:attrName>
                                        </p:attrNameLst>
                                      </p:cBhvr>
                                      <p:tavLst>
                                        <p:tav tm="0">
                                          <p:val>
                                            <p:strVal val="ppt_w"/>
                                          </p:val>
                                        </p:tav>
                                        <p:tav tm="100000">
                                          <p:val>
                                            <p:strVal val="ppt_w*0.70"/>
                                          </p:val>
                                        </p:tav>
                                      </p:tavLst>
                                    </p:anim>
                                    <p:anim calcmode="lin" valueType="num">
                                      <p:cBhvr>
                                        <p:cTn id="57" dur="1750"/>
                                        <p:tgtEl>
                                          <p:spTgt spid="27"/>
                                        </p:tgtEl>
                                        <p:attrNameLst>
                                          <p:attrName>ppt_h</p:attrName>
                                        </p:attrNameLst>
                                      </p:cBhvr>
                                      <p:tavLst>
                                        <p:tav tm="0">
                                          <p:val>
                                            <p:strVal val="ppt_h"/>
                                          </p:val>
                                        </p:tav>
                                        <p:tav tm="100000">
                                          <p:val>
                                            <p:strVal val="ppt_h"/>
                                          </p:val>
                                        </p:tav>
                                      </p:tavLst>
                                    </p:anim>
                                    <p:animEffect transition="out" filter="fade">
                                      <p:cBhvr>
                                        <p:cTn id="58" dur="1750"/>
                                        <p:tgtEl>
                                          <p:spTgt spid="27"/>
                                        </p:tgtEl>
                                      </p:cBhvr>
                                    </p:animEffect>
                                    <p:set>
                                      <p:cBhvr>
                                        <p:cTn id="59" dur="1" fill="hold">
                                          <p:stCondLst>
                                            <p:cond delay="1749"/>
                                          </p:stCondLst>
                                        </p:cTn>
                                        <p:tgtEl>
                                          <p:spTgt spid="27"/>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250"/>
                                        <p:tgtEl>
                                          <p:spTgt spid="13"/>
                                        </p:tgtEl>
                                      </p:cBhvr>
                                    </p:animEffect>
                                    <p:set>
                                      <p:cBhvr>
                                        <p:cTn id="62" dur="1" fill="hold">
                                          <p:stCondLst>
                                            <p:cond delay="249"/>
                                          </p:stCondLst>
                                        </p:cTn>
                                        <p:tgtEl>
                                          <p:spTgt spid="1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250"/>
                                        <p:tgtEl>
                                          <p:spTgt spid="15"/>
                                        </p:tgtEl>
                                      </p:cBhvr>
                                    </p:animEffect>
                                    <p:set>
                                      <p:cBhvr>
                                        <p:cTn id="65" dur="1" fill="hold">
                                          <p:stCondLst>
                                            <p:cond delay="249"/>
                                          </p:stCondLst>
                                        </p:cTn>
                                        <p:tgtEl>
                                          <p:spTgt spid="15"/>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
                                        <p:tgtEl>
                                          <p:spTgt spid="1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
                                        <p:tgtEl>
                                          <p:spTgt spid="12"/>
                                        </p:tgtEl>
                                      </p:cBhvr>
                                    </p:animEffect>
                                  </p:childTnLst>
                                </p:cTn>
                              </p:par>
                              <p:par>
                                <p:cTn id="72" presetID="23" presetClass="exit" presetSubtype="32" fill="hold" grpId="1" nodeType="withEffect">
                                  <p:stCondLst>
                                    <p:cond delay="0"/>
                                  </p:stCondLst>
                                  <p:childTnLst>
                                    <p:anim calcmode="lin" valueType="num">
                                      <p:cBhvr>
                                        <p:cTn id="73" dur="2500"/>
                                        <p:tgtEl>
                                          <p:spTgt spid="11"/>
                                        </p:tgtEl>
                                        <p:attrNameLst>
                                          <p:attrName>ppt_w</p:attrName>
                                        </p:attrNameLst>
                                      </p:cBhvr>
                                      <p:tavLst>
                                        <p:tav tm="0">
                                          <p:val>
                                            <p:strVal val="ppt_w"/>
                                          </p:val>
                                        </p:tav>
                                        <p:tav tm="100000">
                                          <p:val>
                                            <p:fltVal val="0"/>
                                          </p:val>
                                        </p:tav>
                                      </p:tavLst>
                                    </p:anim>
                                    <p:anim calcmode="lin" valueType="num">
                                      <p:cBhvr>
                                        <p:cTn id="74" dur="2500"/>
                                        <p:tgtEl>
                                          <p:spTgt spid="11"/>
                                        </p:tgtEl>
                                        <p:attrNameLst>
                                          <p:attrName>ppt_h</p:attrName>
                                        </p:attrNameLst>
                                      </p:cBhvr>
                                      <p:tavLst>
                                        <p:tav tm="0">
                                          <p:val>
                                            <p:strVal val="ppt_h"/>
                                          </p:val>
                                        </p:tav>
                                        <p:tav tm="100000">
                                          <p:val>
                                            <p:fltVal val="0"/>
                                          </p:val>
                                        </p:tav>
                                      </p:tavLst>
                                    </p:anim>
                                    <p:set>
                                      <p:cBhvr>
                                        <p:cTn id="75" dur="1" fill="hold">
                                          <p:stCondLst>
                                            <p:cond delay="2499"/>
                                          </p:stCondLst>
                                        </p:cTn>
                                        <p:tgtEl>
                                          <p:spTgt spid="11"/>
                                        </p:tgtEl>
                                        <p:attrNameLst>
                                          <p:attrName>style.visibility</p:attrName>
                                        </p:attrNameLst>
                                      </p:cBhvr>
                                      <p:to>
                                        <p:strVal val="hidden"/>
                                      </p:to>
                                    </p:set>
                                  </p:childTnLst>
                                </p:cTn>
                              </p:par>
                              <p:par>
                                <p:cTn id="76" presetID="23" presetClass="exit" presetSubtype="32" fill="hold" grpId="1" nodeType="withEffect">
                                  <p:stCondLst>
                                    <p:cond delay="0"/>
                                  </p:stCondLst>
                                  <p:childTnLst>
                                    <p:anim calcmode="lin" valueType="num">
                                      <p:cBhvr>
                                        <p:cTn id="77" dur="2500"/>
                                        <p:tgtEl>
                                          <p:spTgt spid="12"/>
                                        </p:tgtEl>
                                        <p:attrNameLst>
                                          <p:attrName>ppt_w</p:attrName>
                                        </p:attrNameLst>
                                      </p:cBhvr>
                                      <p:tavLst>
                                        <p:tav tm="0">
                                          <p:val>
                                            <p:strVal val="ppt_w"/>
                                          </p:val>
                                        </p:tav>
                                        <p:tav tm="100000">
                                          <p:val>
                                            <p:fltVal val="0"/>
                                          </p:val>
                                        </p:tav>
                                      </p:tavLst>
                                    </p:anim>
                                    <p:anim calcmode="lin" valueType="num">
                                      <p:cBhvr>
                                        <p:cTn id="78" dur="2500"/>
                                        <p:tgtEl>
                                          <p:spTgt spid="12"/>
                                        </p:tgtEl>
                                        <p:attrNameLst>
                                          <p:attrName>ppt_h</p:attrName>
                                        </p:attrNameLst>
                                      </p:cBhvr>
                                      <p:tavLst>
                                        <p:tav tm="0">
                                          <p:val>
                                            <p:strVal val="ppt_h"/>
                                          </p:val>
                                        </p:tav>
                                        <p:tav tm="100000">
                                          <p:val>
                                            <p:fltVal val="0"/>
                                          </p:val>
                                        </p:tav>
                                      </p:tavLst>
                                    </p:anim>
                                    <p:set>
                                      <p:cBhvr>
                                        <p:cTn id="79" dur="1" fill="hold">
                                          <p:stCondLst>
                                            <p:cond delay="2499"/>
                                          </p:stCondLst>
                                        </p:cTn>
                                        <p:tgtEl>
                                          <p:spTgt spid="12"/>
                                        </p:tgtEl>
                                        <p:attrNameLst>
                                          <p:attrName>style.visibility</p:attrName>
                                        </p:attrNameLst>
                                      </p:cBhvr>
                                      <p:to>
                                        <p:strVal val="hidden"/>
                                      </p:to>
                                    </p:set>
                                  </p:childTnLst>
                                </p:cTn>
                              </p:par>
                              <p:par>
                                <p:cTn id="80" presetID="0" presetClass="path" presetSubtype="0" accel="50000" decel="50000" fill="hold" grpId="2" nodeType="withEffect">
                                  <p:stCondLst>
                                    <p:cond delay="0"/>
                                  </p:stCondLst>
                                  <p:childTnLst>
                                    <p:animMotion origin="layout" path="M 0 0 L -0.5 -0.06661 " pathEditMode="relative" ptsTypes="AA">
                                      <p:cBhvr>
                                        <p:cTn id="81" dur="2500" fill="hold"/>
                                        <p:tgtEl>
                                          <p:spTgt spid="11"/>
                                        </p:tgtEl>
                                        <p:attrNameLst>
                                          <p:attrName>ppt_x</p:attrName>
                                          <p:attrName>ppt_y</p:attrName>
                                        </p:attrNameLst>
                                      </p:cBhvr>
                                    </p:animMotion>
                                  </p:childTnLst>
                                </p:cTn>
                              </p:par>
                              <p:par>
                                <p:cTn id="82" presetID="0" presetClass="path" presetSubtype="0" accel="50000" decel="50000" fill="hold" grpId="2" nodeType="withEffect">
                                  <p:stCondLst>
                                    <p:cond delay="0"/>
                                  </p:stCondLst>
                                  <p:childTnLst>
                                    <p:animMotion origin="layout" path="M 0 -2.44218E-6 L -0.17726 -0.24745 " pathEditMode="relative" rAng="0" ptsTypes="AA">
                                      <p:cBhvr>
                                        <p:cTn id="83" dur="2500" fill="hold"/>
                                        <p:tgtEl>
                                          <p:spTgt spid="12"/>
                                        </p:tgtEl>
                                        <p:attrNameLst>
                                          <p:attrName>ppt_x</p:attrName>
                                          <p:attrName>ppt_y</p:attrName>
                                        </p:attrNameLst>
                                      </p:cBhvr>
                                      <p:rCtr x="-8872" y="-12373"/>
                                    </p:animMotion>
                                  </p:childTnLst>
                                </p:cTn>
                              </p:par>
                              <p:par>
                                <p:cTn id="84" presetID="1" presetClass="entr" presetSubtype="0" fill="hold" grpId="0" nodeType="withEffect">
                                  <p:stCondLst>
                                    <p:cond delay="2000"/>
                                  </p:stCondLst>
                                  <p:childTnLst>
                                    <p:set>
                                      <p:cBhvr>
                                        <p:cTn id="85" dur="1" fill="hold">
                                          <p:stCondLst>
                                            <p:cond delay="0"/>
                                          </p:stCondLst>
                                        </p:cTn>
                                        <p:tgtEl>
                                          <p:spTgt spid="64"/>
                                        </p:tgtEl>
                                        <p:attrNameLst>
                                          <p:attrName>style.visibility</p:attrName>
                                        </p:attrNameLst>
                                      </p:cBhvr>
                                      <p:to>
                                        <p:strVal val="visible"/>
                                      </p:to>
                                    </p:set>
                                  </p:childTnLst>
                                </p:cTn>
                              </p:par>
                              <p:par>
                                <p:cTn id="86" presetID="1" presetClass="entr" presetSubtype="0" fill="hold" grpId="0" nodeType="withEffect">
                                  <p:stCondLst>
                                    <p:cond delay="2000"/>
                                  </p:stCondLst>
                                  <p:childTnLst>
                                    <p:set>
                                      <p:cBhvr>
                                        <p:cTn id="87" dur="1" fill="hold">
                                          <p:stCondLst>
                                            <p:cond delay="0"/>
                                          </p:stCondLst>
                                        </p:cTn>
                                        <p:tgtEl>
                                          <p:spTgt spid="65"/>
                                        </p:tgtEl>
                                        <p:attrNameLst>
                                          <p:attrName>style.visibility</p:attrName>
                                        </p:attrNameLst>
                                      </p:cBhvr>
                                      <p:to>
                                        <p:strVal val="visible"/>
                                      </p:to>
                                    </p:set>
                                  </p:childTnLst>
                                </p:cTn>
                              </p:par>
                              <p:par>
                                <p:cTn id="88" presetID="1" presetClass="entr" presetSubtype="0" fill="hold" grpId="0" nodeType="withEffect">
                                  <p:stCondLst>
                                    <p:cond delay="2000"/>
                                  </p:stCondLst>
                                  <p:childTnLst>
                                    <p:set>
                                      <p:cBhvr>
                                        <p:cTn id="89" dur="1" fill="hold">
                                          <p:stCondLst>
                                            <p:cond delay="0"/>
                                          </p:stCondLst>
                                        </p:cTn>
                                        <p:tgtEl>
                                          <p:spTgt spid="66"/>
                                        </p:tgtEl>
                                        <p:attrNameLst>
                                          <p:attrName>style.visibility</p:attrName>
                                        </p:attrNameLst>
                                      </p:cBhvr>
                                      <p:to>
                                        <p:strVal val="visible"/>
                                      </p:to>
                                    </p:set>
                                  </p:childTnLst>
                                </p:cTn>
                              </p:par>
                              <p:par>
                                <p:cTn id="90" presetID="10" presetClass="exit" presetSubtype="0" fill="hold" grpId="5" nodeType="withEffect">
                                  <p:stCondLst>
                                    <p:cond delay="2000"/>
                                  </p:stCondLst>
                                  <p:childTnLst>
                                    <p:animEffect transition="out" filter="fade">
                                      <p:cBhvr>
                                        <p:cTn id="91" dur="250"/>
                                        <p:tgtEl>
                                          <p:spTgt spid="33"/>
                                        </p:tgtEl>
                                      </p:cBhvr>
                                    </p:animEffect>
                                    <p:set>
                                      <p:cBhvr>
                                        <p:cTn id="92" dur="1" fill="hold">
                                          <p:stCondLst>
                                            <p:cond delay="249"/>
                                          </p:stCondLst>
                                        </p:cTn>
                                        <p:tgtEl>
                                          <p:spTgt spid="33"/>
                                        </p:tgtEl>
                                        <p:attrNameLst>
                                          <p:attrName>style.visibility</p:attrName>
                                        </p:attrNameLst>
                                      </p:cBhvr>
                                      <p:to>
                                        <p:strVal val="hidden"/>
                                      </p:to>
                                    </p:set>
                                  </p:childTnLst>
                                </p:cTn>
                              </p:par>
                              <p:par>
                                <p:cTn id="93" presetID="10" presetClass="exit" presetSubtype="0" fill="hold" grpId="4" nodeType="withEffect">
                                  <p:stCondLst>
                                    <p:cond delay="2000"/>
                                  </p:stCondLst>
                                  <p:childTnLst>
                                    <p:animEffect transition="out" filter="fade">
                                      <p:cBhvr>
                                        <p:cTn id="94" dur="250"/>
                                        <p:tgtEl>
                                          <p:spTgt spid="26"/>
                                        </p:tgtEl>
                                      </p:cBhvr>
                                    </p:animEffect>
                                    <p:set>
                                      <p:cBhvr>
                                        <p:cTn id="95" dur="1" fill="hold">
                                          <p:stCondLst>
                                            <p:cond delay="249"/>
                                          </p:stCondLst>
                                        </p:cTn>
                                        <p:tgtEl>
                                          <p:spTgt spid="26"/>
                                        </p:tgtEl>
                                        <p:attrNameLst>
                                          <p:attrName>style.visibility</p:attrName>
                                        </p:attrNameLst>
                                      </p:cBhvr>
                                      <p:to>
                                        <p:strVal val="hidden"/>
                                      </p:to>
                                    </p:set>
                                  </p:childTnLst>
                                </p:cTn>
                              </p:par>
                              <p:par>
                                <p:cTn id="96" presetID="10" presetClass="exit" presetSubtype="0" fill="hold" grpId="3" nodeType="withEffect">
                                  <p:stCondLst>
                                    <p:cond delay="2000"/>
                                  </p:stCondLst>
                                  <p:childTnLst>
                                    <p:animEffect transition="out" filter="fade">
                                      <p:cBhvr>
                                        <p:cTn id="97" dur="250"/>
                                        <p:tgtEl>
                                          <p:spTgt spid="25"/>
                                        </p:tgtEl>
                                      </p:cBhvr>
                                    </p:animEffect>
                                    <p:set>
                                      <p:cBhvr>
                                        <p:cTn id="98" dur="1" fill="hold">
                                          <p:stCondLst>
                                            <p:cond delay="249"/>
                                          </p:stCondLst>
                                        </p:cTn>
                                        <p:tgtEl>
                                          <p:spTgt spid="2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62"/>
                                        </p:tgtEl>
                                        <p:attrNameLst>
                                          <p:attrName>style.visibility</p:attrName>
                                        </p:attrNameLst>
                                      </p:cBhvr>
                                      <p:to>
                                        <p:strVal val="visible"/>
                                      </p:to>
                                    </p:set>
                                    <p:anim calcmode="lin" valueType="num">
                                      <p:cBhvr>
                                        <p:cTn id="103" dur="1250" fill="hold"/>
                                        <p:tgtEl>
                                          <p:spTgt spid="62"/>
                                        </p:tgtEl>
                                        <p:attrNameLst>
                                          <p:attrName>ppt_w</p:attrName>
                                        </p:attrNameLst>
                                      </p:cBhvr>
                                      <p:tavLst>
                                        <p:tav tm="0">
                                          <p:val>
                                            <p:strVal val="#ppt_w*0.70"/>
                                          </p:val>
                                        </p:tav>
                                        <p:tav tm="100000">
                                          <p:val>
                                            <p:strVal val="#ppt_w"/>
                                          </p:val>
                                        </p:tav>
                                      </p:tavLst>
                                    </p:anim>
                                    <p:anim calcmode="lin" valueType="num">
                                      <p:cBhvr>
                                        <p:cTn id="104" dur="1250" fill="hold"/>
                                        <p:tgtEl>
                                          <p:spTgt spid="62"/>
                                        </p:tgtEl>
                                        <p:attrNameLst>
                                          <p:attrName>ppt_h</p:attrName>
                                        </p:attrNameLst>
                                      </p:cBhvr>
                                      <p:tavLst>
                                        <p:tav tm="0">
                                          <p:val>
                                            <p:strVal val="#ppt_h"/>
                                          </p:val>
                                        </p:tav>
                                        <p:tav tm="100000">
                                          <p:val>
                                            <p:strVal val="#ppt_h"/>
                                          </p:val>
                                        </p:tav>
                                      </p:tavLst>
                                    </p:anim>
                                    <p:animEffect transition="in" filter="fade">
                                      <p:cBhvr>
                                        <p:cTn id="105" dur="1250"/>
                                        <p:tgtEl>
                                          <p:spTgt spid="62"/>
                                        </p:tgtEl>
                                      </p:cBhvr>
                                    </p:animEffect>
                                  </p:childTnLst>
                                </p:cTn>
                              </p:par>
                              <p:par>
                                <p:cTn id="106" presetID="0" presetClass="path" presetSubtype="0" accel="50000" decel="50000" fill="hold" grpId="2" nodeType="withEffect">
                                  <p:stCondLst>
                                    <p:cond delay="0"/>
                                  </p:stCondLst>
                                  <p:childTnLst>
                                    <p:animMotion origin="layout" path="M 0 0 L -0.05834 0.19982 " pathEditMode="relative" ptsTypes="AA">
                                      <p:cBhvr>
                                        <p:cTn id="107" dur="1250" spd="-100000" fill="hold"/>
                                        <p:tgtEl>
                                          <p:spTgt spid="62"/>
                                        </p:tgtEl>
                                        <p:attrNameLst>
                                          <p:attrName>ppt_x</p:attrName>
                                          <p:attrName>ppt_y</p:attrName>
                                        </p:attrNameLst>
                                      </p:cBhvr>
                                    </p:animMotion>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wipe(left)">
                                      <p:cBhvr>
                                        <p:cTn id="112" dur="500"/>
                                        <p:tgtEl>
                                          <p:spTgt spid="16"/>
                                        </p:tgtEl>
                                      </p:cBhvr>
                                    </p:animEffect>
                                  </p:childTnLst>
                                </p:cTn>
                              </p:par>
                              <p:par>
                                <p:cTn id="113" presetID="18" presetClass="emph" presetSubtype="0" fill="hold" grpId="1" nodeType="withEffect">
                                  <p:stCondLst>
                                    <p:cond delay="0"/>
                                  </p:stCondLst>
                                  <p:childTnLst>
                                    <p:set>
                                      <p:cBhvr override="childStyle">
                                        <p:cTn id="114" dur="500" fill="hold"/>
                                        <p:tgtEl>
                                          <p:spTgt spid="16"/>
                                        </p:tgtEl>
                                        <p:attrNameLst>
                                          <p:attrName>style.textDecorationUnderline</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wipe(left)">
                                      <p:cBhvr>
                                        <p:cTn id="119" dur="500"/>
                                        <p:tgtEl>
                                          <p:spTgt spid="17"/>
                                        </p:tgtEl>
                                      </p:cBhvr>
                                    </p:animEffect>
                                  </p:childTnLst>
                                </p:cTn>
                              </p:par>
                            </p:childTnLst>
                          </p:cTn>
                        </p:par>
                      </p:childTnLst>
                    </p:cTn>
                  </p:par>
                  <p:par>
                    <p:cTn id="120" fill="hold">
                      <p:stCondLst>
                        <p:cond delay="indefinite"/>
                      </p:stCondLst>
                      <p:childTnLst>
                        <p:par>
                          <p:cTn id="121" fill="hold">
                            <p:stCondLst>
                              <p:cond delay="0"/>
                            </p:stCondLst>
                            <p:childTnLst>
                              <p:par>
                                <p:cTn id="122" presetID="6" presetClass="emph" presetSubtype="0" fill="hold" grpId="2" nodeType="clickEffect">
                                  <p:stCondLst>
                                    <p:cond delay="0"/>
                                  </p:stCondLst>
                                  <p:childTnLst>
                                    <p:animScale>
                                      <p:cBhvr>
                                        <p:cTn id="123" dur="1250" fill="hold"/>
                                        <p:tgtEl>
                                          <p:spTgt spid="17"/>
                                        </p:tgtEl>
                                      </p:cBhvr>
                                      <p:by x="150000" y="150000"/>
                                    </p:animScale>
                                  </p:childTnLst>
                                </p:cTn>
                              </p:par>
                              <p:par>
                                <p:cTn id="124" presetID="0" presetClass="path" presetSubtype="0" accel="50000" decel="50000" fill="hold" grpId="3" nodeType="withEffect">
                                  <p:stCondLst>
                                    <p:cond delay="0"/>
                                  </p:stCondLst>
                                  <p:childTnLst>
                                    <p:animMotion origin="layout" path="M -1.11111E-6 0 L -0.03229 0.15116 " pathEditMode="relative" rAng="0" ptsTypes="AA">
                                      <p:cBhvr>
                                        <p:cTn id="125" dur="1250" fill="hold"/>
                                        <p:tgtEl>
                                          <p:spTgt spid="17"/>
                                        </p:tgtEl>
                                        <p:attrNameLst>
                                          <p:attrName>ppt_x</p:attrName>
                                          <p:attrName>ppt_y</p:attrName>
                                        </p:attrNameLst>
                                      </p:cBhvr>
                                      <p:rCtr x="-1615" y="7546"/>
                                    </p:animMotion>
                                  </p:childTnLst>
                                </p:cTn>
                              </p:par>
                              <p:par>
                                <p:cTn id="126" presetID="55" presetClass="exit" presetSubtype="0" fill="hold" grpId="1" nodeType="withEffect">
                                  <p:stCondLst>
                                    <p:cond delay="0"/>
                                  </p:stCondLst>
                                  <p:childTnLst>
                                    <p:anim calcmode="lin" valueType="num">
                                      <p:cBhvr>
                                        <p:cTn id="127" dur="1000"/>
                                        <p:tgtEl>
                                          <p:spTgt spid="62"/>
                                        </p:tgtEl>
                                        <p:attrNameLst>
                                          <p:attrName>ppt_w</p:attrName>
                                        </p:attrNameLst>
                                      </p:cBhvr>
                                      <p:tavLst>
                                        <p:tav tm="0">
                                          <p:val>
                                            <p:strVal val="ppt_w"/>
                                          </p:val>
                                        </p:tav>
                                        <p:tav tm="100000">
                                          <p:val>
                                            <p:strVal val="ppt_w*0.70"/>
                                          </p:val>
                                        </p:tav>
                                      </p:tavLst>
                                    </p:anim>
                                    <p:anim calcmode="lin" valueType="num">
                                      <p:cBhvr>
                                        <p:cTn id="128" dur="1000"/>
                                        <p:tgtEl>
                                          <p:spTgt spid="62"/>
                                        </p:tgtEl>
                                        <p:attrNameLst>
                                          <p:attrName>ppt_h</p:attrName>
                                        </p:attrNameLst>
                                      </p:cBhvr>
                                      <p:tavLst>
                                        <p:tav tm="0">
                                          <p:val>
                                            <p:strVal val="ppt_h"/>
                                          </p:val>
                                        </p:tav>
                                        <p:tav tm="100000">
                                          <p:val>
                                            <p:strVal val="ppt_h"/>
                                          </p:val>
                                        </p:tav>
                                      </p:tavLst>
                                    </p:anim>
                                    <p:animEffect transition="out" filter="fade">
                                      <p:cBhvr>
                                        <p:cTn id="129" dur="1000"/>
                                        <p:tgtEl>
                                          <p:spTgt spid="62"/>
                                        </p:tgtEl>
                                      </p:cBhvr>
                                    </p:animEffect>
                                    <p:set>
                                      <p:cBhvr>
                                        <p:cTn id="130" dur="1" fill="hold">
                                          <p:stCondLst>
                                            <p:cond delay="999"/>
                                          </p:stCondLst>
                                        </p:cTn>
                                        <p:tgtEl>
                                          <p:spTgt spid="62"/>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par>
                                <p:cTn id="134" presetID="55" presetClass="exit" presetSubtype="0" fill="hold" grpId="3" nodeType="withEffect">
                                  <p:stCondLst>
                                    <p:cond delay="0"/>
                                  </p:stCondLst>
                                  <p:childTnLst>
                                    <p:anim calcmode="lin" valueType="num">
                                      <p:cBhvr>
                                        <p:cTn id="135" dur="500"/>
                                        <p:tgtEl>
                                          <p:spTgt spid="16"/>
                                        </p:tgtEl>
                                        <p:attrNameLst>
                                          <p:attrName>ppt_w</p:attrName>
                                        </p:attrNameLst>
                                      </p:cBhvr>
                                      <p:tavLst>
                                        <p:tav tm="0">
                                          <p:val>
                                            <p:strVal val="ppt_w"/>
                                          </p:val>
                                        </p:tav>
                                        <p:tav tm="100000">
                                          <p:val>
                                            <p:strVal val="ppt_w*0.70"/>
                                          </p:val>
                                        </p:tav>
                                      </p:tavLst>
                                    </p:anim>
                                    <p:anim calcmode="lin" valueType="num">
                                      <p:cBhvr>
                                        <p:cTn id="136" dur="500"/>
                                        <p:tgtEl>
                                          <p:spTgt spid="16"/>
                                        </p:tgtEl>
                                        <p:attrNameLst>
                                          <p:attrName>ppt_h</p:attrName>
                                        </p:attrNameLst>
                                      </p:cBhvr>
                                      <p:tavLst>
                                        <p:tav tm="0">
                                          <p:val>
                                            <p:strVal val="ppt_h"/>
                                          </p:val>
                                        </p:tav>
                                        <p:tav tm="100000">
                                          <p:val>
                                            <p:strVal val="ppt_h"/>
                                          </p:val>
                                        </p:tav>
                                      </p:tavLst>
                                    </p:anim>
                                    <p:animEffect transition="out" filter="fade">
                                      <p:cBhvr>
                                        <p:cTn id="137" dur="500"/>
                                        <p:tgtEl>
                                          <p:spTgt spid="16"/>
                                        </p:tgtEl>
                                      </p:cBhvr>
                                    </p:animEffect>
                                    <p:set>
                                      <p:cBhvr>
                                        <p:cTn id="138" dur="1" fill="hold">
                                          <p:stCondLst>
                                            <p:cond delay="499"/>
                                          </p:stCondLst>
                                        </p:cTn>
                                        <p:tgtEl>
                                          <p:spTgt spid="16"/>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3" presetClass="entr" presetSubtype="16" fill="hold" grpId="0" nodeType="clickEffect">
                                  <p:stCondLst>
                                    <p:cond delay="0"/>
                                  </p:stCondLst>
                                  <p:childTnLst>
                                    <p:set>
                                      <p:cBhvr>
                                        <p:cTn id="142" dur="1" fill="hold">
                                          <p:stCondLst>
                                            <p:cond delay="0"/>
                                          </p:stCondLst>
                                        </p:cTn>
                                        <p:tgtEl>
                                          <p:spTgt spid="18"/>
                                        </p:tgtEl>
                                        <p:attrNameLst>
                                          <p:attrName>style.visibility</p:attrName>
                                        </p:attrNameLst>
                                      </p:cBhvr>
                                      <p:to>
                                        <p:strVal val="visible"/>
                                      </p:to>
                                    </p:set>
                                    <p:anim calcmode="lin" valueType="num">
                                      <p:cBhvr>
                                        <p:cTn id="143" dur="1250" fill="hold"/>
                                        <p:tgtEl>
                                          <p:spTgt spid="18"/>
                                        </p:tgtEl>
                                        <p:attrNameLst>
                                          <p:attrName>ppt_w</p:attrName>
                                        </p:attrNameLst>
                                      </p:cBhvr>
                                      <p:tavLst>
                                        <p:tav tm="0">
                                          <p:val>
                                            <p:fltVal val="0"/>
                                          </p:val>
                                        </p:tav>
                                        <p:tav tm="100000">
                                          <p:val>
                                            <p:strVal val="#ppt_w"/>
                                          </p:val>
                                        </p:tav>
                                      </p:tavLst>
                                    </p:anim>
                                    <p:anim calcmode="lin" valueType="num">
                                      <p:cBhvr>
                                        <p:cTn id="144" dur="1250" fill="hold"/>
                                        <p:tgtEl>
                                          <p:spTgt spid="18"/>
                                        </p:tgtEl>
                                        <p:attrNameLst>
                                          <p:attrName>ppt_h</p:attrName>
                                        </p:attrNameLst>
                                      </p:cBhvr>
                                      <p:tavLst>
                                        <p:tav tm="0">
                                          <p:val>
                                            <p:fltVal val="0"/>
                                          </p:val>
                                        </p:tav>
                                        <p:tav tm="100000">
                                          <p:val>
                                            <p:strVal val="#ppt_h"/>
                                          </p:val>
                                        </p:tav>
                                      </p:tavLst>
                                    </p:anim>
                                  </p:childTnLst>
                                </p:cTn>
                              </p:par>
                              <p:par>
                                <p:cTn id="145" presetID="0" presetClass="path" presetSubtype="0" accel="50000" decel="50000" fill="hold" grpId="2" nodeType="withEffect">
                                  <p:stCondLst>
                                    <p:cond delay="0"/>
                                  </p:stCondLst>
                                  <p:childTnLst>
                                    <p:animMotion origin="layout" path="M 0.00017 4.07407E-6 L 0.07292 0.36875 " pathEditMode="relative" rAng="0" ptsTypes="AA">
                                      <p:cBhvr>
                                        <p:cTn id="146" dur="1250" spd="-100000" fill="hold"/>
                                        <p:tgtEl>
                                          <p:spTgt spid="18"/>
                                        </p:tgtEl>
                                        <p:attrNameLst>
                                          <p:attrName>ppt_x</p:attrName>
                                          <p:attrName>ppt_y</p:attrName>
                                        </p:attrNameLst>
                                      </p:cBhvr>
                                      <p:rCtr x="3628" y="18426"/>
                                    </p:animMotion>
                                  </p:childTnLst>
                                </p:cTn>
                              </p:par>
                              <p:par>
                                <p:cTn id="147" presetID="23" presetClass="entr" presetSubtype="16" fill="hold" grpId="0" nodeType="withEffect">
                                  <p:stCondLst>
                                    <p:cond delay="200"/>
                                  </p:stCondLst>
                                  <p:childTnLst>
                                    <p:set>
                                      <p:cBhvr>
                                        <p:cTn id="148" dur="1" fill="hold">
                                          <p:stCondLst>
                                            <p:cond delay="0"/>
                                          </p:stCondLst>
                                        </p:cTn>
                                        <p:tgtEl>
                                          <p:spTgt spid="19"/>
                                        </p:tgtEl>
                                        <p:attrNameLst>
                                          <p:attrName>style.visibility</p:attrName>
                                        </p:attrNameLst>
                                      </p:cBhvr>
                                      <p:to>
                                        <p:strVal val="visible"/>
                                      </p:to>
                                    </p:set>
                                    <p:anim calcmode="lin" valueType="num">
                                      <p:cBhvr>
                                        <p:cTn id="149" dur="1250" fill="hold"/>
                                        <p:tgtEl>
                                          <p:spTgt spid="19"/>
                                        </p:tgtEl>
                                        <p:attrNameLst>
                                          <p:attrName>ppt_w</p:attrName>
                                        </p:attrNameLst>
                                      </p:cBhvr>
                                      <p:tavLst>
                                        <p:tav tm="0">
                                          <p:val>
                                            <p:fltVal val="0"/>
                                          </p:val>
                                        </p:tav>
                                        <p:tav tm="100000">
                                          <p:val>
                                            <p:strVal val="#ppt_w"/>
                                          </p:val>
                                        </p:tav>
                                      </p:tavLst>
                                    </p:anim>
                                    <p:anim calcmode="lin" valueType="num">
                                      <p:cBhvr>
                                        <p:cTn id="150" dur="1250" fill="hold"/>
                                        <p:tgtEl>
                                          <p:spTgt spid="19"/>
                                        </p:tgtEl>
                                        <p:attrNameLst>
                                          <p:attrName>ppt_h</p:attrName>
                                        </p:attrNameLst>
                                      </p:cBhvr>
                                      <p:tavLst>
                                        <p:tav tm="0">
                                          <p:val>
                                            <p:fltVal val="0"/>
                                          </p:val>
                                        </p:tav>
                                        <p:tav tm="100000">
                                          <p:val>
                                            <p:strVal val="#ppt_h"/>
                                          </p:val>
                                        </p:tav>
                                      </p:tavLst>
                                    </p:anim>
                                  </p:childTnLst>
                                </p:cTn>
                              </p:par>
                              <p:par>
                                <p:cTn id="151" presetID="0" presetClass="path" presetSubtype="0" accel="50000" decel="50000" fill="hold" grpId="2" nodeType="withEffect">
                                  <p:stCondLst>
                                    <p:cond delay="200"/>
                                  </p:stCondLst>
                                  <p:childTnLst>
                                    <p:animMotion origin="layout" path="M 0.00017 0 L -0.15365 0.28171 " pathEditMode="relative" rAng="0" ptsTypes="AA">
                                      <p:cBhvr>
                                        <p:cTn id="152" dur="1250" spd="-100000" fill="hold"/>
                                        <p:tgtEl>
                                          <p:spTgt spid="19"/>
                                        </p:tgtEl>
                                        <p:attrNameLst>
                                          <p:attrName>ppt_x</p:attrName>
                                          <p:attrName>ppt_y</p:attrName>
                                        </p:attrNameLst>
                                      </p:cBhvr>
                                      <p:rCtr x="-7691" y="14074"/>
                                    </p:animMotion>
                                  </p:childTnLst>
                                </p:cTn>
                              </p:par>
                              <p:par>
                                <p:cTn id="153" presetID="23" presetClass="entr" presetSubtype="16" fill="hold" grpId="0" nodeType="withEffect">
                                  <p:stCondLst>
                                    <p:cond delay="400"/>
                                  </p:stCondLst>
                                  <p:childTnLst>
                                    <p:set>
                                      <p:cBhvr>
                                        <p:cTn id="154" dur="1" fill="hold">
                                          <p:stCondLst>
                                            <p:cond delay="0"/>
                                          </p:stCondLst>
                                        </p:cTn>
                                        <p:tgtEl>
                                          <p:spTgt spid="21"/>
                                        </p:tgtEl>
                                        <p:attrNameLst>
                                          <p:attrName>style.visibility</p:attrName>
                                        </p:attrNameLst>
                                      </p:cBhvr>
                                      <p:to>
                                        <p:strVal val="visible"/>
                                      </p:to>
                                    </p:set>
                                    <p:anim calcmode="lin" valueType="num">
                                      <p:cBhvr>
                                        <p:cTn id="155" dur="1250" fill="hold"/>
                                        <p:tgtEl>
                                          <p:spTgt spid="21"/>
                                        </p:tgtEl>
                                        <p:attrNameLst>
                                          <p:attrName>ppt_w</p:attrName>
                                        </p:attrNameLst>
                                      </p:cBhvr>
                                      <p:tavLst>
                                        <p:tav tm="0">
                                          <p:val>
                                            <p:fltVal val="0"/>
                                          </p:val>
                                        </p:tav>
                                        <p:tav tm="100000">
                                          <p:val>
                                            <p:strVal val="#ppt_w"/>
                                          </p:val>
                                        </p:tav>
                                      </p:tavLst>
                                    </p:anim>
                                    <p:anim calcmode="lin" valueType="num">
                                      <p:cBhvr>
                                        <p:cTn id="156" dur="1250" fill="hold"/>
                                        <p:tgtEl>
                                          <p:spTgt spid="21"/>
                                        </p:tgtEl>
                                        <p:attrNameLst>
                                          <p:attrName>ppt_h</p:attrName>
                                        </p:attrNameLst>
                                      </p:cBhvr>
                                      <p:tavLst>
                                        <p:tav tm="0">
                                          <p:val>
                                            <p:fltVal val="0"/>
                                          </p:val>
                                        </p:tav>
                                        <p:tav tm="100000">
                                          <p:val>
                                            <p:strVal val="#ppt_h"/>
                                          </p:val>
                                        </p:tav>
                                      </p:tavLst>
                                    </p:anim>
                                  </p:childTnLst>
                                </p:cTn>
                              </p:par>
                              <p:par>
                                <p:cTn id="157" presetID="0" presetClass="path" presetSubtype="0" accel="50000" decel="50000" fill="hold" grpId="2" nodeType="withEffect">
                                  <p:stCondLst>
                                    <p:cond delay="400"/>
                                  </p:stCondLst>
                                  <p:childTnLst>
                                    <p:animMotion origin="layout" path="M 0.00017 4.81481E-6 L -0.35521 0.14675 " pathEditMode="relative" rAng="0" ptsTypes="AA">
                                      <p:cBhvr>
                                        <p:cTn id="158" dur="1250" spd="-100000" fill="hold"/>
                                        <p:tgtEl>
                                          <p:spTgt spid="21"/>
                                        </p:tgtEl>
                                        <p:attrNameLst>
                                          <p:attrName>ppt_x</p:attrName>
                                          <p:attrName>ppt_y</p:attrName>
                                        </p:attrNameLst>
                                      </p:cBhvr>
                                      <p:rCtr x="-17778" y="7338"/>
                                    </p:animMotion>
                                  </p:childTnLst>
                                </p:cTn>
                              </p:par>
                              <p:par>
                                <p:cTn id="159" presetID="23" presetClass="entr" presetSubtype="16" fill="hold" grpId="0" nodeType="withEffect">
                                  <p:stCondLst>
                                    <p:cond delay="600"/>
                                  </p:stCondLst>
                                  <p:childTnLst>
                                    <p:set>
                                      <p:cBhvr>
                                        <p:cTn id="160" dur="1" fill="hold">
                                          <p:stCondLst>
                                            <p:cond delay="0"/>
                                          </p:stCondLst>
                                        </p:cTn>
                                        <p:tgtEl>
                                          <p:spTgt spid="20"/>
                                        </p:tgtEl>
                                        <p:attrNameLst>
                                          <p:attrName>style.visibility</p:attrName>
                                        </p:attrNameLst>
                                      </p:cBhvr>
                                      <p:to>
                                        <p:strVal val="visible"/>
                                      </p:to>
                                    </p:set>
                                    <p:anim calcmode="lin" valueType="num">
                                      <p:cBhvr>
                                        <p:cTn id="161" dur="1250" fill="hold"/>
                                        <p:tgtEl>
                                          <p:spTgt spid="20"/>
                                        </p:tgtEl>
                                        <p:attrNameLst>
                                          <p:attrName>ppt_w</p:attrName>
                                        </p:attrNameLst>
                                      </p:cBhvr>
                                      <p:tavLst>
                                        <p:tav tm="0">
                                          <p:val>
                                            <p:fltVal val="0"/>
                                          </p:val>
                                        </p:tav>
                                        <p:tav tm="100000">
                                          <p:val>
                                            <p:strVal val="#ppt_w"/>
                                          </p:val>
                                        </p:tav>
                                      </p:tavLst>
                                    </p:anim>
                                    <p:anim calcmode="lin" valueType="num">
                                      <p:cBhvr>
                                        <p:cTn id="162" dur="1250" fill="hold"/>
                                        <p:tgtEl>
                                          <p:spTgt spid="20"/>
                                        </p:tgtEl>
                                        <p:attrNameLst>
                                          <p:attrName>ppt_h</p:attrName>
                                        </p:attrNameLst>
                                      </p:cBhvr>
                                      <p:tavLst>
                                        <p:tav tm="0">
                                          <p:val>
                                            <p:fltVal val="0"/>
                                          </p:val>
                                        </p:tav>
                                        <p:tav tm="100000">
                                          <p:val>
                                            <p:strVal val="#ppt_h"/>
                                          </p:val>
                                        </p:tav>
                                      </p:tavLst>
                                    </p:anim>
                                  </p:childTnLst>
                                </p:cTn>
                              </p:par>
                              <p:par>
                                <p:cTn id="163" presetID="0" presetClass="path" presetSubtype="0" accel="50000" decel="50000" fill="hold" grpId="2" nodeType="withEffect">
                                  <p:stCondLst>
                                    <p:cond delay="600"/>
                                  </p:stCondLst>
                                  <p:childTnLst>
                                    <p:animMotion origin="layout" path="M 0.00017 3.33333E-6 L -0.48108 -0.01621 " pathEditMode="relative" rAng="0" ptsTypes="AA">
                                      <p:cBhvr>
                                        <p:cTn id="164" dur="1250" spd="-100000" fill="hold"/>
                                        <p:tgtEl>
                                          <p:spTgt spid="20"/>
                                        </p:tgtEl>
                                        <p:attrNameLst>
                                          <p:attrName>ppt_x</p:attrName>
                                          <p:attrName>ppt_y</p:attrName>
                                        </p:attrNameLst>
                                      </p:cBhvr>
                                      <p:rCtr x="-24062" y="-810"/>
                                    </p:animMotion>
                                  </p:childTnLst>
                                </p:cTn>
                              </p:par>
                              <p:par>
                                <p:cTn id="165" presetID="23" presetClass="entr" presetSubtype="16" fill="hold" grpId="0" nodeType="withEffect">
                                  <p:stCondLst>
                                    <p:cond delay="800"/>
                                  </p:stCondLst>
                                  <p:childTnLst>
                                    <p:set>
                                      <p:cBhvr>
                                        <p:cTn id="166" dur="1" fill="hold">
                                          <p:stCondLst>
                                            <p:cond delay="0"/>
                                          </p:stCondLst>
                                        </p:cTn>
                                        <p:tgtEl>
                                          <p:spTgt spid="24"/>
                                        </p:tgtEl>
                                        <p:attrNameLst>
                                          <p:attrName>style.visibility</p:attrName>
                                        </p:attrNameLst>
                                      </p:cBhvr>
                                      <p:to>
                                        <p:strVal val="visible"/>
                                      </p:to>
                                    </p:set>
                                    <p:anim calcmode="lin" valueType="num">
                                      <p:cBhvr>
                                        <p:cTn id="167" dur="1250" fill="hold"/>
                                        <p:tgtEl>
                                          <p:spTgt spid="24"/>
                                        </p:tgtEl>
                                        <p:attrNameLst>
                                          <p:attrName>ppt_w</p:attrName>
                                        </p:attrNameLst>
                                      </p:cBhvr>
                                      <p:tavLst>
                                        <p:tav tm="0">
                                          <p:val>
                                            <p:fltVal val="0"/>
                                          </p:val>
                                        </p:tav>
                                        <p:tav tm="100000">
                                          <p:val>
                                            <p:strVal val="#ppt_w"/>
                                          </p:val>
                                        </p:tav>
                                      </p:tavLst>
                                    </p:anim>
                                    <p:anim calcmode="lin" valueType="num">
                                      <p:cBhvr>
                                        <p:cTn id="168" dur="1250" fill="hold"/>
                                        <p:tgtEl>
                                          <p:spTgt spid="24"/>
                                        </p:tgtEl>
                                        <p:attrNameLst>
                                          <p:attrName>ppt_h</p:attrName>
                                        </p:attrNameLst>
                                      </p:cBhvr>
                                      <p:tavLst>
                                        <p:tav tm="0">
                                          <p:val>
                                            <p:fltVal val="0"/>
                                          </p:val>
                                        </p:tav>
                                        <p:tav tm="100000">
                                          <p:val>
                                            <p:strVal val="#ppt_h"/>
                                          </p:val>
                                        </p:tav>
                                      </p:tavLst>
                                    </p:anim>
                                  </p:childTnLst>
                                </p:cTn>
                              </p:par>
                              <p:par>
                                <p:cTn id="169" presetID="0" presetClass="path" presetSubtype="0" accel="50000" decel="50000" fill="hold" grpId="2" nodeType="withEffect">
                                  <p:stCondLst>
                                    <p:cond delay="800"/>
                                  </p:stCondLst>
                                  <p:childTnLst>
                                    <p:animMotion origin="layout" path="M 0.00018 -1.11111E-6 L -0.4658 -0.39143 " pathEditMode="relative" rAng="0" ptsTypes="AA">
                                      <p:cBhvr>
                                        <p:cTn id="170" dur="1250" spd="-100000" fill="hold"/>
                                        <p:tgtEl>
                                          <p:spTgt spid="24"/>
                                        </p:tgtEl>
                                        <p:attrNameLst>
                                          <p:attrName>ppt_x</p:attrName>
                                          <p:attrName>ppt_y</p:attrName>
                                        </p:attrNameLst>
                                      </p:cBhvr>
                                      <p:rCtr x="-23299" y="-19583"/>
                                    </p:animMotion>
                                  </p:childTnLst>
                                </p:cTn>
                              </p:par>
                              <p:par>
                                <p:cTn id="171" presetID="23" presetClass="entr" presetSubtype="16" fill="hold" grpId="0" nodeType="withEffect">
                                  <p:stCondLst>
                                    <p:cond delay="1000"/>
                                  </p:stCondLst>
                                  <p:childTnLst>
                                    <p:set>
                                      <p:cBhvr>
                                        <p:cTn id="172" dur="1" fill="hold">
                                          <p:stCondLst>
                                            <p:cond delay="0"/>
                                          </p:stCondLst>
                                        </p:cTn>
                                        <p:tgtEl>
                                          <p:spTgt spid="22"/>
                                        </p:tgtEl>
                                        <p:attrNameLst>
                                          <p:attrName>style.visibility</p:attrName>
                                        </p:attrNameLst>
                                      </p:cBhvr>
                                      <p:to>
                                        <p:strVal val="visible"/>
                                      </p:to>
                                    </p:set>
                                    <p:anim calcmode="lin" valueType="num">
                                      <p:cBhvr>
                                        <p:cTn id="173" dur="1250" fill="hold"/>
                                        <p:tgtEl>
                                          <p:spTgt spid="22"/>
                                        </p:tgtEl>
                                        <p:attrNameLst>
                                          <p:attrName>ppt_w</p:attrName>
                                        </p:attrNameLst>
                                      </p:cBhvr>
                                      <p:tavLst>
                                        <p:tav tm="0">
                                          <p:val>
                                            <p:fltVal val="0"/>
                                          </p:val>
                                        </p:tav>
                                        <p:tav tm="100000">
                                          <p:val>
                                            <p:strVal val="#ppt_w"/>
                                          </p:val>
                                        </p:tav>
                                      </p:tavLst>
                                    </p:anim>
                                    <p:anim calcmode="lin" valueType="num">
                                      <p:cBhvr>
                                        <p:cTn id="174" dur="1250" fill="hold"/>
                                        <p:tgtEl>
                                          <p:spTgt spid="22"/>
                                        </p:tgtEl>
                                        <p:attrNameLst>
                                          <p:attrName>ppt_h</p:attrName>
                                        </p:attrNameLst>
                                      </p:cBhvr>
                                      <p:tavLst>
                                        <p:tav tm="0">
                                          <p:val>
                                            <p:fltVal val="0"/>
                                          </p:val>
                                        </p:tav>
                                        <p:tav tm="100000">
                                          <p:val>
                                            <p:strVal val="#ppt_h"/>
                                          </p:val>
                                        </p:tav>
                                      </p:tavLst>
                                    </p:anim>
                                  </p:childTnLst>
                                </p:cTn>
                              </p:par>
                              <p:par>
                                <p:cTn id="175" presetID="0" presetClass="path" presetSubtype="0" accel="50000" decel="50000" fill="hold" grpId="2" nodeType="withEffect">
                                  <p:stCondLst>
                                    <p:cond delay="1000"/>
                                  </p:stCondLst>
                                  <p:childTnLst>
                                    <p:animMotion origin="layout" path="M 0.00017 -4.44444E-6 L -0.31719 -0.18773 " pathEditMode="relative" rAng="0" ptsTypes="AA">
                                      <p:cBhvr>
                                        <p:cTn id="176" dur="1250" spd="-100000" fill="hold"/>
                                        <p:tgtEl>
                                          <p:spTgt spid="22"/>
                                        </p:tgtEl>
                                        <p:attrNameLst>
                                          <p:attrName>ppt_x</p:attrName>
                                          <p:attrName>ppt_y</p:attrName>
                                        </p:attrNameLst>
                                      </p:cBhvr>
                                      <p:rCtr x="-15868" y="-9398"/>
                                    </p:animMotion>
                                  </p:childTnLst>
                                </p:cTn>
                              </p:par>
                              <p:par>
                                <p:cTn id="177" presetID="23" presetClass="entr" presetSubtype="16" fill="hold" grpId="0" nodeType="withEffect">
                                  <p:stCondLst>
                                    <p:cond delay="1200"/>
                                  </p:stCondLst>
                                  <p:childTnLst>
                                    <p:set>
                                      <p:cBhvr>
                                        <p:cTn id="178" dur="1" fill="hold">
                                          <p:stCondLst>
                                            <p:cond delay="0"/>
                                          </p:stCondLst>
                                        </p:cTn>
                                        <p:tgtEl>
                                          <p:spTgt spid="23"/>
                                        </p:tgtEl>
                                        <p:attrNameLst>
                                          <p:attrName>style.visibility</p:attrName>
                                        </p:attrNameLst>
                                      </p:cBhvr>
                                      <p:to>
                                        <p:strVal val="visible"/>
                                      </p:to>
                                    </p:set>
                                    <p:anim calcmode="lin" valueType="num">
                                      <p:cBhvr>
                                        <p:cTn id="179" dur="1250" fill="hold"/>
                                        <p:tgtEl>
                                          <p:spTgt spid="23"/>
                                        </p:tgtEl>
                                        <p:attrNameLst>
                                          <p:attrName>ppt_w</p:attrName>
                                        </p:attrNameLst>
                                      </p:cBhvr>
                                      <p:tavLst>
                                        <p:tav tm="0">
                                          <p:val>
                                            <p:fltVal val="0"/>
                                          </p:val>
                                        </p:tav>
                                        <p:tav tm="100000">
                                          <p:val>
                                            <p:strVal val="#ppt_w"/>
                                          </p:val>
                                        </p:tav>
                                      </p:tavLst>
                                    </p:anim>
                                    <p:anim calcmode="lin" valueType="num">
                                      <p:cBhvr>
                                        <p:cTn id="180" dur="1250" fill="hold"/>
                                        <p:tgtEl>
                                          <p:spTgt spid="23"/>
                                        </p:tgtEl>
                                        <p:attrNameLst>
                                          <p:attrName>ppt_h</p:attrName>
                                        </p:attrNameLst>
                                      </p:cBhvr>
                                      <p:tavLst>
                                        <p:tav tm="0">
                                          <p:val>
                                            <p:fltVal val="0"/>
                                          </p:val>
                                        </p:tav>
                                        <p:tav tm="100000">
                                          <p:val>
                                            <p:strVal val="#ppt_h"/>
                                          </p:val>
                                        </p:tav>
                                      </p:tavLst>
                                    </p:anim>
                                  </p:childTnLst>
                                </p:cTn>
                              </p:par>
                              <p:par>
                                <p:cTn id="181" presetID="0" presetClass="path" presetSubtype="0" accel="50000" decel="50000" fill="hold" grpId="2" nodeType="withEffect">
                                  <p:stCondLst>
                                    <p:cond delay="1200"/>
                                  </p:stCondLst>
                                  <p:childTnLst>
                                    <p:animMotion origin="layout" path="M 0.00017 2.6087E-6 L 0.08663 -0.29926 " pathEditMode="relative" rAng="0" ptsTypes="AA">
                                      <p:cBhvr>
                                        <p:cTn id="182" dur="1250" spd="-100000" fill="hold"/>
                                        <p:tgtEl>
                                          <p:spTgt spid="23"/>
                                        </p:tgtEl>
                                        <p:attrNameLst>
                                          <p:attrName>ppt_x</p:attrName>
                                          <p:attrName>ppt_y</p:attrName>
                                        </p:attrNameLst>
                                      </p:cBhvr>
                                      <p:rCtr x="4323" y="-14963"/>
                                    </p:animMotion>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grpId="0" nodeType="clickEffect">
                                  <p:stCondLst>
                                    <p:cond delay="250"/>
                                  </p:stCondLst>
                                  <p:childTnLst>
                                    <p:set>
                                      <p:cBhvr>
                                        <p:cTn id="186" dur="1" fill="hold">
                                          <p:stCondLst>
                                            <p:cond delay="0"/>
                                          </p:stCondLst>
                                        </p:cTn>
                                        <p:tgtEl>
                                          <p:spTgt spid="63"/>
                                        </p:tgtEl>
                                        <p:attrNameLst>
                                          <p:attrName>style.visibility</p:attrName>
                                        </p:attrNameLst>
                                      </p:cBhvr>
                                      <p:to>
                                        <p:strVal val="visible"/>
                                      </p:to>
                                    </p:set>
                                    <p:animEffect transition="in" filter="wipe(left)">
                                      <p:cBhvr>
                                        <p:cTn id="187" dur="750"/>
                                        <p:tgtEl>
                                          <p:spTgt spid="63"/>
                                        </p:tgtEl>
                                      </p:cBhvr>
                                    </p:animEffect>
                                  </p:childTnLst>
                                </p:cTn>
                              </p:par>
                              <p:par>
                                <p:cTn id="188" presetID="22" presetClass="exit" presetSubtype="8" fill="hold" grpId="1" nodeType="withEffect">
                                  <p:stCondLst>
                                    <p:cond delay="0"/>
                                  </p:stCondLst>
                                  <p:childTnLst>
                                    <p:animEffect transition="out" filter="wipe(left)">
                                      <p:cBhvr>
                                        <p:cTn id="189" dur="500"/>
                                        <p:tgtEl>
                                          <p:spTgt spid="17"/>
                                        </p:tgtEl>
                                      </p:cBhvr>
                                    </p:animEffect>
                                    <p:set>
                                      <p:cBhvr>
                                        <p:cTn id="190" dur="1" fill="hold">
                                          <p:stCondLst>
                                            <p:cond delay="499"/>
                                          </p:stCondLst>
                                        </p:cTn>
                                        <p:tgtEl>
                                          <p:spTgt spid="17"/>
                                        </p:tgtEl>
                                        <p:attrNameLst>
                                          <p:attrName>style.visibility</p:attrName>
                                        </p:attrNameLst>
                                      </p:cBhvr>
                                      <p:to>
                                        <p:strVal val="hidden"/>
                                      </p:to>
                                    </p:set>
                                  </p:childTnLst>
                                </p:cTn>
                              </p:par>
                              <p:par>
                                <p:cTn id="191" presetID="22" presetClass="exit" presetSubtype="8" fill="hold" grpId="1" nodeType="withEffect">
                                  <p:stCondLst>
                                    <p:cond delay="0"/>
                                  </p:stCondLst>
                                  <p:childTnLst>
                                    <p:animEffect transition="out" filter="wipe(left)">
                                      <p:cBhvr>
                                        <p:cTn id="192" dur="500"/>
                                        <p:tgtEl>
                                          <p:spTgt spid="18"/>
                                        </p:tgtEl>
                                      </p:cBhvr>
                                    </p:animEffect>
                                    <p:set>
                                      <p:cBhvr>
                                        <p:cTn id="193" dur="1" fill="hold">
                                          <p:stCondLst>
                                            <p:cond delay="499"/>
                                          </p:stCondLst>
                                        </p:cTn>
                                        <p:tgtEl>
                                          <p:spTgt spid="18"/>
                                        </p:tgtEl>
                                        <p:attrNameLst>
                                          <p:attrName>style.visibility</p:attrName>
                                        </p:attrNameLst>
                                      </p:cBhvr>
                                      <p:to>
                                        <p:strVal val="hidden"/>
                                      </p:to>
                                    </p:set>
                                  </p:childTnLst>
                                </p:cTn>
                              </p:par>
                              <p:par>
                                <p:cTn id="194" presetID="22" presetClass="exit" presetSubtype="8" fill="hold" grpId="1" nodeType="withEffect">
                                  <p:stCondLst>
                                    <p:cond delay="0"/>
                                  </p:stCondLst>
                                  <p:childTnLst>
                                    <p:animEffect transition="out" filter="wipe(left)">
                                      <p:cBhvr>
                                        <p:cTn id="195" dur="500"/>
                                        <p:tgtEl>
                                          <p:spTgt spid="20"/>
                                        </p:tgtEl>
                                      </p:cBhvr>
                                    </p:animEffect>
                                    <p:set>
                                      <p:cBhvr>
                                        <p:cTn id="196" dur="1" fill="hold">
                                          <p:stCondLst>
                                            <p:cond delay="499"/>
                                          </p:stCondLst>
                                        </p:cTn>
                                        <p:tgtEl>
                                          <p:spTgt spid="20"/>
                                        </p:tgtEl>
                                        <p:attrNameLst>
                                          <p:attrName>style.visibility</p:attrName>
                                        </p:attrNameLst>
                                      </p:cBhvr>
                                      <p:to>
                                        <p:strVal val="hidden"/>
                                      </p:to>
                                    </p:set>
                                  </p:childTnLst>
                                </p:cTn>
                              </p:par>
                              <p:par>
                                <p:cTn id="197" presetID="22" presetClass="exit" presetSubtype="8" fill="hold" grpId="1" nodeType="withEffect">
                                  <p:stCondLst>
                                    <p:cond delay="0"/>
                                  </p:stCondLst>
                                  <p:childTnLst>
                                    <p:animEffect transition="out" filter="wipe(left)">
                                      <p:cBhvr>
                                        <p:cTn id="198" dur="500"/>
                                        <p:tgtEl>
                                          <p:spTgt spid="19"/>
                                        </p:tgtEl>
                                      </p:cBhvr>
                                    </p:animEffect>
                                    <p:set>
                                      <p:cBhvr>
                                        <p:cTn id="199" dur="1" fill="hold">
                                          <p:stCondLst>
                                            <p:cond delay="499"/>
                                          </p:stCondLst>
                                        </p:cTn>
                                        <p:tgtEl>
                                          <p:spTgt spid="19"/>
                                        </p:tgtEl>
                                        <p:attrNameLst>
                                          <p:attrName>style.visibility</p:attrName>
                                        </p:attrNameLst>
                                      </p:cBhvr>
                                      <p:to>
                                        <p:strVal val="hidden"/>
                                      </p:to>
                                    </p:set>
                                  </p:childTnLst>
                                </p:cTn>
                              </p:par>
                              <p:par>
                                <p:cTn id="200" presetID="22" presetClass="exit" presetSubtype="8" fill="hold" grpId="1" nodeType="withEffect">
                                  <p:stCondLst>
                                    <p:cond delay="0"/>
                                  </p:stCondLst>
                                  <p:childTnLst>
                                    <p:animEffect transition="out" filter="wipe(left)">
                                      <p:cBhvr>
                                        <p:cTn id="201" dur="500"/>
                                        <p:tgtEl>
                                          <p:spTgt spid="21"/>
                                        </p:tgtEl>
                                      </p:cBhvr>
                                    </p:animEffect>
                                    <p:set>
                                      <p:cBhvr>
                                        <p:cTn id="202" dur="1" fill="hold">
                                          <p:stCondLst>
                                            <p:cond delay="499"/>
                                          </p:stCondLst>
                                        </p:cTn>
                                        <p:tgtEl>
                                          <p:spTgt spid="21"/>
                                        </p:tgtEl>
                                        <p:attrNameLst>
                                          <p:attrName>style.visibility</p:attrName>
                                        </p:attrNameLst>
                                      </p:cBhvr>
                                      <p:to>
                                        <p:strVal val="hidden"/>
                                      </p:to>
                                    </p:set>
                                  </p:childTnLst>
                                </p:cTn>
                              </p:par>
                              <p:par>
                                <p:cTn id="203" presetID="22" presetClass="exit" presetSubtype="8" fill="hold" grpId="1" nodeType="withEffect">
                                  <p:stCondLst>
                                    <p:cond delay="0"/>
                                  </p:stCondLst>
                                  <p:childTnLst>
                                    <p:animEffect transition="out" filter="wipe(left)">
                                      <p:cBhvr>
                                        <p:cTn id="204" dur="500"/>
                                        <p:tgtEl>
                                          <p:spTgt spid="22"/>
                                        </p:tgtEl>
                                      </p:cBhvr>
                                    </p:animEffect>
                                    <p:set>
                                      <p:cBhvr>
                                        <p:cTn id="205" dur="1" fill="hold">
                                          <p:stCondLst>
                                            <p:cond delay="499"/>
                                          </p:stCondLst>
                                        </p:cTn>
                                        <p:tgtEl>
                                          <p:spTgt spid="22"/>
                                        </p:tgtEl>
                                        <p:attrNameLst>
                                          <p:attrName>style.visibility</p:attrName>
                                        </p:attrNameLst>
                                      </p:cBhvr>
                                      <p:to>
                                        <p:strVal val="hidden"/>
                                      </p:to>
                                    </p:set>
                                  </p:childTnLst>
                                </p:cTn>
                              </p:par>
                              <p:par>
                                <p:cTn id="206" presetID="22" presetClass="exit" presetSubtype="8" fill="hold" grpId="1" nodeType="withEffect">
                                  <p:stCondLst>
                                    <p:cond delay="0"/>
                                  </p:stCondLst>
                                  <p:childTnLst>
                                    <p:animEffect transition="out" filter="wipe(left)">
                                      <p:cBhvr>
                                        <p:cTn id="207" dur="500"/>
                                        <p:tgtEl>
                                          <p:spTgt spid="23"/>
                                        </p:tgtEl>
                                      </p:cBhvr>
                                    </p:animEffect>
                                    <p:set>
                                      <p:cBhvr>
                                        <p:cTn id="208" dur="1" fill="hold">
                                          <p:stCondLst>
                                            <p:cond delay="499"/>
                                          </p:stCondLst>
                                        </p:cTn>
                                        <p:tgtEl>
                                          <p:spTgt spid="23"/>
                                        </p:tgtEl>
                                        <p:attrNameLst>
                                          <p:attrName>style.visibility</p:attrName>
                                        </p:attrNameLst>
                                      </p:cBhvr>
                                      <p:to>
                                        <p:strVal val="hidden"/>
                                      </p:to>
                                    </p:set>
                                  </p:childTnLst>
                                </p:cTn>
                              </p:par>
                              <p:par>
                                <p:cTn id="209" presetID="22" presetClass="exit" presetSubtype="8" fill="hold" grpId="1" nodeType="withEffect">
                                  <p:stCondLst>
                                    <p:cond delay="0"/>
                                  </p:stCondLst>
                                  <p:childTnLst>
                                    <p:animEffect transition="out" filter="wipe(left)">
                                      <p:cBhvr>
                                        <p:cTn id="210" dur="500"/>
                                        <p:tgtEl>
                                          <p:spTgt spid="24"/>
                                        </p:tgtEl>
                                      </p:cBhvr>
                                    </p:animEffect>
                                    <p:set>
                                      <p:cBhvr>
                                        <p:cTn id="21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6" grpId="3"/>
      <p:bldP spid="62" grpId="0"/>
      <p:bldP spid="62" grpId="1"/>
      <p:bldP spid="62" grpId="2"/>
      <p:bldP spid="63" grpId="0"/>
      <p:bldP spid="33" grpId="0"/>
      <p:bldP spid="33" grpId="2"/>
      <p:bldP spid="33" grpId="3"/>
      <p:bldP spid="33" grpId="4"/>
      <p:bldP spid="33" grpId="5"/>
      <p:bldP spid="25" grpId="0"/>
      <p:bldP spid="25" grpId="1"/>
      <p:bldP spid="25" grpId="2"/>
      <p:bldP spid="25" grpId="3"/>
      <p:bldP spid="26" grpId="0" animBg="1"/>
      <p:bldP spid="26" grpId="2" animBg="1"/>
      <p:bldP spid="26" grpId="3" animBg="1"/>
      <p:bldP spid="26" grpId="4" animBg="1"/>
      <p:bldP spid="64" grpId="0"/>
      <p:bldP spid="65" grpId="0" animBg="1"/>
      <p:bldP spid="66" grpId="0"/>
      <p:bldP spid="13" grpId="0"/>
      <p:bldP spid="13" grpId="1"/>
      <p:bldP spid="13" grpId="2"/>
      <p:bldP spid="15" grpId="0"/>
      <p:bldP spid="15" grpId="1"/>
      <p:bldP spid="15" grpId="2"/>
      <p:bldP spid="27" grpId="0"/>
      <p:bldP spid="27" grpId="1"/>
      <p:bldP spid="27" grpId="2"/>
      <p:bldP spid="11" grpId="0"/>
      <p:bldP spid="11" grpId="1"/>
      <p:bldP spid="11" grpId="2"/>
      <p:bldP spid="12" grpId="0"/>
      <p:bldP spid="12" grpId="1"/>
      <p:bldP spid="12" grpId="2"/>
      <p:bldP spid="17" grpId="0"/>
      <p:bldP spid="17" grpId="1"/>
      <p:bldP spid="17" grpId="2"/>
      <p:bldP spid="17" grpId="3"/>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 name="Rectangle 2"/>
          <p:cNvSpPr txBox="1">
            <a:spLocks noChangeArrowheads="1"/>
          </p:cNvSpPr>
          <p:nvPr/>
        </p:nvSpPr>
        <p:spPr bwMode="auto">
          <a:xfrm>
            <a:off x="137160" y="1828800"/>
            <a:ext cx="1752600" cy="81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Origin of</a:t>
            </a:r>
          </a:p>
          <a:p>
            <a:pPr eaLnBrk="1" hangingPunct="1"/>
            <a:r>
              <a:rPr lang="en-US" altLang="en-US" sz="2030" b="1" kern="0" dirty="0" smtClean="0">
                <a:ln w="11430"/>
                <a:solidFill>
                  <a:srgbClr val="0066FF"/>
                </a:solidFill>
                <a:effectLst>
                  <a:outerShdw blurRad="80000" dist="40000" dir="5040000" algn="tl">
                    <a:srgbClr val="000000">
                      <a:alpha val="30000"/>
                    </a:srgbClr>
                  </a:outerShdw>
                </a:effectLst>
                <a:latin typeface="Calibri" panose="020F0502020204030204" pitchFamily="34" charset="0"/>
              </a:rPr>
              <a:t>our Universe</a:t>
            </a:r>
          </a:p>
        </p:txBody>
      </p:sp>
      <p:sp>
        <p:nvSpPr>
          <p:cNvPr id="62" name="Freeform 14"/>
          <p:cNvSpPr>
            <a:spLocks/>
          </p:cNvSpPr>
          <p:nvPr/>
        </p:nvSpPr>
        <p:spPr bwMode="auto">
          <a:xfrm rot="18881658" flipH="1">
            <a:off x="768096" y="2750988"/>
            <a:ext cx="494932" cy="49377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31750">
            <a:solidFill>
              <a:srgbClr val="00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itle 1"/>
          <p:cNvSpPr txBox="1">
            <a:spLocks/>
          </p:cNvSpPr>
          <p:nvPr/>
        </p:nvSpPr>
        <p:spPr bwMode="auto">
          <a:xfrm>
            <a:off x="621792" y="3072384"/>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Aharoni" panose="02010803020104030203" pitchFamily="2" charset="-79"/>
                <a:cs typeface="Aharoni" panose="02010803020104030203" pitchFamily="2" charset="-79"/>
              </a:rPr>
              <a:t>.</a:t>
            </a:r>
          </a:p>
        </p:txBody>
      </p:sp>
      <p:sp>
        <p:nvSpPr>
          <p:cNvPr id="64" name="Rectangle 2"/>
          <p:cNvSpPr txBox="1">
            <a:spLocks noChangeArrowheads="1"/>
          </p:cNvSpPr>
          <p:nvPr/>
        </p:nvSpPr>
        <p:spPr bwMode="auto">
          <a:xfrm>
            <a:off x="1371601" y="2667000"/>
            <a:ext cx="7543799"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latin typeface="Calibri" panose="020F0502020204030204" pitchFamily="34" charset="0"/>
              </a:rPr>
              <a:t>'I form the </a:t>
            </a:r>
            <a:r>
              <a:rPr lang="en-US" b="1" kern="0" dirty="0" smtClean="0">
                <a:solidFill>
                  <a:schemeClr val="bg1"/>
                </a:solidFill>
                <a:latin typeface="Calibri" panose="020F0502020204030204" pitchFamily="34" charset="0"/>
              </a:rPr>
              <a:t>light and </a:t>
            </a:r>
            <a:r>
              <a:rPr lang="en-US" b="1" kern="0" dirty="0">
                <a:solidFill>
                  <a:schemeClr val="bg1"/>
                </a:solidFill>
                <a:latin typeface="Calibri" panose="020F0502020204030204" pitchFamily="34" charset="0"/>
              </a:rPr>
              <a:t>create darkness, </a:t>
            </a:r>
            <a:r>
              <a:rPr lang="en-US" b="1" kern="0" dirty="0" smtClean="0">
                <a:solidFill>
                  <a:schemeClr val="bg1"/>
                </a:solidFill>
                <a:latin typeface="Calibri" panose="020F0502020204030204" pitchFamily="34" charset="0"/>
              </a:rPr>
              <a:t>I </a:t>
            </a:r>
            <a:r>
              <a:rPr lang="en-US" b="1" kern="0" dirty="0">
                <a:solidFill>
                  <a:schemeClr val="bg1"/>
                </a:solidFill>
                <a:latin typeface="Calibri" panose="020F0502020204030204" pitchFamily="34" charset="0"/>
              </a:rPr>
              <a:t>make peace and create calamity; </a:t>
            </a:r>
            <a:r>
              <a:rPr lang="en-US" b="1" kern="0" dirty="0" smtClean="0">
                <a:solidFill>
                  <a:schemeClr val="bg1"/>
                </a:solidFill>
                <a:latin typeface="Calibri" panose="020F0502020204030204" pitchFamily="34" charset="0"/>
              </a:rPr>
              <a:t>I</a:t>
            </a:r>
            <a:r>
              <a:rPr lang="en-US" b="1" kern="0" dirty="0">
                <a:solidFill>
                  <a:schemeClr val="bg1"/>
                </a:solidFill>
                <a:latin typeface="Calibri" panose="020F0502020204030204" pitchFamily="34" charset="0"/>
              </a:rPr>
              <a:t>, the LORD, do all these things</a:t>
            </a:r>
            <a:r>
              <a:rPr lang="en-US" b="1" kern="0" dirty="0" smtClean="0">
                <a:solidFill>
                  <a:schemeClr val="bg1"/>
                </a:solidFill>
                <a:latin typeface="Calibri" panose="020F0502020204030204" pitchFamily="34" charset="0"/>
              </a:rPr>
              <a:t>.' </a:t>
            </a:r>
            <a:r>
              <a:rPr lang="en-US" sz="3600" b="1" i="1" kern="0" dirty="0" smtClean="0">
                <a:solidFill>
                  <a:schemeClr val="bg1"/>
                </a:solidFill>
                <a:latin typeface="Calibri" panose="020F0502020204030204" pitchFamily="34" charset="0"/>
              </a:rPr>
              <a:t>— </a:t>
            </a:r>
            <a:r>
              <a:rPr lang="en-US" sz="3600" b="1" i="1" kern="0" dirty="0">
                <a:solidFill>
                  <a:schemeClr val="bg1"/>
                </a:solidFill>
                <a:latin typeface="Calibri" panose="020F0502020204030204" pitchFamily="34" charset="0"/>
              </a:rPr>
              <a:t>Isaiah 45:7</a:t>
            </a:r>
          </a:p>
        </p:txBody>
      </p:sp>
      <p:sp>
        <p:nvSpPr>
          <p:cNvPr id="65" name="Rectangle 2"/>
          <p:cNvSpPr txBox="1">
            <a:spLocks noChangeArrowheads="1"/>
          </p:cNvSpPr>
          <p:nvPr/>
        </p:nvSpPr>
        <p:spPr bwMode="auto">
          <a:xfrm>
            <a:off x="2935069" y="4270248"/>
            <a:ext cx="2246531"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calamity</a:t>
            </a:r>
          </a:p>
        </p:txBody>
      </p:sp>
      <p:sp>
        <p:nvSpPr>
          <p:cNvPr id="66" name="Rectangle 2"/>
          <p:cNvSpPr txBox="1">
            <a:spLocks noChangeArrowheads="1"/>
          </p:cNvSpPr>
          <p:nvPr/>
        </p:nvSpPr>
        <p:spPr bwMode="auto">
          <a:xfrm>
            <a:off x="5861304" y="3545100"/>
            <a:ext cx="1606296" cy="102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calm</a:t>
            </a:r>
          </a:p>
        </p:txBody>
      </p:sp>
      <p:sp>
        <p:nvSpPr>
          <p:cNvPr id="67" name="Rectangle 2"/>
          <p:cNvSpPr txBox="1">
            <a:spLocks noChangeArrowheads="1"/>
          </p:cNvSpPr>
          <p:nvPr/>
        </p:nvSpPr>
        <p:spPr bwMode="auto">
          <a:xfrm>
            <a:off x="1066800" y="5897960"/>
            <a:ext cx="2819400"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Difficulty</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8" name="Rectangle 2"/>
          <p:cNvSpPr txBox="1">
            <a:spLocks noChangeArrowheads="1"/>
          </p:cNvSpPr>
          <p:nvPr/>
        </p:nvSpPr>
        <p:spPr bwMode="auto">
          <a:xfrm>
            <a:off x="-76200" y="4800600"/>
            <a:ext cx="2476500"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Danger</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9" name="Rectangle 2"/>
          <p:cNvSpPr txBox="1">
            <a:spLocks noChangeArrowheads="1"/>
          </p:cNvSpPr>
          <p:nvPr/>
        </p:nvSpPr>
        <p:spPr bwMode="auto">
          <a:xfrm>
            <a:off x="2290416" y="716360"/>
            <a:ext cx="3653184"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Destruction </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0" name="Rectangle 2"/>
          <p:cNvSpPr txBox="1">
            <a:spLocks noChangeArrowheads="1"/>
          </p:cNvSpPr>
          <p:nvPr/>
        </p:nvSpPr>
        <p:spPr bwMode="auto">
          <a:xfrm>
            <a:off x="6172200" y="167374"/>
            <a:ext cx="2743722"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Desolation</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1" name="Rectangle 2"/>
          <p:cNvSpPr txBox="1">
            <a:spLocks noChangeArrowheads="1"/>
          </p:cNvSpPr>
          <p:nvPr/>
        </p:nvSpPr>
        <p:spPr bwMode="auto">
          <a:xfrm>
            <a:off x="2210322" y="1933478"/>
            <a:ext cx="2590278"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Explosion</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2" name="Rectangle 2"/>
          <p:cNvSpPr txBox="1">
            <a:spLocks noChangeArrowheads="1"/>
          </p:cNvSpPr>
          <p:nvPr/>
        </p:nvSpPr>
        <p:spPr bwMode="auto">
          <a:xfrm>
            <a:off x="1752600" y="3276600"/>
            <a:ext cx="1905000"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Bang</a:t>
            </a:r>
          </a:p>
        </p:txBody>
      </p:sp>
      <p:sp>
        <p:nvSpPr>
          <p:cNvPr id="73" name="Rectangle 2"/>
          <p:cNvSpPr txBox="1">
            <a:spLocks noChangeArrowheads="1"/>
          </p:cNvSpPr>
          <p:nvPr/>
        </p:nvSpPr>
        <p:spPr bwMode="auto">
          <a:xfrm>
            <a:off x="6324600" y="3764360"/>
            <a:ext cx="2163652"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Deluge</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4" name="Rectangle 2"/>
          <p:cNvSpPr txBox="1">
            <a:spLocks noChangeArrowheads="1"/>
          </p:cNvSpPr>
          <p:nvPr/>
        </p:nvSpPr>
        <p:spPr bwMode="auto">
          <a:xfrm>
            <a:off x="5638800" y="1371600"/>
            <a:ext cx="2667000"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Upheaval</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5" name="Rectangle 2"/>
          <p:cNvSpPr txBox="1">
            <a:spLocks noChangeArrowheads="1"/>
          </p:cNvSpPr>
          <p:nvPr/>
        </p:nvSpPr>
        <p:spPr bwMode="auto">
          <a:xfrm>
            <a:off x="5029200" y="5257800"/>
            <a:ext cx="3014316"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Cataclysm</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6" name="Rectangle 2"/>
          <p:cNvSpPr txBox="1">
            <a:spLocks noChangeArrowheads="1"/>
          </p:cNvSpPr>
          <p:nvPr/>
        </p:nvSpPr>
        <p:spPr bwMode="auto">
          <a:xfrm>
            <a:off x="4613069" y="2667000"/>
            <a:ext cx="4114800" cy="8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Harsh conditions</a:t>
            </a:r>
            <a:endParaRPr lang="en-US" altLang="en-US"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005840"/>
            <a:ext cx="4572000" cy="3413760"/>
          </a:xfrm>
          <a:prstGeom prst="rect">
            <a:avLst/>
          </a:prstGeom>
        </p:spPr>
      </p:pic>
      <p:pic>
        <p:nvPicPr>
          <p:cNvPr id="77" name="Picture 7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005840"/>
            <a:ext cx="4724400" cy="3413760"/>
          </a:xfrm>
          <a:prstGeom prst="rect">
            <a:avLst/>
          </a:prstGeom>
        </p:spPr>
      </p:pic>
      <p:sp>
        <p:nvSpPr>
          <p:cNvPr id="79" name="Isosceles Triangle 78"/>
          <p:cNvSpPr/>
          <p:nvPr/>
        </p:nvSpPr>
        <p:spPr>
          <a:xfrm rot="16200000">
            <a:off x="769539" y="1828800"/>
            <a:ext cx="3794922" cy="3352798"/>
          </a:xfrm>
          <a:prstGeom prst="triangle">
            <a:avLst>
              <a:gd name="adj" fmla="val 468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2"/>
          <p:cNvSpPr txBox="1">
            <a:spLocks noChangeArrowheads="1"/>
          </p:cNvSpPr>
          <p:nvPr/>
        </p:nvSpPr>
        <p:spPr bwMode="auto">
          <a:xfrm>
            <a:off x="1981200" y="3113844"/>
            <a:ext cx="1371600" cy="9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Past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81" name="Freeform 14"/>
          <p:cNvSpPr>
            <a:spLocks/>
          </p:cNvSpPr>
          <p:nvPr/>
        </p:nvSpPr>
        <p:spPr bwMode="auto">
          <a:xfrm rot="12918747" flipH="1">
            <a:off x="3419099" y="3422771"/>
            <a:ext cx="598510" cy="41989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ffectLst>
            <a:glow rad="38100">
              <a:schemeClr val="tx1"/>
            </a:glo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Rectangle 2"/>
          <p:cNvSpPr txBox="1">
            <a:spLocks noChangeArrowheads="1"/>
          </p:cNvSpPr>
          <p:nvPr/>
        </p:nvSpPr>
        <p:spPr bwMode="auto">
          <a:xfrm>
            <a:off x="2667000" y="5715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The Present</a:t>
            </a:r>
            <a:endParaRPr lang="en-US" altLang="en-US" sz="3200" b="1" kern="0" dirty="0" smtClean="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83" name="Freeform 14"/>
          <p:cNvSpPr>
            <a:spLocks/>
          </p:cNvSpPr>
          <p:nvPr/>
        </p:nvSpPr>
        <p:spPr bwMode="auto">
          <a:xfrm rot="7597396" flipH="1">
            <a:off x="4105656" y="5569649"/>
            <a:ext cx="434026" cy="320866"/>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rgbClr val="00B0F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84" name="Straight Connector 83"/>
          <p:cNvCxnSpPr/>
          <p:nvPr/>
        </p:nvCxnSpPr>
        <p:spPr>
          <a:xfrm>
            <a:off x="4325112" y="1618488"/>
            <a:ext cx="0" cy="37764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83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62"/>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63"/>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6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anim calcmode="lin" valueType="num">
                                      <p:cBhvr>
                                        <p:cTn id="28" dur="500" fill="hold"/>
                                        <p:tgtEl>
                                          <p:spTgt spid="66"/>
                                        </p:tgtEl>
                                        <p:attrNameLst>
                                          <p:attrName>ppt_w</p:attrName>
                                        </p:attrNameLst>
                                      </p:cBhvr>
                                      <p:tavLst>
                                        <p:tav tm="0">
                                          <p:val>
                                            <p:fltVal val="0"/>
                                          </p:val>
                                        </p:tav>
                                        <p:tav tm="100000">
                                          <p:val>
                                            <p:strVal val="#ppt_w"/>
                                          </p:val>
                                        </p:tav>
                                      </p:tavLst>
                                    </p:anim>
                                    <p:anim calcmode="lin" valueType="num">
                                      <p:cBhvr>
                                        <p:cTn id="29" dur="500" fill="hold"/>
                                        <p:tgtEl>
                                          <p:spTgt spid="66"/>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68"/>
                                        </p:tgtEl>
                                        <p:attrNameLst>
                                          <p:attrName>style.visibility</p:attrName>
                                        </p:attrNameLst>
                                      </p:cBhvr>
                                      <p:to>
                                        <p:strVal val="visible"/>
                                      </p:to>
                                    </p:set>
                                    <p:anim calcmode="lin" valueType="num">
                                      <p:cBhvr>
                                        <p:cTn id="34" dur="1250" fill="hold"/>
                                        <p:tgtEl>
                                          <p:spTgt spid="68"/>
                                        </p:tgtEl>
                                        <p:attrNameLst>
                                          <p:attrName>ppt_w</p:attrName>
                                        </p:attrNameLst>
                                      </p:cBhvr>
                                      <p:tavLst>
                                        <p:tav tm="0">
                                          <p:val>
                                            <p:fltVal val="0"/>
                                          </p:val>
                                        </p:tav>
                                        <p:tav tm="100000">
                                          <p:val>
                                            <p:strVal val="#ppt_w"/>
                                          </p:val>
                                        </p:tav>
                                      </p:tavLst>
                                    </p:anim>
                                    <p:anim calcmode="lin" valueType="num">
                                      <p:cBhvr>
                                        <p:cTn id="35" dur="1250" fill="hold"/>
                                        <p:tgtEl>
                                          <p:spTgt spid="68"/>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p:cTn id="38" dur="1250" fill="hold"/>
                                        <p:tgtEl>
                                          <p:spTgt spid="67"/>
                                        </p:tgtEl>
                                        <p:attrNameLst>
                                          <p:attrName>ppt_w</p:attrName>
                                        </p:attrNameLst>
                                      </p:cBhvr>
                                      <p:tavLst>
                                        <p:tav tm="0">
                                          <p:val>
                                            <p:fltVal val="0"/>
                                          </p:val>
                                        </p:tav>
                                        <p:tav tm="100000">
                                          <p:val>
                                            <p:strVal val="#ppt_w"/>
                                          </p:val>
                                        </p:tav>
                                      </p:tavLst>
                                    </p:anim>
                                    <p:anim calcmode="lin" valueType="num">
                                      <p:cBhvr>
                                        <p:cTn id="39" dur="1250" fill="hold"/>
                                        <p:tgtEl>
                                          <p:spTgt spid="67"/>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250" fill="hold"/>
                                        <p:tgtEl>
                                          <p:spTgt spid="72"/>
                                        </p:tgtEl>
                                        <p:attrNameLst>
                                          <p:attrName>ppt_w</p:attrName>
                                        </p:attrNameLst>
                                      </p:cBhvr>
                                      <p:tavLst>
                                        <p:tav tm="0">
                                          <p:val>
                                            <p:fltVal val="0"/>
                                          </p:val>
                                        </p:tav>
                                        <p:tav tm="100000">
                                          <p:val>
                                            <p:strVal val="#ppt_w"/>
                                          </p:val>
                                        </p:tav>
                                      </p:tavLst>
                                    </p:anim>
                                    <p:anim calcmode="lin" valueType="num">
                                      <p:cBhvr>
                                        <p:cTn id="43" dur="1250" fill="hold"/>
                                        <p:tgtEl>
                                          <p:spTgt spid="72"/>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p:cTn id="46" dur="1250" fill="hold"/>
                                        <p:tgtEl>
                                          <p:spTgt spid="71"/>
                                        </p:tgtEl>
                                        <p:attrNameLst>
                                          <p:attrName>ppt_w</p:attrName>
                                        </p:attrNameLst>
                                      </p:cBhvr>
                                      <p:tavLst>
                                        <p:tav tm="0">
                                          <p:val>
                                            <p:fltVal val="0"/>
                                          </p:val>
                                        </p:tav>
                                        <p:tav tm="100000">
                                          <p:val>
                                            <p:strVal val="#ppt_w"/>
                                          </p:val>
                                        </p:tav>
                                      </p:tavLst>
                                    </p:anim>
                                    <p:anim calcmode="lin" valueType="num">
                                      <p:cBhvr>
                                        <p:cTn id="47" dur="1250" fill="hold"/>
                                        <p:tgtEl>
                                          <p:spTgt spid="71"/>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childTnLst>
                                    <p:set>
                                      <p:cBhvr>
                                        <p:cTn id="49" dur="1" fill="hold">
                                          <p:stCondLst>
                                            <p:cond delay="0"/>
                                          </p:stCondLst>
                                        </p:cTn>
                                        <p:tgtEl>
                                          <p:spTgt spid="69"/>
                                        </p:tgtEl>
                                        <p:attrNameLst>
                                          <p:attrName>style.visibility</p:attrName>
                                        </p:attrNameLst>
                                      </p:cBhvr>
                                      <p:to>
                                        <p:strVal val="visible"/>
                                      </p:to>
                                    </p:set>
                                    <p:anim calcmode="lin" valueType="num">
                                      <p:cBhvr>
                                        <p:cTn id="50" dur="1250" fill="hold"/>
                                        <p:tgtEl>
                                          <p:spTgt spid="69"/>
                                        </p:tgtEl>
                                        <p:attrNameLst>
                                          <p:attrName>ppt_w</p:attrName>
                                        </p:attrNameLst>
                                      </p:cBhvr>
                                      <p:tavLst>
                                        <p:tav tm="0">
                                          <p:val>
                                            <p:fltVal val="0"/>
                                          </p:val>
                                        </p:tav>
                                        <p:tav tm="100000">
                                          <p:val>
                                            <p:strVal val="#ppt_w"/>
                                          </p:val>
                                        </p:tav>
                                      </p:tavLst>
                                    </p:anim>
                                    <p:anim calcmode="lin" valueType="num">
                                      <p:cBhvr>
                                        <p:cTn id="51" dur="1250" fill="hold"/>
                                        <p:tgtEl>
                                          <p:spTgt spid="69"/>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75"/>
                                        </p:tgtEl>
                                        <p:attrNameLst>
                                          <p:attrName>style.visibility</p:attrName>
                                        </p:attrNameLst>
                                      </p:cBhvr>
                                      <p:to>
                                        <p:strVal val="visible"/>
                                      </p:to>
                                    </p:set>
                                    <p:anim calcmode="lin" valueType="num">
                                      <p:cBhvr>
                                        <p:cTn id="54" dur="1250" fill="hold"/>
                                        <p:tgtEl>
                                          <p:spTgt spid="75"/>
                                        </p:tgtEl>
                                        <p:attrNameLst>
                                          <p:attrName>ppt_w</p:attrName>
                                        </p:attrNameLst>
                                      </p:cBhvr>
                                      <p:tavLst>
                                        <p:tav tm="0">
                                          <p:val>
                                            <p:fltVal val="0"/>
                                          </p:val>
                                        </p:tav>
                                        <p:tav tm="100000">
                                          <p:val>
                                            <p:strVal val="#ppt_w"/>
                                          </p:val>
                                        </p:tav>
                                      </p:tavLst>
                                    </p:anim>
                                    <p:anim calcmode="lin" valueType="num">
                                      <p:cBhvr>
                                        <p:cTn id="55" dur="1250" fill="hold"/>
                                        <p:tgtEl>
                                          <p:spTgt spid="75"/>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0"/>
                                  </p:stCondLst>
                                  <p:childTnLst>
                                    <p:set>
                                      <p:cBhvr>
                                        <p:cTn id="57" dur="1" fill="hold">
                                          <p:stCondLst>
                                            <p:cond delay="0"/>
                                          </p:stCondLst>
                                        </p:cTn>
                                        <p:tgtEl>
                                          <p:spTgt spid="73"/>
                                        </p:tgtEl>
                                        <p:attrNameLst>
                                          <p:attrName>style.visibility</p:attrName>
                                        </p:attrNameLst>
                                      </p:cBhvr>
                                      <p:to>
                                        <p:strVal val="visible"/>
                                      </p:to>
                                    </p:set>
                                    <p:anim calcmode="lin" valueType="num">
                                      <p:cBhvr>
                                        <p:cTn id="58" dur="1250" fill="hold"/>
                                        <p:tgtEl>
                                          <p:spTgt spid="73"/>
                                        </p:tgtEl>
                                        <p:attrNameLst>
                                          <p:attrName>ppt_w</p:attrName>
                                        </p:attrNameLst>
                                      </p:cBhvr>
                                      <p:tavLst>
                                        <p:tav tm="0">
                                          <p:val>
                                            <p:fltVal val="0"/>
                                          </p:val>
                                        </p:tav>
                                        <p:tav tm="100000">
                                          <p:val>
                                            <p:strVal val="#ppt_w"/>
                                          </p:val>
                                        </p:tav>
                                      </p:tavLst>
                                    </p:anim>
                                    <p:anim calcmode="lin" valueType="num">
                                      <p:cBhvr>
                                        <p:cTn id="59" dur="1250" fill="hold"/>
                                        <p:tgtEl>
                                          <p:spTgt spid="73"/>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0"/>
                                  </p:stCondLst>
                                  <p:childTnLst>
                                    <p:set>
                                      <p:cBhvr>
                                        <p:cTn id="61" dur="1" fill="hold">
                                          <p:stCondLst>
                                            <p:cond delay="0"/>
                                          </p:stCondLst>
                                        </p:cTn>
                                        <p:tgtEl>
                                          <p:spTgt spid="76"/>
                                        </p:tgtEl>
                                        <p:attrNameLst>
                                          <p:attrName>style.visibility</p:attrName>
                                        </p:attrNameLst>
                                      </p:cBhvr>
                                      <p:to>
                                        <p:strVal val="visible"/>
                                      </p:to>
                                    </p:set>
                                    <p:anim calcmode="lin" valueType="num">
                                      <p:cBhvr>
                                        <p:cTn id="62" dur="1250" fill="hold"/>
                                        <p:tgtEl>
                                          <p:spTgt spid="76"/>
                                        </p:tgtEl>
                                        <p:attrNameLst>
                                          <p:attrName>ppt_w</p:attrName>
                                        </p:attrNameLst>
                                      </p:cBhvr>
                                      <p:tavLst>
                                        <p:tav tm="0">
                                          <p:val>
                                            <p:fltVal val="0"/>
                                          </p:val>
                                        </p:tav>
                                        <p:tav tm="100000">
                                          <p:val>
                                            <p:strVal val="#ppt_w"/>
                                          </p:val>
                                        </p:tav>
                                      </p:tavLst>
                                    </p:anim>
                                    <p:anim calcmode="lin" valueType="num">
                                      <p:cBhvr>
                                        <p:cTn id="63" dur="1250" fill="hold"/>
                                        <p:tgtEl>
                                          <p:spTgt spid="76"/>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0"/>
                                  </p:stCondLst>
                                  <p:childTnLst>
                                    <p:set>
                                      <p:cBhvr>
                                        <p:cTn id="65" dur="1" fill="hold">
                                          <p:stCondLst>
                                            <p:cond delay="0"/>
                                          </p:stCondLst>
                                        </p:cTn>
                                        <p:tgtEl>
                                          <p:spTgt spid="74"/>
                                        </p:tgtEl>
                                        <p:attrNameLst>
                                          <p:attrName>style.visibility</p:attrName>
                                        </p:attrNameLst>
                                      </p:cBhvr>
                                      <p:to>
                                        <p:strVal val="visible"/>
                                      </p:to>
                                    </p:set>
                                    <p:anim calcmode="lin" valueType="num">
                                      <p:cBhvr>
                                        <p:cTn id="66" dur="1250" fill="hold"/>
                                        <p:tgtEl>
                                          <p:spTgt spid="74"/>
                                        </p:tgtEl>
                                        <p:attrNameLst>
                                          <p:attrName>ppt_w</p:attrName>
                                        </p:attrNameLst>
                                      </p:cBhvr>
                                      <p:tavLst>
                                        <p:tav tm="0">
                                          <p:val>
                                            <p:fltVal val="0"/>
                                          </p:val>
                                        </p:tav>
                                        <p:tav tm="100000">
                                          <p:val>
                                            <p:strVal val="#ppt_w"/>
                                          </p:val>
                                        </p:tav>
                                      </p:tavLst>
                                    </p:anim>
                                    <p:anim calcmode="lin" valueType="num">
                                      <p:cBhvr>
                                        <p:cTn id="67" dur="1250" fill="hold"/>
                                        <p:tgtEl>
                                          <p:spTgt spid="74"/>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 calcmode="lin" valueType="num">
                                      <p:cBhvr>
                                        <p:cTn id="70" dur="1250" fill="hold"/>
                                        <p:tgtEl>
                                          <p:spTgt spid="70"/>
                                        </p:tgtEl>
                                        <p:attrNameLst>
                                          <p:attrName>ppt_w</p:attrName>
                                        </p:attrNameLst>
                                      </p:cBhvr>
                                      <p:tavLst>
                                        <p:tav tm="0">
                                          <p:val>
                                            <p:fltVal val="0"/>
                                          </p:val>
                                        </p:tav>
                                        <p:tav tm="100000">
                                          <p:val>
                                            <p:strVal val="#ppt_w"/>
                                          </p:val>
                                        </p:tav>
                                      </p:tavLst>
                                    </p:anim>
                                    <p:anim calcmode="lin" valueType="num">
                                      <p:cBhvr>
                                        <p:cTn id="71" dur="1250" fill="hold"/>
                                        <p:tgtEl>
                                          <p:spTgt spid="70"/>
                                        </p:tgtEl>
                                        <p:attrNameLst>
                                          <p:attrName>ppt_h</p:attrName>
                                        </p:attrNameLst>
                                      </p:cBhvr>
                                      <p:tavLst>
                                        <p:tav tm="0">
                                          <p:val>
                                            <p:fltVal val="0"/>
                                          </p:val>
                                        </p:tav>
                                        <p:tav tm="100000">
                                          <p:val>
                                            <p:strVal val="#ppt_h"/>
                                          </p:val>
                                        </p:tav>
                                      </p:tavLst>
                                    </p:anim>
                                  </p:childTnLst>
                                </p:cTn>
                              </p:par>
                              <p:par>
                                <p:cTn id="72" presetID="6" presetClass="emph" presetSubtype="0" fill="hold" grpId="2" nodeType="withEffect">
                                  <p:stCondLst>
                                    <p:cond delay="0"/>
                                  </p:stCondLst>
                                  <p:childTnLst>
                                    <p:animScale>
                                      <p:cBhvr>
                                        <p:cTn id="73" dur="1250" fill="hold"/>
                                        <p:tgtEl>
                                          <p:spTgt spid="65"/>
                                        </p:tgtEl>
                                      </p:cBhvr>
                                      <p:by x="150000" y="150000"/>
                                    </p:animScale>
                                  </p:childTnLst>
                                </p:cTn>
                              </p:par>
                              <p:par>
                                <p:cTn id="74" presetID="0" presetClass="path" presetSubtype="0" accel="50000" decel="50000" fill="hold" grpId="2" nodeType="withEffect">
                                  <p:stCondLst>
                                    <p:cond delay="0"/>
                                  </p:stCondLst>
                                  <p:childTnLst>
                                    <p:animMotion origin="layout" path="M -3.33333E-6 0.00023 L 0.14236 -0.23149 " pathEditMode="relative" rAng="0" ptsTypes="AA">
                                      <p:cBhvr>
                                        <p:cTn id="75" dur="1250" spd="-100000" fill="hold"/>
                                        <p:tgtEl>
                                          <p:spTgt spid="67"/>
                                        </p:tgtEl>
                                        <p:attrNameLst>
                                          <p:attrName>ppt_x</p:attrName>
                                          <p:attrName>ppt_y</p:attrName>
                                        </p:attrNameLst>
                                      </p:cBhvr>
                                      <p:rCtr x="7118" y="-11597"/>
                                    </p:animMotion>
                                  </p:childTnLst>
                                </p:cTn>
                              </p:par>
                              <p:par>
                                <p:cTn id="76" presetID="0" presetClass="path" presetSubtype="0" accel="50000" decel="50000" fill="hold" grpId="2" nodeType="withEffect">
                                  <p:stCondLst>
                                    <p:cond delay="0"/>
                                  </p:stCondLst>
                                  <p:childTnLst>
                                    <p:animMotion origin="layout" path="M -3.33333E-6 -1.85185E-6 L 0.28577 -0.07222 " pathEditMode="relative" rAng="0" ptsTypes="AA">
                                      <p:cBhvr>
                                        <p:cTn id="77" dur="1250" spd="-100000" fill="hold"/>
                                        <p:tgtEl>
                                          <p:spTgt spid="68"/>
                                        </p:tgtEl>
                                        <p:attrNameLst>
                                          <p:attrName>ppt_x</p:attrName>
                                          <p:attrName>ppt_y</p:attrName>
                                        </p:attrNameLst>
                                      </p:cBhvr>
                                      <p:rCtr x="14288" y="-3611"/>
                                    </p:animMotion>
                                  </p:childTnLst>
                                </p:cTn>
                              </p:par>
                              <p:par>
                                <p:cTn id="78" presetID="0" presetClass="path" presetSubtype="0" accel="50000" decel="50000" fill="hold" grpId="2" nodeType="withEffect">
                                  <p:stCondLst>
                                    <p:cond delay="0"/>
                                  </p:stCondLst>
                                  <p:childTnLst>
                                    <p:animMotion origin="layout" path="M 0.00018 2.77556E-17 L -0.03698 0.52407 " pathEditMode="relative" rAng="0" ptsTypes="AA">
                                      <p:cBhvr>
                                        <p:cTn id="79" dur="1250" spd="-100000" fill="hold"/>
                                        <p:tgtEl>
                                          <p:spTgt spid="69"/>
                                        </p:tgtEl>
                                        <p:attrNameLst>
                                          <p:attrName>ppt_x</p:attrName>
                                          <p:attrName>ppt_y</p:attrName>
                                        </p:attrNameLst>
                                      </p:cBhvr>
                                      <p:rCtr x="-1858" y="26204"/>
                                    </p:animMotion>
                                  </p:childTnLst>
                                </p:cTn>
                              </p:par>
                              <p:par>
                                <p:cTn id="80" presetID="0" presetClass="path" presetSubtype="0" accel="50000" decel="50000" fill="hold" grpId="2" nodeType="withEffect">
                                  <p:stCondLst>
                                    <p:cond delay="0"/>
                                  </p:stCondLst>
                                  <p:childTnLst>
                                    <p:animMotion origin="layout" path="M 0.00017 2.59259E-6 L -0.41233 0.60416 " pathEditMode="relative" rAng="0" ptsTypes="AA">
                                      <p:cBhvr>
                                        <p:cTn id="81" dur="1250" spd="-100000" fill="hold"/>
                                        <p:tgtEl>
                                          <p:spTgt spid="70"/>
                                        </p:tgtEl>
                                        <p:attrNameLst>
                                          <p:attrName>ppt_x</p:attrName>
                                          <p:attrName>ppt_y</p:attrName>
                                        </p:attrNameLst>
                                      </p:cBhvr>
                                      <p:rCtr x="-20625" y="30208"/>
                                    </p:animMotion>
                                  </p:childTnLst>
                                </p:cTn>
                              </p:par>
                              <p:par>
                                <p:cTn id="82" presetID="0" presetClass="path" presetSubtype="0" accel="50000" decel="50000" fill="hold" grpId="2" nodeType="withEffect">
                                  <p:stCondLst>
                                    <p:cond delay="0"/>
                                  </p:stCondLst>
                                  <p:childTnLst>
                                    <p:animMotion origin="layout" path="M -3.33333E-6 3.7037E-6 L 0.03021 0.34629 " pathEditMode="relative" rAng="0" ptsTypes="AA">
                                      <p:cBhvr>
                                        <p:cTn id="83" dur="1250" spd="-100000" fill="hold"/>
                                        <p:tgtEl>
                                          <p:spTgt spid="71"/>
                                        </p:tgtEl>
                                        <p:attrNameLst>
                                          <p:attrName>ppt_x</p:attrName>
                                          <p:attrName>ppt_y</p:attrName>
                                        </p:attrNameLst>
                                      </p:cBhvr>
                                      <p:rCtr x="1510" y="17315"/>
                                    </p:animMotion>
                                  </p:childTnLst>
                                </p:cTn>
                              </p:par>
                              <p:par>
                                <p:cTn id="84" presetID="0" presetClass="path" presetSubtype="0" accel="50000" decel="50000" fill="hold" grpId="2" nodeType="withEffect">
                                  <p:stCondLst>
                                    <p:cond delay="0"/>
                                  </p:stCondLst>
                                  <p:childTnLst>
                                    <p:animMotion origin="layout" path="M -3.33333E-6 3.7037E-7 L 0.11736 0.15069 " pathEditMode="relative" rAng="0" ptsTypes="AA">
                                      <p:cBhvr>
                                        <p:cTn id="85" dur="1250" spd="-100000" fill="hold"/>
                                        <p:tgtEl>
                                          <p:spTgt spid="72"/>
                                        </p:tgtEl>
                                        <p:attrNameLst>
                                          <p:attrName>ppt_x</p:attrName>
                                          <p:attrName>ppt_y</p:attrName>
                                        </p:attrNameLst>
                                      </p:cBhvr>
                                      <p:rCtr x="5868" y="7523"/>
                                    </p:animMotion>
                                  </p:childTnLst>
                                </p:cTn>
                              </p:par>
                              <p:par>
                                <p:cTn id="86" presetID="0" presetClass="path" presetSubtype="0" accel="50000" decel="50000" fill="hold" grpId="2" nodeType="withEffect">
                                  <p:stCondLst>
                                    <p:cond delay="0"/>
                                  </p:stCondLst>
                                  <p:childTnLst>
                                    <p:animMotion origin="layout" path="M 4.16667E-6 -4.44444E-6 L -0.3974 0.0794 " pathEditMode="relative" rAng="0" ptsTypes="AA">
                                      <p:cBhvr>
                                        <p:cTn id="87" dur="1250" spd="-100000" fill="hold"/>
                                        <p:tgtEl>
                                          <p:spTgt spid="73"/>
                                        </p:tgtEl>
                                        <p:attrNameLst>
                                          <p:attrName>ppt_x</p:attrName>
                                          <p:attrName>ppt_y</p:attrName>
                                        </p:attrNameLst>
                                      </p:cBhvr>
                                      <p:rCtr x="-19878" y="3958"/>
                                    </p:animMotion>
                                  </p:childTnLst>
                                </p:cTn>
                              </p:par>
                              <p:par>
                                <p:cTn id="88" presetID="0" presetClass="path" presetSubtype="0" accel="50000" decel="50000" fill="hold" grpId="2" nodeType="withEffect">
                                  <p:stCondLst>
                                    <p:cond delay="0"/>
                                  </p:stCondLst>
                                  <p:childTnLst>
                                    <p:animMotion origin="layout" path="M 0.00017 -1.85185E-6 L -0.34913 0.42847 " pathEditMode="relative" rAng="0" ptsTypes="AA">
                                      <p:cBhvr>
                                        <p:cTn id="89" dur="1250" spd="-100000" fill="hold"/>
                                        <p:tgtEl>
                                          <p:spTgt spid="74"/>
                                        </p:tgtEl>
                                        <p:attrNameLst>
                                          <p:attrName>ppt_x</p:attrName>
                                          <p:attrName>ppt_y</p:attrName>
                                        </p:attrNameLst>
                                      </p:cBhvr>
                                      <p:rCtr x="-17465" y="21412"/>
                                    </p:animMotion>
                                  </p:childTnLst>
                                </p:cTn>
                              </p:par>
                              <p:par>
                                <p:cTn id="90" presetID="0" presetClass="path" presetSubtype="0" accel="50000" decel="50000" fill="hold" grpId="2" nodeType="withEffect">
                                  <p:stCondLst>
                                    <p:cond delay="0"/>
                                  </p:stCondLst>
                                  <p:childTnLst>
                                    <p:animMotion origin="layout" path="M 0.00017 0.00023 L -0.30157 -0.13773 " pathEditMode="relative" rAng="0" ptsTypes="AA">
                                      <p:cBhvr>
                                        <p:cTn id="91" dur="1250" spd="-100000" fill="hold"/>
                                        <p:tgtEl>
                                          <p:spTgt spid="75"/>
                                        </p:tgtEl>
                                        <p:attrNameLst>
                                          <p:attrName>ppt_x</p:attrName>
                                          <p:attrName>ppt_y</p:attrName>
                                        </p:attrNameLst>
                                      </p:cBhvr>
                                      <p:rCtr x="-15087" y="-6898"/>
                                    </p:animMotion>
                                  </p:childTnLst>
                                </p:cTn>
                              </p:par>
                              <p:par>
                                <p:cTn id="92" presetID="0" presetClass="path" presetSubtype="0" accel="50000" decel="50000" fill="hold" grpId="2" nodeType="withEffect">
                                  <p:stCondLst>
                                    <p:cond delay="0"/>
                                  </p:stCondLst>
                                  <p:childTnLst>
                                    <p:animMotion origin="layout" path="M -3.88889E-6 -7.40741E-7 L -0.31701 0.24005 " pathEditMode="relative" rAng="0" ptsTypes="AA">
                                      <p:cBhvr>
                                        <p:cTn id="93" dur="1250" spd="-100000" fill="hold"/>
                                        <p:tgtEl>
                                          <p:spTgt spid="76"/>
                                        </p:tgtEl>
                                        <p:attrNameLst>
                                          <p:attrName>ppt_x</p:attrName>
                                          <p:attrName>ppt_y</p:attrName>
                                        </p:attrNameLst>
                                      </p:cBhvr>
                                      <p:rCtr x="-15851" y="11991"/>
                                    </p:animMotion>
                                  </p:childTnLst>
                                </p:cTn>
                              </p:par>
                              <p:par>
                                <p:cTn id="94" presetID="55" presetClass="exit" presetSubtype="0" fill="hold" grpId="2" nodeType="withEffect">
                                  <p:stCondLst>
                                    <p:cond delay="0"/>
                                  </p:stCondLst>
                                  <p:childTnLst>
                                    <p:anim calcmode="lin" valueType="num">
                                      <p:cBhvr>
                                        <p:cTn id="95" dur="1000"/>
                                        <p:tgtEl>
                                          <p:spTgt spid="64"/>
                                        </p:tgtEl>
                                        <p:attrNameLst>
                                          <p:attrName>ppt_w</p:attrName>
                                        </p:attrNameLst>
                                      </p:cBhvr>
                                      <p:tavLst>
                                        <p:tav tm="0">
                                          <p:val>
                                            <p:strVal val="ppt_w"/>
                                          </p:val>
                                        </p:tav>
                                        <p:tav tm="100000">
                                          <p:val>
                                            <p:strVal val="ppt_w*0.70"/>
                                          </p:val>
                                        </p:tav>
                                      </p:tavLst>
                                    </p:anim>
                                    <p:anim calcmode="lin" valueType="num">
                                      <p:cBhvr>
                                        <p:cTn id="96" dur="1000"/>
                                        <p:tgtEl>
                                          <p:spTgt spid="64"/>
                                        </p:tgtEl>
                                        <p:attrNameLst>
                                          <p:attrName>ppt_h</p:attrName>
                                        </p:attrNameLst>
                                      </p:cBhvr>
                                      <p:tavLst>
                                        <p:tav tm="0">
                                          <p:val>
                                            <p:strVal val="ppt_h"/>
                                          </p:val>
                                        </p:tav>
                                        <p:tav tm="100000">
                                          <p:val>
                                            <p:strVal val="ppt_h"/>
                                          </p:val>
                                        </p:tav>
                                      </p:tavLst>
                                    </p:anim>
                                    <p:animEffect transition="out" filter="fade">
                                      <p:cBhvr>
                                        <p:cTn id="97" dur="1000"/>
                                        <p:tgtEl>
                                          <p:spTgt spid="64"/>
                                        </p:tgtEl>
                                      </p:cBhvr>
                                    </p:animEffect>
                                    <p:set>
                                      <p:cBhvr>
                                        <p:cTn id="98" dur="1" fill="hold">
                                          <p:stCondLst>
                                            <p:cond delay="999"/>
                                          </p:stCondLst>
                                        </p:cTn>
                                        <p:tgtEl>
                                          <p:spTgt spid="64"/>
                                        </p:tgtEl>
                                        <p:attrNameLst>
                                          <p:attrName>style.visibility</p:attrName>
                                        </p:attrNameLst>
                                      </p:cBhvr>
                                      <p:to>
                                        <p:strVal val="hidden"/>
                                      </p:to>
                                    </p:set>
                                  </p:childTnLst>
                                </p:cTn>
                              </p:par>
                              <p:par>
                                <p:cTn id="99" presetID="55" presetClass="exit" presetSubtype="0" fill="hold" grpId="1" nodeType="withEffect">
                                  <p:stCondLst>
                                    <p:cond delay="0"/>
                                  </p:stCondLst>
                                  <p:childTnLst>
                                    <p:anim calcmode="lin" valueType="num">
                                      <p:cBhvr>
                                        <p:cTn id="100" dur="1000"/>
                                        <p:tgtEl>
                                          <p:spTgt spid="66"/>
                                        </p:tgtEl>
                                        <p:attrNameLst>
                                          <p:attrName>ppt_w</p:attrName>
                                        </p:attrNameLst>
                                      </p:cBhvr>
                                      <p:tavLst>
                                        <p:tav tm="0">
                                          <p:val>
                                            <p:strVal val="ppt_w"/>
                                          </p:val>
                                        </p:tav>
                                        <p:tav tm="100000">
                                          <p:val>
                                            <p:strVal val="ppt_w*0.70"/>
                                          </p:val>
                                        </p:tav>
                                      </p:tavLst>
                                    </p:anim>
                                    <p:anim calcmode="lin" valueType="num">
                                      <p:cBhvr>
                                        <p:cTn id="101" dur="1000"/>
                                        <p:tgtEl>
                                          <p:spTgt spid="66"/>
                                        </p:tgtEl>
                                        <p:attrNameLst>
                                          <p:attrName>ppt_h</p:attrName>
                                        </p:attrNameLst>
                                      </p:cBhvr>
                                      <p:tavLst>
                                        <p:tav tm="0">
                                          <p:val>
                                            <p:strVal val="ppt_h"/>
                                          </p:val>
                                        </p:tav>
                                        <p:tav tm="100000">
                                          <p:val>
                                            <p:strVal val="ppt_h"/>
                                          </p:val>
                                        </p:tav>
                                      </p:tavLst>
                                    </p:anim>
                                    <p:animEffect transition="out" filter="fade">
                                      <p:cBhvr>
                                        <p:cTn id="102" dur="1000"/>
                                        <p:tgtEl>
                                          <p:spTgt spid="66"/>
                                        </p:tgtEl>
                                      </p:cBhvr>
                                    </p:animEffect>
                                    <p:set>
                                      <p:cBhvr>
                                        <p:cTn id="103" dur="1" fill="hold">
                                          <p:stCondLst>
                                            <p:cond delay="999"/>
                                          </p:stCondLst>
                                        </p:cTn>
                                        <p:tgtEl>
                                          <p:spTgt spid="6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78"/>
                                        </p:tgtEl>
                                        <p:attrNameLst>
                                          <p:attrName>style.visibility</p:attrName>
                                        </p:attrNameLst>
                                      </p:cBhvr>
                                      <p:to>
                                        <p:strVal val="visible"/>
                                      </p:to>
                                    </p:set>
                                    <p:anim calcmode="lin" valueType="num">
                                      <p:cBhvr>
                                        <p:cTn id="108" dur="1500" fill="hold"/>
                                        <p:tgtEl>
                                          <p:spTgt spid="78"/>
                                        </p:tgtEl>
                                        <p:attrNameLst>
                                          <p:attrName>ppt_w</p:attrName>
                                        </p:attrNameLst>
                                      </p:cBhvr>
                                      <p:tavLst>
                                        <p:tav tm="0">
                                          <p:val>
                                            <p:fltVal val="0"/>
                                          </p:val>
                                        </p:tav>
                                        <p:tav tm="100000">
                                          <p:val>
                                            <p:strVal val="#ppt_w"/>
                                          </p:val>
                                        </p:tav>
                                      </p:tavLst>
                                    </p:anim>
                                    <p:anim calcmode="lin" valueType="num">
                                      <p:cBhvr>
                                        <p:cTn id="109" dur="1500" fill="hold"/>
                                        <p:tgtEl>
                                          <p:spTgt spid="78"/>
                                        </p:tgtEl>
                                        <p:attrNameLst>
                                          <p:attrName>ppt_h</p:attrName>
                                        </p:attrNameLst>
                                      </p:cBhvr>
                                      <p:tavLst>
                                        <p:tav tm="0">
                                          <p:val>
                                            <p:fltVal val="0"/>
                                          </p:val>
                                        </p:tav>
                                        <p:tav tm="100000">
                                          <p:val>
                                            <p:strVal val="#ppt_h"/>
                                          </p:val>
                                        </p:tav>
                                      </p:tavLst>
                                    </p:anim>
                                  </p:childTnLst>
                                </p:cTn>
                              </p:par>
                              <p:par>
                                <p:cTn id="110" presetID="0" presetClass="path" presetSubtype="0" accel="50000" decel="50000" fill="hold" nodeType="withEffect">
                                  <p:stCondLst>
                                    <p:cond delay="0"/>
                                  </p:stCondLst>
                                  <p:childTnLst>
                                    <p:animMotion origin="layout" path="M 0 -3.21924E-6 L -0.6 0.13159 " pathEditMode="relative" rAng="0" ptsTypes="AA">
                                      <p:cBhvr>
                                        <p:cTn id="111" dur="1500" spd="-100000" fill="hold"/>
                                        <p:tgtEl>
                                          <p:spTgt spid="78"/>
                                        </p:tgtEl>
                                        <p:attrNameLst>
                                          <p:attrName>ppt_x</p:attrName>
                                          <p:attrName>ppt_y</p:attrName>
                                        </p:attrNameLst>
                                      </p:cBhvr>
                                      <p:rCtr x="-30000" y="6568"/>
                                    </p:animMotion>
                                  </p:childTnLst>
                                </p:cTn>
                              </p:par>
                            </p:childTnLst>
                          </p:cTn>
                        </p:par>
                      </p:childTnLst>
                    </p:cTn>
                  </p:par>
                  <p:par>
                    <p:cTn id="112" fill="hold">
                      <p:stCondLst>
                        <p:cond delay="indefinite"/>
                      </p:stCondLst>
                      <p:childTnLst>
                        <p:par>
                          <p:cTn id="113" fill="hold">
                            <p:stCondLst>
                              <p:cond delay="0"/>
                            </p:stCondLst>
                            <p:childTnLst>
                              <p:par>
                                <p:cTn id="114" presetID="16" presetClass="entr" presetSubtype="26" fill="hold" nodeType="clickEffect">
                                  <p:stCondLst>
                                    <p:cond delay="0"/>
                                  </p:stCondLst>
                                  <p:childTnLst>
                                    <p:set>
                                      <p:cBhvr>
                                        <p:cTn id="115" dur="1" fill="hold">
                                          <p:stCondLst>
                                            <p:cond delay="0"/>
                                          </p:stCondLst>
                                        </p:cTn>
                                        <p:tgtEl>
                                          <p:spTgt spid="77"/>
                                        </p:tgtEl>
                                        <p:attrNameLst>
                                          <p:attrName>style.visibility</p:attrName>
                                        </p:attrNameLst>
                                      </p:cBhvr>
                                      <p:to>
                                        <p:strVal val="visible"/>
                                      </p:to>
                                    </p:set>
                                    <p:animEffect transition="in" filter="barn(inHorizontal)">
                                      <p:cBhvr>
                                        <p:cTn id="116" dur="500"/>
                                        <p:tgtEl>
                                          <p:spTgt spid="77"/>
                                        </p:tgtEl>
                                      </p:cBhvr>
                                    </p:animEffect>
                                  </p:childTnLst>
                                </p:cTn>
                              </p:par>
                            </p:childTnLst>
                          </p:cTn>
                        </p:par>
                        <p:par>
                          <p:cTn id="117" fill="hold">
                            <p:stCondLst>
                              <p:cond delay="500"/>
                            </p:stCondLst>
                            <p:childTnLst>
                              <p:par>
                                <p:cTn id="118" presetID="1" presetClass="exit" presetSubtype="0" fill="hold" nodeType="afterEffect">
                                  <p:stCondLst>
                                    <p:cond delay="0"/>
                                  </p:stCondLst>
                                  <p:childTnLst>
                                    <p:set>
                                      <p:cBhvr>
                                        <p:cTn id="119" dur="1" fill="hold">
                                          <p:stCondLst>
                                            <p:cond delay="0"/>
                                          </p:stCondLst>
                                        </p:cTn>
                                        <p:tgtEl>
                                          <p:spTgt spid="7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5" presetClass="exit" presetSubtype="0" fill="hold" nodeType="clickEffect">
                                  <p:stCondLst>
                                    <p:cond delay="0"/>
                                  </p:stCondLst>
                                  <p:childTnLst>
                                    <p:anim calcmode="lin" valueType="num">
                                      <p:cBhvr>
                                        <p:cTn id="123" dur="1000"/>
                                        <p:tgtEl>
                                          <p:spTgt spid="77"/>
                                        </p:tgtEl>
                                        <p:attrNameLst>
                                          <p:attrName>ppt_w</p:attrName>
                                        </p:attrNameLst>
                                      </p:cBhvr>
                                      <p:tavLst>
                                        <p:tav tm="0">
                                          <p:val>
                                            <p:strVal val="ppt_w"/>
                                          </p:val>
                                        </p:tav>
                                        <p:tav tm="100000">
                                          <p:val>
                                            <p:strVal val="ppt_w*0.70"/>
                                          </p:val>
                                        </p:tav>
                                      </p:tavLst>
                                    </p:anim>
                                    <p:anim calcmode="lin" valueType="num">
                                      <p:cBhvr>
                                        <p:cTn id="124" dur="1000"/>
                                        <p:tgtEl>
                                          <p:spTgt spid="77"/>
                                        </p:tgtEl>
                                        <p:attrNameLst>
                                          <p:attrName>ppt_h</p:attrName>
                                        </p:attrNameLst>
                                      </p:cBhvr>
                                      <p:tavLst>
                                        <p:tav tm="0">
                                          <p:val>
                                            <p:strVal val="ppt_h"/>
                                          </p:val>
                                        </p:tav>
                                        <p:tav tm="100000">
                                          <p:val>
                                            <p:strVal val="ppt_h"/>
                                          </p:val>
                                        </p:tav>
                                      </p:tavLst>
                                    </p:anim>
                                    <p:animEffect transition="out" filter="fade">
                                      <p:cBhvr>
                                        <p:cTn id="125" dur="1000"/>
                                        <p:tgtEl>
                                          <p:spTgt spid="77"/>
                                        </p:tgtEl>
                                      </p:cBhvr>
                                    </p:animEffect>
                                    <p:set>
                                      <p:cBhvr>
                                        <p:cTn id="126" dur="1" fill="hold">
                                          <p:stCondLst>
                                            <p:cond delay="999"/>
                                          </p:stCondLst>
                                        </p:cTn>
                                        <p:tgtEl>
                                          <p:spTgt spid="77"/>
                                        </p:tgtEl>
                                        <p:attrNameLst>
                                          <p:attrName>style.visibility</p:attrName>
                                        </p:attrNameLst>
                                      </p:cBhvr>
                                      <p:to>
                                        <p:strVal val="hidden"/>
                                      </p:to>
                                    </p:set>
                                  </p:childTnLst>
                                </p:cTn>
                              </p:par>
                            </p:childTnLst>
                          </p:cTn>
                        </p:par>
                        <p:par>
                          <p:cTn id="127" fill="hold">
                            <p:stCondLst>
                              <p:cond delay="1000"/>
                            </p:stCondLst>
                            <p:childTnLst>
                              <p:par>
                                <p:cTn id="128" presetID="22" presetClass="exit" presetSubtype="8" fill="hold" grpId="1" nodeType="afterEffect">
                                  <p:stCondLst>
                                    <p:cond delay="0"/>
                                  </p:stCondLst>
                                  <p:childTnLst>
                                    <p:animEffect transition="out" filter="wipe(left)">
                                      <p:cBhvr>
                                        <p:cTn id="129" dur="500"/>
                                        <p:tgtEl>
                                          <p:spTgt spid="68"/>
                                        </p:tgtEl>
                                      </p:cBhvr>
                                    </p:animEffect>
                                    <p:set>
                                      <p:cBhvr>
                                        <p:cTn id="130" dur="1" fill="hold">
                                          <p:stCondLst>
                                            <p:cond delay="499"/>
                                          </p:stCondLst>
                                        </p:cTn>
                                        <p:tgtEl>
                                          <p:spTgt spid="68"/>
                                        </p:tgtEl>
                                        <p:attrNameLst>
                                          <p:attrName>style.visibility</p:attrName>
                                        </p:attrNameLst>
                                      </p:cBhvr>
                                      <p:to>
                                        <p:strVal val="hidden"/>
                                      </p:to>
                                    </p:set>
                                  </p:childTnLst>
                                </p:cTn>
                              </p:par>
                              <p:par>
                                <p:cTn id="131" presetID="22" presetClass="exit" presetSubtype="8" fill="hold" grpId="1" nodeType="withEffect">
                                  <p:stCondLst>
                                    <p:cond delay="200"/>
                                  </p:stCondLst>
                                  <p:childTnLst>
                                    <p:animEffect transition="out" filter="wipe(left)">
                                      <p:cBhvr>
                                        <p:cTn id="132" dur="500"/>
                                        <p:tgtEl>
                                          <p:spTgt spid="67"/>
                                        </p:tgtEl>
                                      </p:cBhvr>
                                    </p:animEffect>
                                    <p:set>
                                      <p:cBhvr>
                                        <p:cTn id="133" dur="1" fill="hold">
                                          <p:stCondLst>
                                            <p:cond delay="499"/>
                                          </p:stCondLst>
                                        </p:cTn>
                                        <p:tgtEl>
                                          <p:spTgt spid="67"/>
                                        </p:tgtEl>
                                        <p:attrNameLst>
                                          <p:attrName>style.visibility</p:attrName>
                                        </p:attrNameLst>
                                      </p:cBhvr>
                                      <p:to>
                                        <p:strVal val="hidden"/>
                                      </p:to>
                                    </p:set>
                                  </p:childTnLst>
                                </p:cTn>
                              </p:par>
                              <p:par>
                                <p:cTn id="134" presetID="22" presetClass="exit" presetSubtype="8" fill="hold" grpId="1" nodeType="withEffect">
                                  <p:stCondLst>
                                    <p:cond delay="400"/>
                                  </p:stCondLst>
                                  <p:childTnLst>
                                    <p:animEffect transition="out" filter="wipe(left)">
                                      <p:cBhvr>
                                        <p:cTn id="135" dur="500"/>
                                        <p:tgtEl>
                                          <p:spTgt spid="72"/>
                                        </p:tgtEl>
                                      </p:cBhvr>
                                    </p:animEffect>
                                    <p:set>
                                      <p:cBhvr>
                                        <p:cTn id="136" dur="1" fill="hold">
                                          <p:stCondLst>
                                            <p:cond delay="499"/>
                                          </p:stCondLst>
                                        </p:cTn>
                                        <p:tgtEl>
                                          <p:spTgt spid="72"/>
                                        </p:tgtEl>
                                        <p:attrNameLst>
                                          <p:attrName>style.visibility</p:attrName>
                                        </p:attrNameLst>
                                      </p:cBhvr>
                                      <p:to>
                                        <p:strVal val="hidden"/>
                                      </p:to>
                                    </p:set>
                                  </p:childTnLst>
                                </p:cTn>
                              </p:par>
                              <p:par>
                                <p:cTn id="137" presetID="22" presetClass="exit" presetSubtype="8" fill="hold" grpId="1" nodeType="withEffect">
                                  <p:stCondLst>
                                    <p:cond delay="500"/>
                                  </p:stCondLst>
                                  <p:childTnLst>
                                    <p:animEffect transition="out" filter="wipe(left)">
                                      <p:cBhvr>
                                        <p:cTn id="138" dur="500"/>
                                        <p:tgtEl>
                                          <p:spTgt spid="71"/>
                                        </p:tgtEl>
                                      </p:cBhvr>
                                    </p:animEffect>
                                    <p:set>
                                      <p:cBhvr>
                                        <p:cTn id="139" dur="1" fill="hold">
                                          <p:stCondLst>
                                            <p:cond delay="499"/>
                                          </p:stCondLst>
                                        </p:cTn>
                                        <p:tgtEl>
                                          <p:spTgt spid="71"/>
                                        </p:tgtEl>
                                        <p:attrNameLst>
                                          <p:attrName>style.visibility</p:attrName>
                                        </p:attrNameLst>
                                      </p:cBhvr>
                                      <p:to>
                                        <p:strVal val="hidden"/>
                                      </p:to>
                                    </p:set>
                                  </p:childTnLst>
                                </p:cTn>
                              </p:par>
                              <p:par>
                                <p:cTn id="140" presetID="22" presetClass="exit" presetSubtype="8" fill="hold" grpId="1" nodeType="withEffect">
                                  <p:stCondLst>
                                    <p:cond delay="500"/>
                                  </p:stCondLst>
                                  <p:childTnLst>
                                    <p:animEffect transition="out" filter="wipe(left)">
                                      <p:cBhvr>
                                        <p:cTn id="141" dur="500"/>
                                        <p:tgtEl>
                                          <p:spTgt spid="69"/>
                                        </p:tgtEl>
                                      </p:cBhvr>
                                    </p:animEffect>
                                    <p:set>
                                      <p:cBhvr>
                                        <p:cTn id="142" dur="1" fill="hold">
                                          <p:stCondLst>
                                            <p:cond delay="499"/>
                                          </p:stCondLst>
                                        </p:cTn>
                                        <p:tgtEl>
                                          <p:spTgt spid="69"/>
                                        </p:tgtEl>
                                        <p:attrNameLst>
                                          <p:attrName>style.visibility</p:attrName>
                                        </p:attrNameLst>
                                      </p:cBhvr>
                                      <p:to>
                                        <p:strVal val="hidden"/>
                                      </p:to>
                                    </p:set>
                                  </p:childTnLst>
                                </p:cTn>
                              </p:par>
                              <p:par>
                                <p:cTn id="143" presetID="22" presetClass="exit" presetSubtype="8" fill="hold" grpId="1" nodeType="withEffect">
                                  <p:stCondLst>
                                    <p:cond delay="1000"/>
                                  </p:stCondLst>
                                  <p:childTnLst>
                                    <p:animEffect transition="out" filter="wipe(left)">
                                      <p:cBhvr>
                                        <p:cTn id="144" dur="500"/>
                                        <p:tgtEl>
                                          <p:spTgt spid="75"/>
                                        </p:tgtEl>
                                      </p:cBhvr>
                                    </p:animEffect>
                                    <p:set>
                                      <p:cBhvr>
                                        <p:cTn id="145" dur="1" fill="hold">
                                          <p:stCondLst>
                                            <p:cond delay="499"/>
                                          </p:stCondLst>
                                        </p:cTn>
                                        <p:tgtEl>
                                          <p:spTgt spid="75"/>
                                        </p:tgtEl>
                                        <p:attrNameLst>
                                          <p:attrName>style.visibility</p:attrName>
                                        </p:attrNameLst>
                                      </p:cBhvr>
                                      <p:to>
                                        <p:strVal val="hidden"/>
                                      </p:to>
                                    </p:set>
                                  </p:childTnLst>
                                </p:cTn>
                              </p:par>
                              <p:par>
                                <p:cTn id="146" presetID="22" presetClass="exit" presetSubtype="8" fill="hold" grpId="1" nodeType="withEffect">
                                  <p:stCondLst>
                                    <p:cond delay="1000"/>
                                  </p:stCondLst>
                                  <p:childTnLst>
                                    <p:animEffect transition="out" filter="wipe(left)">
                                      <p:cBhvr>
                                        <p:cTn id="147" dur="500"/>
                                        <p:tgtEl>
                                          <p:spTgt spid="73"/>
                                        </p:tgtEl>
                                      </p:cBhvr>
                                    </p:animEffect>
                                    <p:set>
                                      <p:cBhvr>
                                        <p:cTn id="148" dur="1" fill="hold">
                                          <p:stCondLst>
                                            <p:cond delay="499"/>
                                          </p:stCondLst>
                                        </p:cTn>
                                        <p:tgtEl>
                                          <p:spTgt spid="73"/>
                                        </p:tgtEl>
                                        <p:attrNameLst>
                                          <p:attrName>style.visibility</p:attrName>
                                        </p:attrNameLst>
                                      </p:cBhvr>
                                      <p:to>
                                        <p:strVal val="hidden"/>
                                      </p:to>
                                    </p:set>
                                  </p:childTnLst>
                                </p:cTn>
                              </p:par>
                              <p:par>
                                <p:cTn id="149" presetID="22" presetClass="exit" presetSubtype="8" fill="hold" grpId="1" nodeType="withEffect">
                                  <p:stCondLst>
                                    <p:cond delay="800"/>
                                  </p:stCondLst>
                                  <p:childTnLst>
                                    <p:animEffect transition="out" filter="wipe(left)">
                                      <p:cBhvr>
                                        <p:cTn id="150" dur="500"/>
                                        <p:tgtEl>
                                          <p:spTgt spid="76"/>
                                        </p:tgtEl>
                                      </p:cBhvr>
                                    </p:animEffect>
                                    <p:set>
                                      <p:cBhvr>
                                        <p:cTn id="151" dur="1" fill="hold">
                                          <p:stCondLst>
                                            <p:cond delay="499"/>
                                          </p:stCondLst>
                                        </p:cTn>
                                        <p:tgtEl>
                                          <p:spTgt spid="76"/>
                                        </p:tgtEl>
                                        <p:attrNameLst>
                                          <p:attrName>style.visibility</p:attrName>
                                        </p:attrNameLst>
                                      </p:cBhvr>
                                      <p:to>
                                        <p:strVal val="hidden"/>
                                      </p:to>
                                    </p:set>
                                  </p:childTnLst>
                                </p:cTn>
                              </p:par>
                              <p:par>
                                <p:cTn id="152" presetID="22" presetClass="exit" presetSubtype="8" fill="hold" grpId="1" nodeType="withEffect">
                                  <p:stCondLst>
                                    <p:cond delay="1000"/>
                                  </p:stCondLst>
                                  <p:childTnLst>
                                    <p:animEffect transition="out" filter="wipe(left)">
                                      <p:cBhvr>
                                        <p:cTn id="153" dur="500"/>
                                        <p:tgtEl>
                                          <p:spTgt spid="74"/>
                                        </p:tgtEl>
                                      </p:cBhvr>
                                    </p:animEffect>
                                    <p:set>
                                      <p:cBhvr>
                                        <p:cTn id="154" dur="1" fill="hold">
                                          <p:stCondLst>
                                            <p:cond delay="499"/>
                                          </p:stCondLst>
                                        </p:cTn>
                                        <p:tgtEl>
                                          <p:spTgt spid="74"/>
                                        </p:tgtEl>
                                        <p:attrNameLst>
                                          <p:attrName>style.visibility</p:attrName>
                                        </p:attrNameLst>
                                      </p:cBhvr>
                                      <p:to>
                                        <p:strVal val="hidden"/>
                                      </p:to>
                                    </p:set>
                                  </p:childTnLst>
                                </p:cTn>
                              </p:par>
                              <p:par>
                                <p:cTn id="155" presetID="22" presetClass="exit" presetSubtype="8" fill="hold" grpId="1" nodeType="withEffect">
                                  <p:stCondLst>
                                    <p:cond delay="1000"/>
                                  </p:stCondLst>
                                  <p:childTnLst>
                                    <p:animEffect transition="out" filter="wipe(left)">
                                      <p:cBhvr>
                                        <p:cTn id="156" dur="500"/>
                                        <p:tgtEl>
                                          <p:spTgt spid="70"/>
                                        </p:tgtEl>
                                      </p:cBhvr>
                                    </p:animEffect>
                                    <p:set>
                                      <p:cBhvr>
                                        <p:cTn id="157" dur="1" fill="hold">
                                          <p:stCondLst>
                                            <p:cond delay="499"/>
                                          </p:stCondLst>
                                        </p:cTn>
                                        <p:tgtEl>
                                          <p:spTgt spid="70"/>
                                        </p:tgtEl>
                                        <p:attrNameLst>
                                          <p:attrName>style.visibility</p:attrName>
                                        </p:attrNameLst>
                                      </p:cBhvr>
                                      <p:to>
                                        <p:strVal val="hidden"/>
                                      </p:to>
                                    </p:set>
                                  </p:childTnLst>
                                </p:cTn>
                              </p:par>
                              <p:par>
                                <p:cTn id="158" presetID="22" presetClass="exit" presetSubtype="8" fill="hold" grpId="1" nodeType="withEffect">
                                  <p:stCondLst>
                                    <p:cond delay="400"/>
                                  </p:stCondLst>
                                  <p:childTnLst>
                                    <p:animEffect transition="out" filter="wipe(left)">
                                      <p:cBhvr>
                                        <p:cTn id="159" dur="500"/>
                                        <p:tgtEl>
                                          <p:spTgt spid="65"/>
                                        </p:tgtEl>
                                      </p:cBhvr>
                                    </p:animEffect>
                                    <p:set>
                                      <p:cBhvr>
                                        <p:cTn id="160" dur="1" fill="hold">
                                          <p:stCondLst>
                                            <p:cond delay="499"/>
                                          </p:stCondLst>
                                        </p:cTn>
                                        <p:tgtEl>
                                          <p:spTgt spid="65"/>
                                        </p:tgtEl>
                                        <p:attrNameLst>
                                          <p:attrName>style.visibility</p:attrName>
                                        </p:attrNameLst>
                                      </p:cBhvr>
                                      <p:to>
                                        <p:strVal val="hidden"/>
                                      </p:to>
                                    </p:set>
                                  </p:childTnLst>
                                </p:cTn>
                              </p:par>
                              <p:par>
                                <p:cTn id="161" presetID="22" presetClass="entr" presetSubtype="8" fill="hold" grpId="0" nodeType="withEffect">
                                  <p:stCondLst>
                                    <p:cond delay="0"/>
                                  </p:stCondLst>
                                  <p:childTnLst>
                                    <p:set>
                                      <p:cBhvr>
                                        <p:cTn id="162" dur="1" fill="hold">
                                          <p:stCondLst>
                                            <p:cond delay="0"/>
                                          </p:stCondLst>
                                        </p:cTn>
                                        <p:tgtEl>
                                          <p:spTgt spid="79"/>
                                        </p:tgtEl>
                                        <p:attrNameLst>
                                          <p:attrName>style.visibility</p:attrName>
                                        </p:attrNameLst>
                                      </p:cBhvr>
                                      <p:to>
                                        <p:strVal val="visible"/>
                                      </p:to>
                                    </p:set>
                                    <p:animEffect transition="in" filter="wipe(left)">
                                      <p:cBhvr>
                                        <p:cTn id="163" dur="2000"/>
                                        <p:tgtEl>
                                          <p:spTgt spid="79"/>
                                        </p:tgtEl>
                                      </p:cBhvr>
                                    </p:animEffect>
                                  </p:childTnLst>
                                </p:cTn>
                              </p:par>
                              <p:par>
                                <p:cTn id="164" presetID="22" presetClass="entr" presetSubtype="8" fill="hold" grpId="0" nodeType="withEffect">
                                  <p:stCondLst>
                                    <p:cond delay="900"/>
                                  </p:stCondLst>
                                  <p:childTnLst>
                                    <p:set>
                                      <p:cBhvr>
                                        <p:cTn id="165" dur="1" fill="hold">
                                          <p:stCondLst>
                                            <p:cond delay="0"/>
                                          </p:stCondLst>
                                        </p:cTn>
                                        <p:tgtEl>
                                          <p:spTgt spid="80"/>
                                        </p:tgtEl>
                                        <p:attrNameLst>
                                          <p:attrName>style.visibility</p:attrName>
                                        </p:attrNameLst>
                                      </p:cBhvr>
                                      <p:to>
                                        <p:strVal val="visible"/>
                                      </p:to>
                                    </p:set>
                                    <p:animEffect transition="in" filter="wipe(left)">
                                      <p:cBhvr>
                                        <p:cTn id="166" dur="500"/>
                                        <p:tgtEl>
                                          <p:spTgt spid="80"/>
                                        </p:tgtEl>
                                      </p:cBhvr>
                                    </p:animEffect>
                                  </p:childTnLst>
                                </p:cTn>
                              </p:par>
                              <p:par>
                                <p:cTn id="167" presetID="22" presetClass="entr" presetSubtype="8" fill="hold" grpId="0" nodeType="withEffect">
                                  <p:stCondLst>
                                    <p:cond delay="1500"/>
                                  </p:stCondLst>
                                  <p:childTnLst>
                                    <p:set>
                                      <p:cBhvr>
                                        <p:cTn id="168" dur="1" fill="hold">
                                          <p:stCondLst>
                                            <p:cond delay="0"/>
                                          </p:stCondLst>
                                        </p:cTn>
                                        <p:tgtEl>
                                          <p:spTgt spid="81"/>
                                        </p:tgtEl>
                                        <p:attrNameLst>
                                          <p:attrName>style.visibility</p:attrName>
                                        </p:attrNameLst>
                                      </p:cBhvr>
                                      <p:to>
                                        <p:strVal val="visible"/>
                                      </p:to>
                                    </p:set>
                                    <p:animEffect transition="in" filter="wipe(left)">
                                      <p:cBhvr>
                                        <p:cTn id="169" dur="500"/>
                                        <p:tgtEl>
                                          <p:spTgt spid="81"/>
                                        </p:tgtEl>
                                      </p:cBhvr>
                                    </p:animEffect>
                                  </p:childTnLst>
                                </p:cTn>
                              </p:par>
                            </p:childTnLst>
                          </p:cTn>
                        </p:par>
                        <p:par>
                          <p:cTn id="170" fill="hold">
                            <p:stCondLst>
                              <p:cond delay="3000"/>
                            </p:stCondLst>
                            <p:childTnLst>
                              <p:par>
                                <p:cTn id="171" presetID="22" presetClass="entr" presetSubtype="4" fill="hold" grpId="0" nodeType="afterEffect">
                                  <p:stCondLst>
                                    <p:cond delay="0"/>
                                  </p:stCondLst>
                                  <p:childTnLst>
                                    <p:set>
                                      <p:cBhvr>
                                        <p:cTn id="172" dur="1" fill="hold">
                                          <p:stCondLst>
                                            <p:cond delay="0"/>
                                          </p:stCondLst>
                                        </p:cTn>
                                        <p:tgtEl>
                                          <p:spTgt spid="82"/>
                                        </p:tgtEl>
                                        <p:attrNameLst>
                                          <p:attrName>style.visibility</p:attrName>
                                        </p:attrNameLst>
                                      </p:cBhvr>
                                      <p:to>
                                        <p:strVal val="visible"/>
                                      </p:to>
                                    </p:set>
                                    <p:animEffect transition="in" filter="wipe(down)">
                                      <p:cBhvr>
                                        <p:cTn id="173" dur="500"/>
                                        <p:tgtEl>
                                          <p:spTgt spid="82"/>
                                        </p:tgtEl>
                                      </p:cBhvr>
                                    </p:animEffect>
                                  </p:childTnLst>
                                </p:cTn>
                              </p:par>
                            </p:childTnLst>
                          </p:cTn>
                        </p:par>
                        <p:par>
                          <p:cTn id="174" fill="hold">
                            <p:stCondLst>
                              <p:cond delay="3500"/>
                            </p:stCondLst>
                            <p:childTnLst>
                              <p:par>
                                <p:cTn id="175" presetID="22" presetClass="entr" presetSubtype="4" fill="hold" grpId="0" nodeType="afterEffect">
                                  <p:stCondLst>
                                    <p:cond delay="0"/>
                                  </p:stCondLst>
                                  <p:childTnLst>
                                    <p:set>
                                      <p:cBhvr>
                                        <p:cTn id="176" dur="1" fill="hold">
                                          <p:stCondLst>
                                            <p:cond delay="0"/>
                                          </p:stCondLst>
                                        </p:cTn>
                                        <p:tgtEl>
                                          <p:spTgt spid="83"/>
                                        </p:tgtEl>
                                        <p:attrNameLst>
                                          <p:attrName>style.visibility</p:attrName>
                                        </p:attrNameLst>
                                      </p:cBhvr>
                                      <p:to>
                                        <p:strVal val="visible"/>
                                      </p:to>
                                    </p:set>
                                    <p:animEffect transition="in" filter="wipe(down)">
                                      <p:cBhvr>
                                        <p:cTn id="177" dur="1000"/>
                                        <p:tgtEl>
                                          <p:spTgt spid="83"/>
                                        </p:tgtEl>
                                      </p:cBhvr>
                                    </p:animEffect>
                                  </p:childTnLst>
                                </p:cTn>
                              </p:par>
                              <p:par>
                                <p:cTn id="178" presetID="1" presetClass="entr" presetSubtype="0" fill="hold" nodeType="withEffect">
                                  <p:stCondLst>
                                    <p:cond delay="0"/>
                                  </p:stCondLst>
                                  <p:childTnLst>
                                    <p:set>
                                      <p:cBhvr>
                                        <p:cTn id="179"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5" grpId="1"/>
      <p:bldP spid="62" grpId="0" animBg="1"/>
      <p:bldP spid="62" grpId="2" animBg="1"/>
      <p:bldP spid="63" grpId="0"/>
      <p:bldP spid="63" grpId="1"/>
      <p:bldP spid="64" grpId="0"/>
      <p:bldP spid="64" grpId="1"/>
      <p:bldP spid="64" grpId="2"/>
      <p:bldP spid="65" grpId="0"/>
      <p:bldP spid="65" grpId="1"/>
      <p:bldP spid="65" grpId="2"/>
      <p:bldP spid="66" grpId="0"/>
      <p:bldP spid="66" grpId="1"/>
      <p:bldP spid="67" grpId="0"/>
      <p:bldP spid="67" grpId="1"/>
      <p:bldP spid="67" grpId="2"/>
      <p:bldP spid="68" grpId="0"/>
      <p:bldP spid="68" grpId="1"/>
      <p:bldP spid="68" grpId="2"/>
      <p:bldP spid="69" grpId="0"/>
      <p:bldP spid="69" grpId="1"/>
      <p:bldP spid="69" grpId="2"/>
      <p:bldP spid="70" grpId="0"/>
      <p:bldP spid="70" grpId="1"/>
      <p:bldP spid="70" grpId="2"/>
      <p:bldP spid="71" grpId="0"/>
      <p:bldP spid="71" grpId="1"/>
      <p:bldP spid="71" grpId="2"/>
      <p:bldP spid="72" grpId="0"/>
      <p:bldP spid="72" grpId="1"/>
      <p:bldP spid="72" grpId="2"/>
      <p:bldP spid="73" grpId="0"/>
      <p:bldP spid="73" grpId="1"/>
      <p:bldP spid="73" grpId="2"/>
      <p:bldP spid="74" grpId="0"/>
      <p:bldP spid="74" grpId="1"/>
      <p:bldP spid="74" grpId="2"/>
      <p:bldP spid="75" grpId="0"/>
      <p:bldP spid="75" grpId="1"/>
      <p:bldP spid="75" grpId="2"/>
      <p:bldP spid="76" grpId="0"/>
      <p:bldP spid="76" grpId="1"/>
      <p:bldP spid="76" grpId="2"/>
      <p:bldP spid="79" grpId="0" animBg="1"/>
      <p:bldP spid="80" grpId="0"/>
      <p:bldP spid="81" grpId="0" animBg="1"/>
      <p:bldP spid="82" grpId="0"/>
      <p:bldP spid="8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11606</TotalTime>
  <Words>6694</Words>
  <Application>Microsoft Office PowerPoint</Application>
  <PresentationFormat>On-screen Show (4:3)</PresentationFormat>
  <Paragraphs>582</Paragraphs>
  <Slides>55</Slides>
  <Notes>55</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Calibri</vt:lpstr>
      <vt:lpstr>Bodoni MT Black</vt:lpstr>
      <vt:lpstr>Arial</vt:lpstr>
      <vt:lpstr>Aharoni</vt:lpstr>
      <vt:lpstr>Default Design</vt:lpstr>
      <vt:lpstr>PowerPoint Presentation</vt:lpstr>
      <vt:lpstr>PowerPoint Presentation</vt:lpstr>
      <vt:lpstr>"Where is the way to the dwelling of light? And                 , where is its place, …" — Job 38:19 </vt:lpstr>
      <vt:lpstr>The earth was without form, and void; and darkness was on the face of the deep.   And the Spirit of God was hovering over the face of  the waters. — Genesis 1:2 </vt:lpstr>
      <vt:lpstr>Spirit of GOD</vt:lpstr>
      <vt:lpstr>Then God said,  "Let there be light";  and there was light. — Genesis 1:3 </vt:lpstr>
      <vt:lpstr>OF GOD</vt:lpstr>
      <vt:lpstr>He drew a circular horizon          on the face of the waters, At the boundary of light and darkness. — Job 26:10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 GOD</vt:lpstr>
      <vt:lpstr>OF GOD</vt:lpstr>
      <vt:lpstr>PowerPoint Presentation</vt:lpstr>
      <vt:lpstr>PowerPoint Presentation</vt:lpstr>
      <vt:lpstr>PowerPoint Presentation</vt:lpstr>
      <vt:lpstr>PowerPoint Presentation</vt:lpstr>
      <vt:lpstr>PowerPoint Presentation</vt:lpstr>
      <vt:lpstr>L I G H T</vt:lpstr>
      <vt:lpstr>PowerPoint Presentation</vt:lpstr>
      <vt:lpstr>PowerPoint Presentation</vt:lpstr>
      <vt:lpstr>PowerPoint Presentation</vt:lpstr>
      <vt:lpstr>For every house is built by someone, but He who built all things is God. — Hebrews 3:4 </vt:lpstr>
      <vt:lpstr>The works of the LORD are great, Studied by all who have pleasure in them. — Psalm 111:2 </vt:lpstr>
      <vt:lpstr>Do you know the ordinances        of the heavens? Can you set their dominion over the earth?               — Job 38:33  </vt:lpstr>
      <vt:lpstr>Who has measured the waters in the hollow of His hand, Measured heaven with a span And calculated the dust of the earth in a measure? Weighed the mountains in scales And the hills in a balance?                — Isaiah 40:12  </vt:lpstr>
      <vt:lpstr>To establish a weight for the wind, And apportion the waters by measure. When He made a law  for the rain, And a path for the thunderbolt, … — Job 28:25-26 </vt:lpstr>
      <vt:lpstr>By what way is light diffused, Or the east wind scattered over the earth? — Job 38:24 </vt:lpstr>
      <vt:lpstr>The LORD is slow to anger and great in power, And will not at all acquit the wicked. The LORD has His way In the whirlwind and in the storm, And the clouds are the dust of His feet. — Nahum 1:3 </vt:lpstr>
      <vt:lpstr>He alone spreads out the heavens, And treads on the waves of the sea;  He made the Bear, Orion, and the Pleiades, And the chambers of the south; He does great things past finding out,     Yes, wonders without number.     — Job 9:8-10  </vt:lpstr>
      <vt:lpstr>He stretches out the north   over empty space; He hangs  the earth on nothing. — Job 26:7 </vt:lpstr>
      <vt:lpstr>For since the creation of the world His invisible attributes are clearly seen, being understood by the things that are made, even His eternal power and Godhead, so that they are without excuse, …   — Romans 1:20  </vt:lpstr>
      <vt:lpstr>And He changes the times and the seasons; He removes kings and raises up kings; He gives wisdom to the wise And knowledge to those who have understanding. He reveals deep and secret things; He knows what is in the darkness, And light dwells with Him.                — Daniel 2:21-22  </vt:lpstr>
      <vt:lpstr>Have you comprehended the breadth of the earth? Tell Me, if you know all this. "Where is the way to the dwelling of light? And darkness, where is its place, That you may take it to its territory, That you may know the paths      to its home? — Job 38:18-20 </vt:lpstr>
      <vt:lpstr>This is the message which        we have heard from Him and declare to you, that God is light and in Him is no darkness at all. — 1st John 1:5  </vt:lpstr>
      <vt:lpstr>"I clothe the heavens with blackness, And I make sackcloth their covering." — Isaiah 50:3 </vt:lpstr>
      <vt:lpstr>'And cast the unprofitable servant into the outer darkness. There will be weeping and gnashing of teeth.' — Matthew 25:30 </vt:lpstr>
      <vt:lpstr>… raging waves of the sea, foaming up their own shame; wandering stars for whom is reserved the blackness of darkness forever. — Jude 1:13 </vt:lpstr>
      <vt:lpstr>" 'A land  as dark as darkness  itself, As the shadow  of death, without any  order, Where even  the light is like  darkness.' "  — Job 10:22 </vt:lpstr>
      <vt:lpstr>Lift up your eyes on high, And see who has created these things, Who brings out their host by number; He calls them all by name, By the greatness of His might And the strength of His power; Not one is missing.                 — Isaiah 40:26   </vt:lpstr>
      <vt:lpstr>He counts the number of the stars; He calls them all by name. Great is our Lord, and mighty in power; His understanding is infinite. — Psalm 147:4-5 </vt:lpstr>
      <vt:lpstr>Its rising is from one end of heaven, And its circuit to the other end; And there is nothing hidden from its heat. — Psalm 19:6 </vt:lpstr>
      <vt:lpstr>There are also celestial bodies and terrestrial bodies; but the glory of the celestial is one, and the glory of the terrestrial is another.  There is one glory of the sun, another glory of the moon, and another glory of the stars; for one star differs from another star in glory. — 1st Corinthians 15:40-41  </vt:lpstr>
      <vt:lpstr>Thus says the LORD, Who gives   the sun for a light by day, The ordinances of the moon and the stars for a light by night, Who disturbs the sea, And its waves roar (The LORD of hosts is His name):    — Jeremiah 31:35  </vt:lpstr>
      <vt:lpstr>"The secret things belong to the LORD our God, but those things which are revealed belong to us and to our children forever, that we may do all the words of this law." — Deuteronomy 29:29 </vt:lpstr>
      <vt:lpstr>It is the glory of God to conceal a matter, But the glory of kings is to search out a matter. — Proverbs 25:2 </vt:lpstr>
      <vt:lpstr>"Indeed heaven and the highest heavens belong to the LORD your God, also the earth with  all that is in it." — Deuteronomy 10:14 </vt:lpstr>
      <vt:lpstr>PowerPoint Presentation</vt:lpstr>
      <vt:lpstr>PowerPoint Presentation</vt:lpstr>
      <vt:lpstr>Please visit  http://www.LoveFromGod.com to explore further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890</cp:revision>
  <dcterms:created xsi:type="dcterms:W3CDTF">2014-04-12T23:55:49Z</dcterms:created>
  <dcterms:modified xsi:type="dcterms:W3CDTF">2018-02-20T18:52:54Z</dcterms:modified>
</cp:coreProperties>
</file>