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329" r:id="rId6"/>
    <p:sldId id="321" r:id="rId7"/>
    <p:sldId id="300" r:id="rId8"/>
    <p:sldId id="323" r:id="rId9"/>
    <p:sldId id="325" r:id="rId10"/>
    <p:sldId id="324" r:id="rId11"/>
    <p:sldId id="374" r:id="rId12"/>
    <p:sldId id="368" r:id="rId13"/>
    <p:sldId id="367" r:id="rId14"/>
    <p:sldId id="361" r:id="rId15"/>
    <p:sldId id="364" r:id="rId16"/>
    <p:sldId id="344" r:id="rId17"/>
    <p:sldId id="345" r:id="rId18"/>
    <p:sldId id="346" r:id="rId19"/>
    <p:sldId id="347" r:id="rId20"/>
    <p:sldId id="360" r:id="rId21"/>
    <p:sldId id="348" r:id="rId22"/>
    <p:sldId id="350" r:id="rId23"/>
    <p:sldId id="365" r:id="rId24"/>
    <p:sldId id="349" r:id="rId25"/>
    <p:sldId id="356" r:id="rId26"/>
    <p:sldId id="357" r:id="rId27"/>
    <p:sldId id="277" r:id="rId28"/>
    <p:sldId id="366" r:id="rId29"/>
    <p:sldId id="35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99FF"/>
    <a:srgbClr val="CC99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6" autoAdjust="0"/>
    <p:restoredTop sz="95658" autoAdjust="0"/>
  </p:normalViewPr>
  <p:slideViewPr>
    <p:cSldViewPr snapToGrid="0">
      <p:cViewPr varScale="1">
        <p:scale>
          <a:sx n="88" d="100"/>
          <a:sy n="88" d="100"/>
        </p:scale>
        <p:origin x="1302" y="7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9107E-CB8B-4042-9EC2-96C6C0D9A911}" type="datetimeFigureOut">
              <a:rPr lang="en-US" smtClean="0"/>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D190-E2C3-43E2-9C32-DE197CE8BDF6}" type="slidenum">
              <a:rPr lang="en-US" smtClean="0"/>
              <a:t>‹#›</a:t>
            </a:fld>
            <a:endParaRPr lang="en-US"/>
          </a:p>
        </p:txBody>
      </p:sp>
    </p:spTree>
    <p:extLst>
      <p:ext uri="{BB962C8B-B14F-4D97-AF65-F5344CB8AC3E}">
        <p14:creationId xmlns:p14="http://schemas.microsoft.com/office/powerpoint/2010/main" val="208281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darkness there is no vision. FONT RESIZE BETTER IN</a:t>
            </a:r>
            <a:r>
              <a:rPr lang="en-US" baseline="0" dirty="0"/>
              <a:t> POWERPOINT 2013</a:t>
            </a:r>
            <a:endParaRPr lang="en-US" dirty="0"/>
          </a:p>
        </p:txBody>
      </p:sp>
      <p:sp>
        <p:nvSpPr>
          <p:cNvPr id="4" name="Slide Number Placeholder 3"/>
          <p:cNvSpPr>
            <a:spLocks noGrp="1"/>
          </p:cNvSpPr>
          <p:nvPr>
            <p:ph type="sldNum" sz="quarter" idx="10"/>
          </p:nvPr>
        </p:nvSpPr>
        <p:spPr/>
        <p:txBody>
          <a:bodyPr/>
          <a:lstStyle/>
          <a:p>
            <a:fld id="{1810D190-E2C3-43E2-9C32-DE197CE8BDF6}" type="slidenum">
              <a:rPr lang="en-US" smtClean="0"/>
              <a:t>1</a:t>
            </a:fld>
            <a:endParaRPr lang="en-US"/>
          </a:p>
        </p:txBody>
      </p:sp>
    </p:spTree>
    <p:extLst>
      <p:ext uri="{BB962C8B-B14F-4D97-AF65-F5344CB8AC3E}">
        <p14:creationId xmlns:p14="http://schemas.microsoft.com/office/powerpoint/2010/main" val="4003331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from within that God supplies the gift of peace when ones root reaches heaven.</a:t>
            </a:r>
          </a:p>
        </p:txBody>
      </p:sp>
      <p:sp>
        <p:nvSpPr>
          <p:cNvPr id="4" name="Slide Number Placeholder 3"/>
          <p:cNvSpPr>
            <a:spLocks noGrp="1"/>
          </p:cNvSpPr>
          <p:nvPr>
            <p:ph type="sldNum" sz="quarter" idx="10"/>
          </p:nvPr>
        </p:nvSpPr>
        <p:spPr/>
        <p:txBody>
          <a:bodyPr/>
          <a:lstStyle/>
          <a:p>
            <a:fld id="{1810D190-E2C3-43E2-9C32-DE197CE8BDF6}" type="slidenum">
              <a:rPr lang="en-US" smtClean="0"/>
              <a:t>10</a:t>
            </a:fld>
            <a:endParaRPr lang="en-US"/>
          </a:p>
        </p:txBody>
      </p:sp>
    </p:spTree>
    <p:extLst>
      <p:ext uri="{BB962C8B-B14F-4D97-AF65-F5344CB8AC3E}">
        <p14:creationId xmlns:p14="http://schemas.microsoft.com/office/powerpoint/2010/main" val="265830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Saints are those who come to God.</a:t>
            </a:r>
          </a:p>
        </p:txBody>
      </p:sp>
      <p:sp>
        <p:nvSpPr>
          <p:cNvPr id="4" name="Slide Number Placeholder 3"/>
          <p:cNvSpPr>
            <a:spLocks noGrp="1"/>
          </p:cNvSpPr>
          <p:nvPr>
            <p:ph type="sldNum" sz="quarter" idx="10"/>
          </p:nvPr>
        </p:nvSpPr>
        <p:spPr/>
        <p:txBody>
          <a:bodyPr/>
          <a:lstStyle/>
          <a:p>
            <a:fld id="{1810D190-E2C3-43E2-9C32-DE197CE8BDF6}" type="slidenum">
              <a:rPr lang="en-US" smtClean="0"/>
              <a:t>13</a:t>
            </a:fld>
            <a:endParaRPr lang="en-US"/>
          </a:p>
        </p:txBody>
      </p:sp>
    </p:spTree>
    <p:extLst>
      <p:ext uri="{BB962C8B-B14F-4D97-AF65-F5344CB8AC3E}">
        <p14:creationId xmlns:p14="http://schemas.microsoft.com/office/powerpoint/2010/main" val="288328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no vision of His brilliance.</a:t>
            </a:r>
          </a:p>
        </p:txBody>
      </p:sp>
      <p:sp>
        <p:nvSpPr>
          <p:cNvPr id="4" name="Slide Number Placeholder 3"/>
          <p:cNvSpPr>
            <a:spLocks noGrp="1"/>
          </p:cNvSpPr>
          <p:nvPr>
            <p:ph type="sldNum" sz="quarter" idx="10"/>
          </p:nvPr>
        </p:nvSpPr>
        <p:spPr/>
        <p:txBody>
          <a:bodyPr/>
          <a:lstStyle/>
          <a:p>
            <a:fld id="{1810D190-E2C3-43E2-9C32-DE197CE8BDF6}" type="slidenum">
              <a:rPr lang="en-US" smtClean="0"/>
              <a:t>14</a:t>
            </a:fld>
            <a:endParaRPr lang="en-US"/>
          </a:p>
        </p:txBody>
      </p:sp>
    </p:spTree>
    <p:extLst>
      <p:ext uri="{BB962C8B-B14F-4D97-AF65-F5344CB8AC3E}">
        <p14:creationId xmlns:p14="http://schemas.microsoft.com/office/powerpoint/2010/main" val="373008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Christ life comes to be.</a:t>
            </a:r>
          </a:p>
        </p:txBody>
      </p:sp>
      <p:sp>
        <p:nvSpPr>
          <p:cNvPr id="4" name="Slide Number Placeholder 3"/>
          <p:cNvSpPr>
            <a:spLocks noGrp="1"/>
          </p:cNvSpPr>
          <p:nvPr>
            <p:ph type="sldNum" sz="quarter" idx="10"/>
          </p:nvPr>
        </p:nvSpPr>
        <p:spPr/>
        <p:txBody>
          <a:bodyPr/>
          <a:lstStyle/>
          <a:p>
            <a:fld id="{1810D190-E2C3-43E2-9C32-DE197CE8BDF6}" type="slidenum">
              <a:rPr lang="en-US" smtClean="0"/>
              <a:t>15</a:t>
            </a:fld>
            <a:endParaRPr lang="en-US"/>
          </a:p>
        </p:txBody>
      </p:sp>
    </p:spTree>
    <p:extLst>
      <p:ext uri="{BB962C8B-B14F-4D97-AF65-F5344CB8AC3E}">
        <p14:creationId xmlns:p14="http://schemas.microsoft.com/office/powerpoint/2010/main" val="366878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His truth is to obtain the glory of an eternal soul.</a:t>
            </a:r>
          </a:p>
        </p:txBody>
      </p:sp>
      <p:sp>
        <p:nvSpPr>
          <p:cNvPr id="4" name="Slide Number Placeholder 3"/>
          <p:cNvSpPr>
            <a:spLocks noGrp="1"/>
          </p:cNvSpPr>
          <p:nvPr>
            <p:ph type="sldNum" sz="quarter" idx="10"/>
          </p:nvPr>
        </p:nvSpPr>
        <p:spPr/>
        <p:txBody>
          <a:bodyPr/>
          <a:lstStyle/>
          <a:p>
            <a:fld id="{1810D190-E2C3-43E2-9C32-DE197CE8BDF6}" type="slidenum">
              <a:rPr lang="en-US" smtClean="0"/>
              <a:t>16</a:t>
            </a:fld>
            <a:endParaRPr lang="en-US"/>
          </a:p>
        </p:txBody>
      </p:sp>
    </p:spTree>
    <p:extLst>
      <p:ext uri="{BB962C8B-B14F-4D97-AF65-F5344CB8AC3E}">
        <p14:creationId xmlns:p14="http://schemas.microsoft.com/office/powerpoint/2010/main" val="1566626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Saints understand His word has been once delivered not to be manipulated or</a:t>
            </a:r>
            <a:r>
              <a:rPr lang="en-US" baseline="0" dirty="0"/>
              <a:t> modified by man.</a:t>
            </a:r>
            <a:endParaRPr lang="en-US" dirty="0"/>
          </a:p>
        </p:txBody>
      </p:sp>
      <p:sp>
        <p:nvSpPr>
          <p:cNvPr id="4" name="Slide Number Placeholder 3"/>
          <p:cNvSpPr>
            <a:spLocks noGrp="1"/>
          </p:cNvSpPr>
          <p:nvPr>
            <p:ph type="sldNum" sz="quarter" idx="10"/>
          </p:nvPr>
        </p:nvSpPr>
        <p:spPr/>
        <p:txBody>
          <a:bodyPr/>
          <a:lstStyle/>
          <a:p>
            <a:fld id="{1810D190-E2C3-43E2-9C32-DE197CE8BDF6}" type="slidenum">
              <a:rPr lang="en-US" smtClean="0"/>
              <a:t>17</a:t>
            </a:fld>
            <a:endParaRPr lang="en-US"/>
          </a:p>
        </p:txBody>
      </p:sp>
    </p:spTree>
    <p:extLst>
      <p:ext uri="{BB962C8B-B14F-4D97-AF65-F5344CB8AC3E}">
        <p14:creationId xmlns:p14="http://schemas.microsoft.com/office/powerpoint/2010/main" val="108583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calls all saints to grow in Him</a:t>
            </a:r>
            <a:r>
              <a:rPr lang="en-US" baseline="0" dirty="0"/>
              <a:t> not stepping back to previous errors devoured in sin.</a:t>
            </a:r>
            <a:endParaRPr lang="en-US" dirty="0"/>
          </a:p>
        </p:txBody>
      </p:sp>
      <p:sp>
        <p:nvSpPr>
          <p:cNvPr id="4" name="Slide Number Placeholder 3"/>
          <p:cNvSpPr>
            <a:spLocks noGrp="1"/>
          </p:cNvSpPr>
          <p:nvPr>
            <p:ph type="sldNum" sz="quarter" idx="10"/>
          </p:nvPr>
        </p:nvSpPr>
        <p:spPr/>
        <p:txBody>
          <a:bodyPr/>
          <a:lstStyle/>
          <a:p>
            <a:fld id="{1810D190-E2C3-43E2-9C32-DE197CE8BDF6}" type="slidenum">
              <a:rPr lang="en-US" smtClean="0"/>
              <a:t>18</a:t>
            </a:fld>
            <a:endParaRPr lang="en-US"/>
          </a:p>
        </p:txBody>
      </p:sp>
    </p:spTree>
    <p:extLst>
      <p:ext uri="{BB962C8B-B14F-4D97-AF65-F5344CB8AC3E}">
        <p14:creationId xmlns:p14="http://schemas.microsoft.com/office/powerpoint/2010/main" val="2838235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Justice will be served as all will know God is God.</a:t>
            </a:r>
          </a:p>
        </p:txBody>
      </p:sp>
      <p:sp>
        <p:nvSpPr>
          <p:cNvPr id="4" name="Slide Number Placeholder 3"/>
          <p:cNvSpPr>
            <a:spLocks noGrp="1"/>
          </p:cNvSpPr>
          <p:nvPr>
            <p:ph type="sldNum" sz="quarter" idx="10"/>
          </p:nvPr>
        </p:nvSpPr>
        <p:spPr/>
        <p:txBody>
          <a:bodyPr/>
          <a:lstStyle/>
          <a:p>
            <a:fld id="{1810D190-E2C3-43E2-9C32-DE197CE8BDF6}" type="slidenum">
              <a:rPr lang="en-US" smtClean="0"/>
              <a:t>19</a:t>
            </a:fld>
            <a:endParaRPr lang="en-US"/>
          </a:p>
        </p:txBody>
      </p:sp>
    </p:spTree>
    <p:extLst>
      <p:ext uri="{BB962C8B-B14F-4D97-AF65-F5344CB8AC3E}">
        <p14:creationId xmlns:p14="http://schemas.microsoft.com/office/powerpoint/2010/main" val="2704605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Saints are instructed to work along with one another no matter the situation. God does not will for His creatures to turn on one another. Righteousness will judge and declare the eternal creatures of God. </a:t>
            </a:r>
          </a:p>
          <a:p>
            <a:br>
              <a:rPr lang="en-US" dirty="0"/>
            </a:br>
            <a:endParaRPr lang="en-US" dirty="0"/>
          </a:p>
        </p:txBody>
      </p:sp>
      <p:sp>
        <p:nvSpPr>
          <p:cNvPr id="4" name="Slide Number Placeholder 3"/>
          <p:cNvSpPr>
            <a:spLocks noGrp="1"/>
          </p:cNvSpPr>
          <p:nvPr>
            <p:ph type="sldNum" sz="quarter" idx="10"/>
          </p:nvPr>
        </p:nvSpPr>
        <p:spPr/>
        <p:txBody>
          <a:bodyPr/>
          <a:lstStyle/>
          <a:p>
            <a:fld id="{1810D190-E2C3-43E2-9C32-DE197CE8BDF6}" type="slidenum">
              <a:rPr lang="en-US" smtClean="0"/>
              <a:t>20</a:t>
            </a:fld>
            <a:endParaRPr lang="en-US"/>
          </a:p>
        </p:txBody>
      </p:sp>
    </p:spTree>
    <p:extLst>
      <p:ext uri="{BB962C8B-B14F-4D97-AF65-F5344CB8AC3E}">
        <p14:creationId xmlns:p14="http://schemas.microsoft.com/office/powerpoint/2010/main" val="2838321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wait for the sky to reveal truth above mere shadows.</a:t>
            </a:r>
          </a:p>
        </p:txBody>
      </p:sp>
      <p:sp>
        <p:nvSpPr>
          <p:cNvPr id="4" name="Slide Number Placeholder 3"/>
          <p:cNvSpPr>
            <a:spLocks noGrp="1"/>
          </p:cNvSpPr>
          <p:nvPr>
            <p:ph type="sldNum" sz="quarter" idx="10"/>
          </p:nvPr>
        </p:nvSpPr>
        <p:spPr/>
        <p:txBody>
          <a:bodyPr/>
          <a:lstStyle/>
          <a:p>
            <a:fld id="{1810D190-E2C3-43E2-9C32-DE197CE8BDF6}" type="slidenum">
              <a:rPr lang="en-US" smtClean="0"/>
              <a:t>21</a:t>
            </a:fld>
            <a:endParaRPr lang="en-US"/>
          </a:p>
        </p:txBody>
      </p:sp>
    </p:spTree>
    <p:extLst>
      <p:ext uri="{BB962C8B-B14F-4D97-AF65-F5344CB8AC3E}">
        <p14:creationId xmlns:p14="http://schemas.microsoft.com/office/powerpoint/2010/main" val="67069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faithful saints that shine the light of God.</a:t>
            </a:r>
          </a:p>
        </p:txBody>
      </p:sp>
      <p:sp>
        <p:nvSpPr>
          <p:cNvPr id="4" name="Slide Number Placeholder 3"/>
          <p:cNvSpPr>
            <a:spLocks noGrp="1"/>
          </p:cNvSpPr>
          <p:nvPr>
            <p:ph type="sldNum" sz="quarter" idx="10"/>
          </p:nvPr>
        </p:nvSpPr>
        <p:spPr/>
        <p:txBody>
          <a:bodyPr/>
          <a:lstStyle/>
          <a:p>
            <a:fld id="{1810D190-E2C3-43E2-9C32-DE197CE8BDF6}" type="slidenum">
              <a:rPr lang="en-US" smtClean="0"/>
              <a:t>2</a:t>
            </a:fld>
            <a:endParaRPr lang="en-US"/>
          </a:p>
        </p:txBody>
      </p:sp>
    </p:spTree>
    <p:extLst>
      <p:ext uri="{BB962C8B-B14F-4D97-AF65-F5344CB8AC3E}">
        <p14:creationId xmlns:p14="http://schemas.microsoft.com/office/powerpoint/2010/main" val="3668780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serving Him life is fulfilled.</a:t>
            </a:r>
          </a:p>
        </p:txBody>
      </p:sp>
      <p:sp>
        <p:nvSpPr>
          <p:cNvPr id="4" name="Slide Number Placeholder 3"/>
          <p:cNvSpPr>
            <a:spLocks noGrp="1"/>
          </p:cNvSpPr>
          <p:nvPr>
            <p:ph type="sldNum" sz="quarter" idx="10"/>
          </p:nvPr>
        </p:nvSpPr>
        <p:spPr/>
        <p:txBody>
          <a:bodyPr/>
          <a:lstStyle/>
          <a:p>
            <a:fld id="{1810D190-E2C3-43E2-9C32-DE197CE8BDF6}" type="slidenum">
              <a:rPr lang="en-US" smtClean="0"/>
              <a:t>22</a:t>
            </a:fld>
            <a:endParaRPr lang="en-US"/>
          </a:p>
        </p:txBody>
      </p:sp>
    </p:spTree>
    <p:extLst>
      <p:ext uri="{BB962C8B-B14F-4D97-AF65-F5344CB8AC3E}">
        <p14:creationId xmlns:p14="http://schemas.microsoft.com/office/powerpoint/2010/main" val="2045124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saint’s heart is thankful for the love He sacrificed for us.</a:t>
            </a:r>
          </a:p>
        </p:txBody>
      </p:sp>
      <p:sp>
        <p:nvSpPr>
          <p:cNvPr id="4" name="Slide Number Placeholder 3"/>
          <p:cNvSpPr>
            <a:spLocks noGrp="1"/>
          </p:cNvSpPr>
          <p:nvPr>
            <p:ph type="sldNum" sz="quarter" idx="10"/>
          </p:nvPr>
        </p:nvSpPr>
        <p:spPr/>
        <p:txBody>
          <a:bodyPr/>
          <a:lstStyle/>
          <a:p>
            <a:fld id="{1810D190-E2C3-43E2-9C32-DE197CE8BDF6}" type="slidenum">
              <a:rPr lang="en-US" smtClean="0"/>
              <a:t>23</a:t>
            </a:fld>
            <a:endParaRPr lang="en-US"/>
          </a:p>
        </p:txBody>
      </p:sp>
    </p:spTree>
    <p:extLst>
      <p:ext uri="{BB962C8B-B14F-4D97-AF65-F5344CB8AC3E}">
        <p14:creationId xmlns:p14="http://schemas.microsoft.com/office/powerpoint/2010/main" val="3359689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great commission declares, saints not only embrace the message once delivered but they share the reason for their belief. As angles ministered to mankind, so we too are instructed to continue the effort in</a:t>
            </a:r>
            <a:r>
              <a:rPr lang="en-US" baseline="0" dirty="0"/>
              <a:t> announcing salvation is at hand. </a:t>
            </a:r>
            <a:r>
              <a:rPr lang="en-US" sz="1200" kern="1200" dirty="0">
                <a:solidFill>
                  <a:schemeClr val="tx1"/>
                </a:solidFill>
                <a:effectLst/>
                <a:latin typeface="+mn-lt"/>
                <a:ea typeface="+mn-ea"/>
                <a:cs typeface="+mn-cs"/>
              </a:rPr>
              <a:t>Righteousness stands on an unending firm faith.</a:t>
            </a:r>
            <a:endParaRPr lang="en-US" dirty="0"/>
          </a:p>
          <a:p>
            <a:endParaRPr lang="en-US" dirty="0"/>
          </a:p>
        </p:txBody>
      </p:sp>
      <p:sp>
        <p:nvSpPr>
          <p:cNvPr id="4" name="Slide Number Placeholder 3"/>
          <p:cNvSpPr>
            <a:spLocks noGrp="1"/>
          </p:cNvSpPr>
          <p:nvPr>
            <p:ph type="sldNum" sz="quarter" idx="10"/>
          </p:nvPr>
        </p:nvSpPr>
        <p:spPr/>
        <p:txBody>
          <a:bodyPr/>
          <a:lstStyle/>
          <a:p>
            <a:fld id="{1810D190-E2C3-43E2-9C32-DE197CE8BDF6}" type="slidenum">
              <a:rPr lang="en-US" smtClean="0"/>
              <a:t>24</a:t>
            </a:fld>
            <a:endParaRPr lang="en-US"/>
          </a:p>
        </p:txBody>
      </p:sp>
    </p:spTree>
    <p:extLst>
      <p:ext uri="{BB962C8B-B14F-4D97-AF65-F5344CB8AC3E}">
        <p14:creationId xmlns:p14="http://schemas.microsoft.com/office/powerpoint/2010/main" val="3017943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Light of the world is to know the truth in Him.</a:t>
            </a:r>
          </a:p>
        </p:txBody>
      </p:sp>
      <p:sp>
        <p:nvSpPr>
          <p:cNvPr id="4" name="Slide Number Placeholder 3"/>
          <p:cNvSpPr>
            <a:spLocks noGrp="1"/>
          </p:cNvSpPr>
          <p:nvPr>
            <p:ph type="sldNum" sz="quarter" idx="10"/>
          </p:nvPr>
        </p:nvSpPr>
        <p:spPr/>
        <p:txBody>
          <a:bodyPr/>
          <a:lstStyle/>
          <a:p>
            <a:fld id="{1810D190-E2C3-43E2-9C32-DE197CE8BDF6}" type="slidenum">
              <a:rPr lang="en-US" smtClean="0"/>
              <a:t>25</a:t>
            </a:fld>
            <a:endParaRPr lang="en-US"/>
          </a:p>
        </p:txBody>
      </p:sp>
    </p:spTree>
    <p:extLst>
      <p:ext uri="{BB962C8B-B14F-4D97-AF65-F5344CB8AC3E}">
        <p14:creationId xmlns:p14="http://schemas.microsoft.com/office/powerpoint/2010/main" val="2351763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truth is the satisfying refreshment of never thirsting.</a:t>
            </a:r>
          </a:p>
        </p:txBody>
      </p:sp>
      <p:sp>
        <p:nvSpPr>
          <p:cNvPr id="4" name="Slide Number Placeholder 3"/>
          <p:cNvSpPr>
            <a:spLocks noGrp="1"/>
          </p:cNvSpPr>
          <p:nvPr>
            <p:ph type="sldNum" sz="quarter" idx="10"/>
          </p:nvPr>
        </p:nvSpPr>
        <p:spPr/>
        <p:txBody>
          <a:bodyPr/>
          <a:lstStyle/>
          <a:p>
            <a:fld id="{1810D190-E2C3-43E2-9C32-DE197CE8BDF6}" type="slidenum">
              <a:rPr lang="en-US" smtClean="0"/>
              <a:t>26</a:t>
            </a:fld>
            <a:endParaRPr lang="en-US"/>
          </a:p>
        </p:txBody>
      </p:sp>
    </p:spTree>
    <p:extLst>
      <p:ext uri="{BB962C8B-B14F-4D97-AF65-F5344CB8AC3E}">
        <p14:creationId xmlns:p14="http://schemas.microsoft.com/office/powerpoint/2010/main" val="1522741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no key out.</a:t>
            </a:r>
          </a:p>
        </p:txBody>
      </p:sp>
      <p:sp>
        <p:nvSpPr>
          <p:cNvPr id="4" name="Slide Number Placeholder 3"/>
          <p:cNvSpPr>
            <a:spLocks noGrp="1"/>
          </p:cNvSpPr>
          <p:nvPr>
            <p:ph type="sldNum" sz="quarter" idx="10"/>
          </p:nvPr>
        </p:nvSpPr>
        <p:spPr/>
        <p:txBody>
          <a:bodyPr/>
          <a:lstStyle/>
          <a:p>
            <a:fld id="{1810D190-E2C3-43E2-9C32-DE197CE8BDF6}" type="slidenum">
              <a:rPr lang="en-US" smtClean="0"/>
              <a:t>27</a:t>
            </a:fld>
            <a:endParaRPr lang="en-US"/>
          </a:p>
        </p:txBody>
      </p:sp>
    </p:spTree>
    <p:extLst>
      <p:ext uri="{BB962C8B-B14F-4D97-AF65-F5344CB8AC3E}">
        <p14:creationId xmlns:p14="http://schemas.microsoft.com/office/powerpoint/2010/main" val="450086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28</a:t>
            </a:fld>
            <a:endParaRPr lang="en-US"/>
          </a:p>
        </p:txBody>
      </p:sp>
    </p:spTree>
    <p:extLst>
      <p:ext uri="{BB962C8B-B14F-4D97-AF65-F5344CB8AC3E}">
        <p14:creationId xmlns:p14="http://schemas.microsoft.com/office/powerpoint/2010/main" val="3811412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a:t>
            </a:r>
            <a:r>
              <a:rPr lang="en-US" baseline="0" dirty="0"/>
              <a:t> the end, the beginning will come in His Light.</a:t>
            </a:r>
            <a:endParaRPr lang="en-US" dirty="0"/>
          </a:p>
        </p:txBody>
      </p:sp>
      <p:sp>
        <p:nvSpPr>
          <p:cNvPr id="4" name="Slide Number Placeholder 3"/>
          <p:cNvSpPr>
            <a:spLocks noGrp="1"/>
          </p:cNvSpPr>
          <p:nvPr>
            <p:ph type="sldNum" sz="quarter" idx="10"/>
          </p:nvPr>
        </p:nvSpPr>
        <p:spPr/>
        <p:txBody>
          <a:bodyPr/>
          <a:lstStyle/>
          <a:p>
            <a:fld id="{1810D190-E2C3-43E2-9C32-DE197CE8BDF6}" type="slidenum">
              <a:rPr lang="en-US" smtClean="0"/>
              <a:t>29</a:t>
            </a:fld>
            <a:endParaRPr lang="en-US"/>
          </a:p>
        </p:txBody>
      </p:sp>
    </p:spTree>
    <p:extLst>
      <p:ext uri="{BB962C8B-B14F-4D97-AF65-F5344CB8AC3E}">
        <p14:creationId xmlns:p14="http://schemas.microsoft.com/office/powerpoint/2010/main" val="356200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Saints are true believers that are holy to God.</a:t>
            </a:r>
          </a:p>
        </p:txBody>
      </p:sp>
      <p:sp>
        <p:nvSpPr>
          <p:cNvPr id="4" name="Slide Number Placeholder 3"/>
          <p:cNvSpPr>
            <a:spLocks noGrp="1"/>
          </p:cNvSpPr>
          <p:nvPr>
            <p:ph type="sldNum" sz="quarter" idx="10"/>
          </p:nvPr>
        </p:nvSpPr>
        <p:spPr/>
        <p:txBody>
          <a:bodyPr/>
          <a:lstStyle/>
          <a:p>
            <a:fld id="{1810D190-E2C3-43E2-9C32-DE197CE8BDF6}" type="slidenum">
              <a:rPr lang="en-US" smtClean="0"/>
              <a:t>3</a:t>
            </a:fld>
            <a:endParaRPr lang="en-US"/>
          </a:p>
        </p:txBody>
      </p:sp>
    </p:spTree>
    <p:extLst>
      <p:ext uri="{BB962C8B-B14F-4D97-AF65-F5344CB8AC3E}">
        <p14:creationId xmlns:p14="http://schemas.microsoft.com/office/powerpoint/2010/main" val="189091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is filled with testimonies of saints being local common folks.</a:t>
            </a:r>
          </a:p>
        </p:txBody>
      </p:sp>
      <p:sp>
        <p:nvSpPr>
          <p:cNvPr id="4" name="Slide Number Placeholder 3"/>
          <p:cNvSpPr>
            <a:spLocks noGrp="1"/>
          </p:cNvSpPr>
          <p:nvPr>
            <p:ph type="sldNum" sz="quarter" idx="10"/>
          </p:nvPr>
        </p:nvSpPr>
        <p:spPr/>
        <p:txBody>
          <a:bodyPr/>
          <a:lstStyle/>
          <a:p>
            <a:fld id="{1810D190-E2C3-43E2-9C32-DE197CE8BDF6}" type="slidenum">
              <a:rPr lang="en-US" smtClean="0"/>
              <a:t>4</a:t>
            </a:fld>
            <a:endParaRPr lang="en-US"/>
          </a:p>
        </p:txBody>
      </p:sp>
    </p:spTree>
    <p:extLst>
      <p:ext uri="{BB962C8B-B14F-4D97-AF65-F5344CB8AC3E}">
        <p14:creationId xmlns:p14="http://schemas.microsoft.com/office/powerpoint/2010/main" val="3320360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Saints are called out living in numerous cities</a:t>
            </a:r>
            <a:r>
              <a:rPr lang="en-US" baseline="0" dirty="0"/>
              <a:t> throughout the ancient world.</a:t>
            </a:r>
            <a:endParaRPr lang="en-US" dirty="0"/>
          </a:p>
        </p:txBody>
      </p:sp>
      <p:sp>
        <p:nvSpPr>
          <p:cNvPr id="4" name="Slide Number Placeholder 3"/>
          <p:cNvSpPr>
            <a:spLocks noGrp="1"/>
          </p:cNvSpPr>
          <p:nvPr>
            <p:ph type="sldNum" sz="quarter" idx="10"/>
          </p:nvPr>
        </p:nvSpPr>
        <p:spPr/>
        <p:txBody>
          <a:bodyPr/>
          <a:lstStyle/>
          <a:p>
            <a:fld id="{1810D190-E2C3-43E2-9C32-DE197CE8BDF6}" type="slidenum">
              <a:rPr lang="en-US" smtClean="0"/>
              <a:t>5</a:t>
            </a:fld>
            <a:endParaRPr lang="en-US"/>
          </a:p>
        </p:txBody>
      </p:sp>
    </p:spTree>
    <p:extLst>
      <p:ext uri="{BB962C8B-B14F-4D97-AF65-F5344CB8AC3E}">
        <p14:creationId xmlns:p14="http://schemas.microsoft.com/office/powerpoint/2010/main" val="159154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evidence of saints living on earth is unequivocal.</a:t>
            </a:r>
          </a:p>
        </p:txBody>
      </p:sp>
      <p:sp>
        <p:nvSpPr>
          <p:cNvPr id="4" name="Slide Number Placeholder 3"/>
          <p:cNvSpPr>
            <a:spLocks noGrp="1"/>
          </p:cNvSpPr>
          <p:nvPr>
            <p:ph type="sldNum" sz="quarter" idx="10"/>
          </p:nvPr>
        </p:nvSpPr>
        <p:spPr/>
        <p:txBody>
          <a:bodyPr/>
          <a:lstStyle/>
          <a:p>
            <a:fld id="{1810D190-E2C3-43E2-9C32-DE197CE8BDF6}" type="slidenum">
              <a:rPr lang="en-US" smtClean="0"/>
              <a:t>6</a:t>
            </a:fld>
            <a:endParaRPr lang="en-US"/>
          </a:p>
        </p:txBody>
      </p:sp>
    </p:spTree>
    <p:extLst>
      <p:ext uri="{BB962C8B-B14F-4D97-AF65-F5344CB8AC3E}">
        <p14:creationId xmlns:p14="http://schemas.microsoft.com/office/powerpoint/2010/main" val="384677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Saints stand</a:t>
            </a:r>
            <a:r>
              <a:rPr lang="en-US" baseline="0" dirty="0"/>
              <a:t> on the promise of God as witnessed by the sacrifice of His only begotten Son.</a:t>
            </a:r>
            <a:endParaRPr lang="en-US" dirty="0"/>
          </a:p>
        </p:txBody>
      </p:sp>
      <p:sp>
        <p:nvSpPr>
          <p:cNvPr id="4" name="Slide Number Placeholder 3"/>
          <p:cNvSpPr>
            <a:spLocks noGrp="1"/>
          </p:cNvSpPr>
          <p:nvPr>
            <p:ph type="sldNum" sz="quarter" idx="10"/>
          </p:nvPr>
        </p:nvSpPr>
        <p:spPr/>
        <p:txBody>
          <a:bodyPr/>
          <a:lstStyle/>
          <a:p>
            <a:fld id="{1810D190-E2C3-43E2-9C32-DE197CE8BDF6}" type="slidenum">
              <a:rPr lang="en-US" smtClean="0"/>
              <a:t>7</a:t>
            </a:fld>
            <a:endParaRPr lang="en-US"/>
          </a:p>
        </p:txBody>
      </p:sp>
    </p:spTree>
    <p:extLst>
      <p:ext uri="{BB962C8B-B14F-4D97-AF65-F5344CB8AC3E}">
        <p14:creationId xmlns:p14="http://schemas.microsoft.com/office/powerpoint/2010/main" val="302166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through knowledge that one come to the fullness that Christ offers.</a:t>
            </a:r>
          </a:p>
        </p:txBody>
      </p:sp>
      <p:sp>
        <p:nvSpPr>
          <p:cNvPr id="4" name="Slide Number Placeholder 3"/>
          <p:cNvSpPr>
            <a:spLocks noGrp="1"/>
          </p:cNvSpPr>
          <p:nvPr>
            <p:ph type="sldNum" sz="quarter" idx="10"/>
          </p:nvPr>
        </p:nvSpPr>
        <p:spPr/>
        <p:txBody>
          <a:bodyPr/>
          <a:lstStyle/>
          <a:p>
            <a:fld id="{1810D190-E2C3-43E2-9C32-DE197CE8BDF6}" type="slidenum">
              <a:rPr lang="en-US" smtClean="0"/>
              <a:t>8</a:t>
            </a:fld>
            <a:endParaRPr lang="en-US"/>
          </a:p>
        </p:txBody>
      </p:sp>
    </p:spTree>
    <p:extLst>
      <p:ext uri="{BB962C8B-B14F-4D97-AF65-F5344CB8AC3E}">
        <p14:creationId xmlns:p14="http://schemas.microsoft.com/office/powerpoint/2010/main" val="23993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Christ as the foundation, apostles and prophets support the saints of all regions.</a:t>
            </a:r>
          </a:p>
        </p:txBody>
      </p:sp>
      <p:sp>
        <p:nvSpPr>
          <p:cNvPr id="4" name="Slide Number Placeholder 3"/>
          <p:cNvSpPr>
            <a:spLocks noGrp="1"/>
          </p:cNvSpPr>
          <p:nvPr>
            <p:ph type="sldNum" sz="quarter" idx="10"/>
          </p:nvPr>
        </p:nvSpPr>
        <p:spPr/>
        <p:txBody>
          <a:bodyPr/>
          <a:lstStyle/>
          <a:p>
            <a:fld id="{1810D190-E2C3-43E2-9C32-DE197CE8BDF6}" type="slidenum">
              <a:rPr lang="en-US" smtClean="0"/>
              <a:t>9</a:t>
            </a:fld>
            <a:endParaRPr lang="en-US"/>
          </a:p>
        </p:txBody>
      </p:sp>
    </p:spTree>
    <p:extLst>
      <p:ext uri="{BB962C8B-B14F-4D97-AF65-F5344CB8AC3E}">
        <p14:creationId xmlns:p14="http://schemas.microsoft.com/office/powerpoint/2010/main" val="276547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6C1300-7409-4DC0-859B-EEF54F2946A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137364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6C1300-7409-4DC0-859B-EEF54F2946A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305013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6C1300-7409-4DC0-859B-EEF54F2946A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361633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6C1300-7409-4DC0-859B-EEF54F2946A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148899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C1300-7409-4DC0-859B-EEF54F2946A4}"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380648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6C1300-7409-4DC0-859B-EEF54F2946A4}"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217295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6C1300-7409-4DC0-859B-EEF54F2946A4}"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126124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6C1300-7409-4DC0-859B-EEF54F2946A4}"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313642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C1300-7409-4DC0-859B-EEF54F2946A4}"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277092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C1300-7409-4DC0-859B-EEF54F2946A4}"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134158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C1300-7409-4DC0-859B-EEF54F2946A4}"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B292D-DCEA-4D2A-BCE7-298D8A02D7C9}" type="slidenum">
              <a:rPr lang="en-US" smtClean="0"/>
              <a:t>‹#›</a:t>
            </a:fld>
            <a:endParaRPr lang="en-US"/>
          </a:p>
        </p:txBody>
      </p:sp>
    </p:spTree>
    <p:extLst>
      <p:ext uri="{BB962C8B-B14F-4D97-AF65-F5344CB8AC3E}">
        <p14:creationId xmlns:p14="http://schemas.microsoft.com/office/powerpoint/2010/main" val="225196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C1300-7409-4DC0-859B-EEF54F2946A4}"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B292D-DCEA-4D2A-BCE7-298D8A02D7C9}" type="slidenum">
              <a:rPr lang="en-US" smtClean="0"/>
              <a:t>‹#›</a:t>
            </a:fld>
            <a:endParaRPr lang="en-US"/>
          </a:p>
        </p:txBody>
      </p:sp>
    </p:spTree>
    <p:extLst>
      <p:ext uri="{BB962C8B-B14F-4D97-AF65-F5344CB8AC3E}">
        <p14:creationId xmlns:p14="http://schemas.microsoft.com/office/powerpoint/2010/main" val="127151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562599"/>
          </a:xfrm>
        </p:spPr>
        <p:txBody>
          <a:bodyPr/>
          <a:lstStyle/>
          <a:p>
            <a:endParaRPr lang="en-US" dirty="0"/>
          </a:p>
        </p:txBody>
      </p:sp>
    </p:spTree>
    <p:extLst>
      <p:ext uri="{BB962C8B-B14F-4D97-AF65-F5344CB8AC3E}">
        <p14:creationId xmlns:p14="http://schemas.microsoft.com/office/powerpoint/2010/main" val="338610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0"/>
            <a:ext cx="9144000" cy="8734926"/>
          </a:xfrm>
          <a:prstGeom prst="rect">
            <a:avLst/>
          </a:prstGeom>
        </p:spPr>
      </p:pic>
      <p:sp>
        <p:nvSpPr>
          <p:cNvPr id="18" name="Title 1">
            <a:extLst>
              <a:ext uri="{FF2B5EF4-FFF2-40B4-BE49-F238E27FC236}">
                <a16:creationId xmlns:a16="http://schemas.microsoft.com/office/drawing/2014/main" id="{C2F433F8-E599-4035-98C6-E5AA7A14ADE6}"/>
              </a:ext>
            </a:extLst>
          </p:cNvPr>
          <p:cNvSpPr txBox="1">
            <a:spLocks/>
          </p:cNvSpPr>
          <p:nvPr/>
        </p:nvSpPr>
        <p:spPr>
          <a:xfrm>
            <a:off x="4222731" y="1716347"/>
            <a:ext cx="412312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dwell in your hearts</a:t>
            </a:r>
          </a:p>
        </p:txBody>
      </p:sp>
      <p:sp>
        <p:nvSpPr>
          <p:cNvPr id="7" name="Title 1"/>
          <p:cNvSpPr txBox="1">
            <a:spLocks/>
          </p:cNvSpPr>
          <p:nvPr/>
        </p:nvSpPr>
        <p:spPr>
          <a:xfrm>
            <a:off x="662979"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made</a:t>
            </a:r>
          </a:p>
          <a:p>
            <a:r>
              <a:rPr lang="en-US" b="1" dirty="0">
                <a:ln/>
                <a:solidFill>
                  <a:srgbClr val="6600FF"/>
                </a:solidFill>
                <a:effectLst>
                  <a:glow rad="63500">
                    <a:schemeClr val="accent5">
                      <a:lumMod val="20000"/>
                      <a:lumOff val="80000"/>
                      <a:alpha val="85000"/>
                    </a:schemeClr>
                  </a:glow>
                </a:effectLst>
              </a:rPr>
              <a:t> from the inside out.</a:t>
            </a:r>
          </a:p>
        </p:txBody>
      </p:sp>
      <p:sp>
        <p:nvSpPr>
          <p:cNvPr id="10" name="Title 1"/>
          <p:cNvSpPr txBox="1">
            <a:spLocks/>
          </p:cNvSpPr>
          <p:nvPr/>
        </p:nvSpPr>
        <p:spPr>
          <a:xfrm>
            <a:off x="3493008" y="5334000"/>
            <a:ext cx="3657600" cy="8382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11430"/>
                <a:solidFill>
                  <a:srgbClr val="FF0000"/>
                </a:solidFill>
              </a:rPr>
              <a:t>inner</a:t>
            </a:r>
            <a:endParaRPr lang="en-US" sz="3600" b="1" i="1" dirty="0">
              <a:ln w="11430"/>
              <a:solidFill>
                <a:srgbClr val="FF0000"/>
              </a:solidFill>
            </a:endParaRPr>
          </a:p>
        </p:txBody>
      </p:sp>
      <p:sp>
        <p:nvSpPr>
          <p:cNvPr id="8" name="Title 1"/>
          <p:cNvSpPr txBox="1">
            <a:spLocks/>
          </p:cNvSpPr>
          <p:nvPr/>
        </p:nvSpPr>
        <p:spPr>
          <a:xfrm>
            <a:off x="674914" y="19050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rPr>
              <a:t>For this reason I bow my knees to the Father of our Lord Jesus Christ, from whom the whole family in heaven and earth is named, that He would grant you, according to the riches of His glory, to be strengthened with might through His Spirit in the inner man, …                   </a:t>
            </a:r>
            <a:r>
              <a:rPr lang="en-US" sz="3200" b="1" i="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rPr>
              <a:t>– Ephesians 3:14-16 </a:t>
            </a:r>
            <a:endPar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endParaRPr>
          </a:p>
        </p:txBody>
      </p:sp>
      <p:sp>
        <p:nvSpPr>
          <p:cNvPr id="9" name="Title 1"/>
          <p:cNvSpPr txBox="1">
            <a:spLocks/>
          </p:cNvSpPr>
          <p:nvPr/>
        </p:nvSpPr>
        <p:spPr>
          <a:xfrm>
            <a:off x="762000" y="457200"/>
            <a:ext cx="7772400" cy="9905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people of God.</a:t>
            </a:r>
          </a:p>
        </p:txBody>
      </p:sp>
      <p:sp>
        <p:nvSpPr>
          <p:cNvPr id="11" name="Title 1"/>
          <p:cNvSpPr txBox="1">
            <a:spLocks/>
          </p:cNvSpPr>
          <p:nvPr/>
        </p:nvSpPr>
        <p:spPr>
          <a:xfrm>
            <a:off x="685800" y="19050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that Christ may dwell in your hearts through faith; that you, being rooted and grounded in love, may be able to comprehend with all the saints what is the width and length and depth and height -- to know the love of Christ which passes knowledge; that you may be filled with all the fullness of God.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Ephesians 3:17-19</a:t>
            </a:r>
          </a:p>
        </p:txBody>
      </p:sp>
      <p:sp>
        <p:nvSpPr>
          <p:cNvPr id="15" name="Title 1"/>
          <p:cNvSpPr txBox="1">
            <a:spLocks/>
          </p:cNvSpPr>
          <p:nvPr/>
        </p:nvSpPr>
        <p:spPr>
          <a:xfrm>
            <a:off x="4572000" y="5562600"/>
            <a:ext cx="38100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fullness of God</a:t>
            </a:r>
            <a:endParaRPr lang="en-US" sz="3600" b="1" i="1" dirty="0">
              <a:solidFill>
                <a:schemeClr val="bg1"/>
              </a:solidFill>
            </a:endParaRPr>
          </a:p>
        </p:txBody>
      </p:sp>
      <p:sp>
        <p:nvSpPr>
          <p:cNvPr id="13" name="Title 1"/>
          <p:cNvSpPr txBox="1">
            <a:spLocks/>
          </p:cNvSpPr>
          <p:nvPr/>
        </p:nvSpPr>
        <p:spPr>
          <a:xfrm>
            <a:off x="1447800" y="3276600"/>
            <a:ext cx="6259286" cy="2209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Now godliness with contentment is great gain.</a:t>
            </a:r>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1</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st</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Timothy 6:6 </a:t>
            </a:r>
          </a:p>
        </p:txBody>
      </p:sp>
      <p:sp>
        <p:nvSpPr>
          <p:cNvPr id="14" name="Title 1"/>
          <p:cNvSpPr txBox="1">
            <a:spLocks/>
          </p:cNvSpPr>
          <p:nvPr/>
        </p:nvSpPr>
        <p:spPr>
          <a:xfrm>
            <a:off x="4648200" y="3276600"/>
            <a:ext cx="26670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36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2" name="Title 1"/>
          <p:cNvSpPr txBox="1">
            <a:spLocks/>
          </p:cNvSpPr>
          <p:nvPr/>
        </p:nvSpPr>
        <p:spPr>
          <a:xfrm>
            <a:off x="4572000" y="5562600"/>
            <a:ext cx="3810000" cy="9144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fullness of God</a:t>
            </a:r>
            <a:endParaRPr lang="en-US" sz="36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endParaRPr>
          </a:p>
        </p:txBody>
      </p:sp>
      <p:sp>
        <p:nvSpPr>
          <p:cNvPr id="16" name="Rectangle 15"/>
          <p:cNvSpPr>
            <a:spLocks noChangeArrowheads="1"/>
          </p:cNvSpPr>
          <p:nvPr/>
        </p:nvSpPr>
        <p:spPr bwMode="auto">
          <a:xfrm>
            <a:off x="3390900" y="5230368"/>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ln w="11430"/>
                <a:solidFill>
                  <a:srgbClr val="FFC000"/>
                </a:solidFill>
                <a:effectLst>
                  <a:glow rad="381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7" name="Title 1"/>
          <p:cNvSpPr txBox="1">
            <a:spLocks/>
          </p:cNvSpPr>
          <p:nvPr/>
        </p:nvSpPr>
        <p:spPr>
          <a:xfrm>
            <a:off x="1447800" y="5257800"/>
            <a:ext cx="2230264" cy="9906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contourClr>
                <a:schemeClr val="accent3"/>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17780" cmpd="sng">
                  <a:noFill/>
                  <a:prstDash val="solid"/>
                  <a:miter lim="800000"/>
                </a:ln>
                <a:solidFill>
                  <a:srgbClr val="7030A0"/>
                </a:solidFill>
                <a:effectLst>
                  <a:glow rad="38100">
                    <a:schemeClr val="bg1"/>
                  </a:glow>
                  <a:outerShdw blurRad="50800" algn="tl" rotWithShape="0">
                    <a:srgbClr val="000000"/>
                  </a:outerShdw>
                </a:effectLst>
              </a:rPr>
              <a:t>  </a:t>
            </a:r>
            <a:r>
              <a:rPr lang="en-US" sz="3600" b="1" dirty="0">
                <a:ln/>
                <a:solidFill>
                  <a:srgbClr val="6600FF"/>
                </a:solidFill>
                <a:effectLst>
                  <a:glow rad="63500">
                    <a:schemeClr val="accent5">
                      <a:lumMod val="20000"/>
                      <a:lumOff val="80000"/>
                      <a:alpha val="85000"/>
                    </a:schemeClr>
                  </a:glow>
                </a:effectLst>
              </a:rPr>
              <a:t>His Spirit</a:t>
            </a:r>
          </a:p>
        </p:txBody>
      </p:sp>
      <p:sp>
        <p:nvSpPr>
          <p:cNvPr id="19" name="Rectangle 18">
            <a:extLst>
              <a:ext uri="{FF2B5EF4-FFF2-40B4-BE49-F238E27FC236}">
                <a16:creationId xmlns:a16="http://schemas.microsoft.com/office/drawing/2014/main" id="{5E6874B6-556A-4CA3-B961-9E072EB19D36}"/>
              </a:ext>
            </a:extLst>
          </p:cNvPr>
          <p:cNvSpPr>
            <a:spLocks noChangeArrowheads="1"/>
          </p:cNvSpPr>
          <p:nvPr/>
        </p:nvSpPr>
        <p:spPr bwMode="auto">
          <a:xfrm>
            <a:off x="5407525" y="1809912"/>
            <a:ext cx="611166" cy="73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Tree>
    <p:extLst>
      <p:ext uri="{BB962C8B-B14F-4D97-AF65-F5344CB8AC3E}">
        <p14:creationId xmlns:p14="http://schemas.microsoft.com/office/powerpoint/2010/main" val="126977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9"/>
                                        </p:tgtEl>
                                        <p:attrNameLst>
                                          <p:attrName>ppt_w</p:attrName>
                                        </p:attrNameLst>
                                      </p:cBhvr>
                                      <p:tavLst>
                                        <p:tav tm="0">
                                          <p:val>
                                            <p:strVal val="ppt_w"/>
                                          </p:val>
                                        </p:tav>
                                        <p:tav tm="100000">
                                          <p:val>
                                            <p:strVal val="ppt_w*0.70"/>
                                          </p:val>
                                        </p:tav>
                                      </p:tavLst>
                                    </p:anim>
                                    <p:anim calcmode="lin" valueType="num">
                                      <p:cBhvr>
                                        <p:cTn id="7" dur="1000"/>
                                        <p:tgtEl>
                                          <p:spTgt spid="9"/>
                                        </p:tgtEl>
                                        <p:attrNameLst>
                                          <p:attrName>ppt_h</p:attrName>
                                        </p:attrNameLst>
                                      </p:cBhvr>
                                      <p:tavLst>
                                        <p:tav tm="0">
                                          <p:val>
                                            <p:strVal val="ppt_h"/>
                                          </p:val>
                                        </p:tav>
                                        <p:tav tm="100000">
                                          <p:val>
                                            <p:strVal val="ppt_h"/>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par>
                                <p:cTn id="10" presetID="55" presetClass="entr" presetSubtype="0" fill="hold" grpId="0" nodeType="withEffect">
                                  <p:stCondLst>
                                    <p:cond delay="6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6" presetClass="entr" presetSubtype="32" fill="hold" grpId="0" nodeType="withEffect">
                                  <p:stCondLst>
                                    <p:cond delay="125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8" presetClass="emph" presetSubtype="0" fill="hold" grpId="2" nodeType="withEffect">
                                  <p:stCondLst>
                                    <p:cond delay="0"/>
                                  </p:stCondLst>
                                  <p:childTnLst>
                                    <p:set>
                                      <p:cBhvr override="childStyle">
                                        <p:cTn id="24" dur="1250" fill="hold"/>
                                        <p:tgtEl>
                                          <p:spTgt spid="10"/>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stCondLst>
                                            <p:cond delay="0"/>
                                          </p:stCondLst>
                                        </p:cTn>
                                        <p:tgtEl>
                                          <p:spTgt spid="16"/>
                                        </p:tgtEl>
                                      </p:cBhvr>
                                    </p:animEffect>
                                    <p:anim to="" calcmode="lin" valueType="num">
                                      <p:cBhvr>
                                        <p:cTn id="30" dur="500" fill="hold">
                                          <p:stCondLst>
                                            <p:cond delay="0"/>
                                          </p:stCondLst>
                                        </p:cTn>
                                        <p:tgtEl>
                                          <p:spTgt spid="16"/>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16"/>
                                        </p:tgtEl>
                                        <p:attrNameLst>
                                          <p:attrName>ppt_h</p:attrName>
                                        </p:attrNameLst>
                                      </p:cBhvr>
                                      <p:tavLst>
                                        <p:tav tm="0">
                                          <p:val>
                                            <p:strVal val="#ppt_h*4"/>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8"/>
                                        </p:tgtEl>
                                      </p:cBhvr>
                                    </p:animEffect>
                                    <p:set>
                                      <p:cBhvr>
                                        <p:cTn id="41" dur="1" fill="hold">
                                          <p:stCondLst>
                                            <p:cond delay="19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250"/>
                                        <p:tgtEl>
                                          <p:spTgt spid="10"/>
                                        </p:tgtEl>
                                      </p:cBhvr>
                                    </p:animEffect>
                                    <p:set>
                                      <p:cBhvr>
                                        <p:cTn id="44" dur="1" fill="hold">
                                          <p:stCondLst>
                                            <p:cond delay="1249"/>
                                          </p:stCondLst>
                                        </p:cTn>
                                        <p:tgtEl>
                                          <p:spTgt spid="1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1250"/>
                                        <p:tgtEl>
                                          <p:spTgt spid="16"/>
                                        </p:tgtEl>
                                      </p:cBhvr>
                                    </p:animEffect>
                                    <p:set>
                                      <p:cBhvr>
                                        <p:cTn id="47" dur="1" fill="hold">
                                          <p:stCondLst>
                                            <p:cond delay="1249"/>
                                          </p:stCondLst>
                                        </p:cTn>
                                        <p:tgtEl>
                                          <p:spTgt spid="1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1500"/>
                                        <p:tgtEl>
                                          <p:spTgt spid="17"/>
                                        </p:tgtEl>
                                      </p:cBhvr>
                                    </p:animEffect>
                                    <p:set>
                                      <p:cBhvr>
                                        <p:cTn id="50" dur="1" fill="hold">
                                          <p:stCondLst>
                                            <p:cond delay="1499"/>
                                          </p:stCondLst>
                                        </p:cTn>
                                        <p:tgtEl>
                                          <p:spTgt spid="17"/>
                                        </p:tgtEl>
                                        <p:attrNameLst>
                                          <p:attrName>style.visibility</p:attrName>
                                        </p:attrNameLst>
                                      </p:cBhvr>
                                      <p:to>
                                        <p:strVal val="hidden"/>
                                      </p:to>
                                    </p:set>
                                  </p:childTnLst>
                                </p:cTn>
                              </p:par>
                              <p:par>
                                <p:cTn id="51" presetID="6" presetClass="entr" presetSubtype="32" fill="hold" grpId="0" nodeType="withEffect">
                                  <p:stCondLst>
                                    <p:cond delay="200"/>
                                  </p:stCondLst>
                                  <p:childTnLst>
                                    <p:set>
                                      <p:cBhvr>
                                        <p:cTn id="52" dur="1" fill="hold">
                                          <p:stCondLst>
                                            <p:cond delay="0"/>
                                          </p:stCondLst>
                                        </p:cTn>
                                        <p:tgtEl>
                                          <p:spTgt spid="11"/>
                                        </p:tgtEl>
                                        <p:attrNameLst>
                                          <p:attrName>style.visibility</p:attrName>
                                        </p:attrNameLst>
                                      </p:cBhvr>
                                      <p:to>
                                        <p:strVal val="visible"/>
                                      </p:to>
                                    </p:set>
                                    <p:animEffect transition="in" filter="circle(out)">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18" presetClass="emph" presetSubtype="0" fill="hold" grpId="1" nodeType="withEffect">
                                  <p:stCondLst>
                                    <p:cond delay="0"/>
                                  </p:stCondLst>
                                  <p:childTnLst>
                                    <p:set>
                                      <p:cBhvr override="childStyle">
                                        <p:cTn id="60" dur="500" fill="hold"/>
                                        <p:tgtEl>
                                          <p:spTgt spid="18"/>
                                        </p:tgtEl>
                                        <p:attrNameLst>
                                          <p:attrName>style.textDecorationUnderline</p:attrName>
                                        </p:attrNameLst>
                                      </p:cBhvr>
                                      <p:to>
                                        <p:strVal val="true"/>
                                      </p:to>
                                    </p:set>
                                  </p:childTnLst>
                                </p:cTn>
                              </p:par>
                            </p:childTnLst>
                          </p:cTn>
                        </p:par>
                        <p:par>
                          <p:cTn id="61" fill="hold">
                            <p:stCondLst>
                              <p:cond delay="500"/>
                            </p:stCondLst>
                            <p:childTnLst>
                              <p:par>
                                <p:cTn id="62" presetID="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stCondLst>
                                            <p:cond delay="0"/>
                                          </p:stCondLst>
                                        </p:cTn>
                                        <p:tgtEl>
                                          <p:spTgt spid="19"/>
                                        </p:tgtEl>
                                      </p:cBhvr>
                                    </p:animEffect>
                                    <p:anim to="" calcmode="lin" valueType="num">
                                      <p:cBhvr>
                                        <p:cTn id="65" dur="500" fill="hold">
                                          <p:stCondLst>
                                            <p:cond delay="0"/>
                                          </p:stCondLst>
                                        </p:cTn>
                                        <p:tgtEl>
                                          <p:spTgt spid="19"/>
                                        </p:tgtEl>
                                        <p:attrNameLst>
                                          <p:attrName>ppt_w</p:attrName>
                                        </p:attrNameLst>
                                      </p:cBhvr>
                                      <p:tavLst>
                                        <p:tav tm="0">
                                          <p:val>
                                            <p:strVal val="#ppt_w*4"/>
                                          </p:val>
                                        </p:tav>
                                        <p:tav tm="100000">
                                          <p:val>
                                            <p:strVal val="#ppt_w"/>
                                          </p:val>
                                        </p:tav>
                                      </p:tavLst>
                                    </p:anim>
                                    <p:anim to="" calcmode="lin" valueType="num">
                                      <p:cBhvr>
                                        <p:cTn id="66" dur="500" fill="hold">
                                          <p:stCondLst>
                                            <p:cond delay="0"/>
                                          </p:stCondLst>
                                        </p:cTn>
                                        <p:tgtEl>
                                          <p:spTgt spid="19"/>
                                        </p:tgtEl>
                                        <p:attrNameLst>
                                          <p:attrName>ppt_h</p:attrName>
                                        </p:attrNameLst>
                                      </p:cBhvr>
                                      <p:tavLst>
                                        <p:tav tm="0">
                                          <p:val>
                                            <p:strVal val="#ppt_h*4"/>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
                                        <p:tgtEl>
                                          <p:spTgt spid="15"/>
                                        </p:tgtEl>
                                      </p:cBhvr>
                                    </p:animEffect>
                                  </p:childTnLst>
                                </p:cTn>
                              </p:par>
                              <p:par>
                                <p:cTn id="72" presetID="6" presetClass="emph" presetSubtype="0" fill="hold" grpId="3" nodeType="withEffect">
                                  <p:stCondLst>
                                    <p:cond delay="0"/>
                                  </p:stCondLst>
                                  <p:childTnLst>
                                    <p:animScale>
                                      <p:cBhvr>
                                        <p:cTn id="73" dur="500" fill="hold"/>
                                        <p:tgtEl>
                                          <p:spTgt spid="15"/>
                                        </p:tgtEl>
                                      </p:cBhvr>
                                      <p:by x="120000" y="120000"/>
                                    </p:animScale>
                                  </p:childTnLst>
                                </p:cTn>
                              </p:par>
                              <p:par>
                                <p:cTn id="74" presetID="10" presetClass="exit" presetSubtype="0" fill="hold" grpId="2" nodeType="withEffect">
                                  <p:stCondLst>
                                    <p:cond delay="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250"/>
                                        <p:tgtEl>
                                          <p:spTgt spid="18"/>
                                        </p:tgtEl>
                                      </p:cBhvr>
                                    </p:animEffect>
                                    <p:set>
                                      <p:cBhvr>
                                        <p:cTn id="79" dur="1" fill="hold">
                                          <p:stCondLst>
                                            <p:cond delay="249"/>
                                          </p:stCondLst>
                                        </p:cTn>
                                        <p:tgtEl>
                                          <p:spTgt spid="1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par>
                                <p:cTn id="83" presetID="1" presetClass="entr" presetSubtype="0" fill="hold" grpId="0" nodeType="withEffect">
                                  <p:stCondLst>
                                    <p:cond delay="400"/>
                                  </p:stCondLst>
                                  <p:childTnLst>
                                    <p:set>
                                      <p:cBhvr>
                                        <p:cTn id="84" dur="1" fill="hold">
                                          <p:stCondLst>
                                            <p:cond delay="0"/>
                                          </p:stCondLst>
                                        </p:cTn>
                                        <p:tgtEl>
                                          <p:spTgt spid="12"/>
                                        </p:tgtEl>
                                        <p:attrNameLst>
                                          <p:attrName>style.visibility</p:attrName>
                                        </p:attrNameLst>
                                      </p:cBhvr>
                                      <p:to>
                                        <p:strVal val="visible"/>
                                      </p:to>
                                    </p:set>
                                  </p:childTnLst>
                                </p:cTn>
                              </p:par>
                              <p:par>
                                <p:cTn id="85" presetID="0" presetClass="path" presetSubtype="0" accel="50000" decel="50000" fill="hold" grpId="1" nodeType="withEffect">
                                  <p:stCondLst>
                                    <p:cond delay="400"/>
                                  </p:stCondLst>
                                  <p:childTnLst>
                                    <p:animMotion origin="layout" path="M -0.00225 2.22222E-6 L -0.2 -0.24445 " pathEditMode="relative" rAng="0" ptsTypes="AA">
                                      <p:cBhvr>
                                        <p:cTn id="86" dur="2000" fill="hold"/>
                                        <p:tgtEl>
                                          <p:spTgt spid="12"/>
                                        </p:tgtEl>
                                        <p:attrNameLst>
                                          <p:attrName>ppt_x</p:attrName>
                                          <p:attrName>ppt_y</p:attrName>
                                        </p:attrNameLst>
                                      </p:cBhvr>
                                      <p:rCtr x="-9896" y="-12222"/>
                                    </p:animMotion>
                                  </p:childTnLst>
                                </p:cTn>
                              </p:par>
                              <p:par>
                                <p:cTn id="87" presetID="21" presetClass="exit" presetSubtype="8" fill="hold" grpId="1" nodeType="withEffect">
                                  <p:stCondLst>
                                    <p:cond delay="400"/>
                                  </p:stCondLst>
                                  <p:childTnLst>
                                    <p:animEffect transition="out" filter="wheel(8)">
                                      <p:cBhvr>
                                        <p:cTn id="88" dur="2000"/>
                                        <p:tgtEl>
                                          <p:spTgt spid="11"/>
                                        </p:tgtEl>
                                      </p:cBhvr>
                                    </p:animEffect>
                                    <p:set>
                                      <p:cBhvr>
                                        <p:cTn id="89" dur="1" fill="hold">
                                          <p:stCondLst>
                                            <p:cond delay="1999"/>
                                          </p:stCondLst>
                                        </p:cTn>
                                        <p:tgtEl>
                                          <p:spTgt spid="11"/>
                                        </p:tgtEl>
                                        <p:attrNameLst>
                                          <p:attrName>style.visibility</p:attrName>
                                        </p:attrNameLst>
                                      </p:cBhvr>
                                      <p:to>
                                        <p:strVal val="hidden"/>
                                      </p:to>
                                    </p:set>
                                  </p:childTnLst>
                                </p:cTn>
                              </p:par>
                              <p:par>
                                <p:cTn id="90" presetID="10" presetClass="entr" presetSubtype="0" fill="hold" grpId="0" nodeType="withEffect">
                                  <p:stCondLst>
                                    <p:cond delay="40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
                                        <p:tgtEl>
                                          <p:spTgt spid="14"/>
                                        </p:tgtEl>
                                      </p:cBhvr>
                                    </p:animEffect>
                                  </p:childTnLst>
                                </p:cTn>
                              </p:par>
                              <p:par>
                                <p:cTn id="93" presetID="0" presetClass="path" presetSubtype="0" accel="50000" decel="50000" fill="hold" grpId="1" nodeType="withEffect">
                                  <p:stCondLst>
                                    <p:cond delay="400"/>
                                  </p:stCondLst>
                                  <p:childTnLst>
                                    <p:animMotion origin="layout" path="M -0.00139 0 C -0.00313 -0.00856 -0.00278 -0.03657 -0.01216 -0.05162 C -0.02153 -0.06667 -0.03907 -0.08287 -0.05799 -0.09005 C -0.07691 -0.09722 -0.10729 -0.10046 -0.12622 -0.09491 C -0.14514 -0.08935 -0.16077 -0.07245 -0.17205 -0.05602 C -0.18334 -0.03958 -0.18959 -0.0169 -0.1941 0.00394 C -0.19861 0.02477 -0.19775 0.05556 -0.19879 0.06898 " pathEditMode="relative" rAng="0" ptsTypes="aaaaaaa">
                                      <p:cBhvr>
                                        <p:cTn id="94" dur="2000" fill="hold"/>
                                        <p:tgtEl>
                                          <p:spTgt spid="14"/>
                                        </p:tgtEl>
                                        <p:attrNameLst>
                                          <p:attrName>ppt_x</p:attrName>
                                          <p:attrName>ppt_y</p:attrName>
                                        </p:attrNameLst>
                                      </p:cBhvr>
                                      <p:rCtr x="-9878" y="-1574"/>
                                    </p:animMotion>
                                  </p:childTnLst>
                                </p:cTn>
                              </p:par>
                              <p:par>
                                <p:cTn id="95" presetID="6" presetClass="emph" presetSubtype="0" fill="hold" grpId="2" nodeType="withEffect">
                                  <p:stCondLst>
                                    <p:cond delay="400"/>
                                  </p:stCondLst>
                                  <p:childTnLst>
                                    <p:animScale>
                                      <p:cBhvr>
                                        <p:cTn id="96" dur="2000" fill="hold"/>
                                        <p:tgtEl>
                                          <p:spTgt spid="14"/>
                                        </p:tgtEl>
                                      </p:cBhvr>
                                      <p:by x="200000" y="200000"/>
                                    </p:animScale>
                                  </p:childTnLst>
                                </p:cTn>
                              </p:par>
                              <p:par>
                                <p:cTn id="97" presetID="10" presetClass="exit" presetSubtype="0" fill="hold" grpId="3" nodeType="withEffect">
                                  <p:stCondLst>
                                    <p:cond delay="400"/>
                                  </p:stCondLst>
                                  <p:childTnLst>
                                    <p:animEffect transition="out" filter="fade">
                                      <p:cBhvr>
                                        <p:cTn id="98" dur="2000"/>
                                        <p:tgtEl>
                                          <p:spTgt spid="14"/>
                                        </p:tgtEl>
                                      </p:cBhvr>
                                    </p:animEffect>
                                    <p:set>
                                      <p:cBhvr>
                                        <p:cTn id="99" dur="1" fill="hold">
                                          <p:stCondLst>
                                            <p:cond delay="1999"/>
                                          </p:stCondLst>
                                        </p:cTn>
                                        <p:tgtEl>
                                          <p:spTgt spid="1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2" nodeType="clickEffect">
                                  <p:stCondLst>
                                    <p:cond delay="0"/>
                                  </p:stCondLst>
                                  <p:childTnLst>
                                    <p:animEffect transition="out" filter="fade">
                                      <p:cBhvr>
                                        <p:cTn id="103" dur="1500"/>
                                        <p:tgtEl>
                                          <p:spTgt spid="12"/>
                                        </p:tgtEl>
                                      </p:cBhvr>
                                    </p:animEffect>
                                    <p:set>
                                      <p:cBhvr>
                                        <p:cTn id="104" dur="1" fill="hold">
                                          <p:stCondLst>
                                            <p:cond delay="1499"/>
                                          </p:stCondLst>
                                        </p:cTn>
                                        <p:tgtEl>
                                          <p:spTgt spid="12"/>
                                        </p:tgtEl>
                                        <p:attrNameLst>
                                          <p:attrName>style.visibility</p:attrName>
                                        </p:attrNameLst>
                                      </p:cBhvr>
                                      <p:to>
                                        <p:strVal val="hidden"/>
                                      </p:to>
                                    </p:set>
                                  </p:childTnLst>
                                </p:cTn>
                              </p:par>
                              <p:par>
                                <p:cTn id="105" presetID="21" presetClass="entr" presetSubtype="8"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heel(8)">
                                      <p:cBhvr>
                                        <p:cTn id="10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7" grpId="0"/>
      <p:bldP spid="10" grpId="0"/>
      <p:bldP spid="10" grpId="1"/>
      <p:bldP spid="10" grpId="2"/>
      <p:bldP spid="8" grpId="0"/>
      <p:bldP spid="8" grpId="1"/>
      <p:bldP spid="9" grpId="0"/>
      <p:bldP spid="11" grpId="0"/>
      <p:bldP spid="11" grpId="1"/>
      <p:bldP spid="15" grpId="0"/>
      <p:bldP spid="15" grpId="2"/>
      <p:bldP spid="15" grpId="3"/>
      <p:bldP spid="13" grpId="0"/>
      <p:bldP spid="14" grpId="0"/>
      <p:bldP spid="14" grpId="1"/>
      <p:bldP spid="14" grpId="2"/>
      <p:bldP spid="14" grpId="3"/>
      <p:bldP spid="12" grpId="0"/>
      <p:bldP spid="12" grpId="1"/>
      <p:bldP spid="12" grpId="2"/>
      <p:bldP spid="16" grpId="0"/>
      <p:bldP spid="16" grpId="1"/>
      <p:bldP spid="17" grpId="0"/>
      <p:bldP spid="17" grpId="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A0C51-0B07-40D5-917D-9455B9861CE1}"/>
              </a:ext>
            </a:extLst>
          </p:cNvPr>
          <p:cNvPicPr>
            <a:picLocks noChangeAspect="1"/>
          </p:cNvPicPr>
          <p:nvPr/>
        </p:nvPicPr>
        <p:blipFill rotWithShape="1">
          <a:blip r:embed="rId2">
            <a:extLst>
              <a:ext uri="{28A0092B-C50C-407E-A947-70E740481C1C}">
                <a14:useLocalDpi xmlns:a14="http://schemas.microsoft.com/office/drawing/2010/main" val="0"/>
              </a:ext>
            </a:extLst>
          </a:blip>
          <a:srcRect b="21487"/>
          <a:stretch/>
        </p:blipFill>
        <p:spPr>
          <a:xfrm>
            <a:off x="11017" y="0"/>
            <a:ext cx="9144000" cy="6858000"/>
          </a:xfrm>
          <a:prstGeom prst="rect">
            <a:avLst/>
          </a:prstGeom>
        </p:spPr>
      </p:pic>
      <p:sp>
        <p:nvSpPr>
          <p:cNvPr id="9" name="Title 1">
            <a:extLst>
              <a:ext uri="{FF2B5EF4-FFF2-40B4-BE49-F238E27FC236}">
                <a16:creationId xmlns:a16="http://schemas.microsoft.com/office/drawing/2014/main" id="{729CA9B7-5CD3-4B1E-BAA7-16206652A5CE}"/>
              </a:ext>
            </a:extLst>
          </p:cNvPr>
          <p:cNvSpPr txBox="1">
            <a:spLocks/>
          </p:cNvSpPr>
          <p:nvPr/>
        </p:nvSpPr>
        <p:spPr>
          <a:xfrm>
            <a:off x="1068301" y="5367217"/>
            <a:ext cx="2825869" cy="6985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to the church</a:t>
            </a:r>
          </a:p>
        </p:txBody>
      </p:sp>
      <p:sp>
        <p:nvSpPr>
          <p:cNvPr id="8" name="Title 1">
            <a:extLst>
              <a:ext uri="{FF2B5EF4-FFF2-40B4-BE49-F238E27FC236}">
                <a16:creationId xmlns:a16="http://schemas.microsoft.com/office/drawing/2014/main" id="{6AB9C412-07EE-4AA9-8A1D-5B008FBE6F57}"/>
              </a:ext>
            </a:extLst>
          </p:cNvPr>
          <p:cNvSpPr txBox="1">
            <a:spLocks/>
          </p:cNvSpPr>
          <p:nvPr/>
        </p:nvSpPr>
        <p:spPr>
          <a:xfrm>
            <a:off x="4836693" y="4816399"/>
            <a:ext cx="3162753" cy="6985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the Lord added</a:t>
            </a:r>
          </a:p>
        </p:txBody>
      </p:sp>
      <p:sp>
        <p:nvSpPr>
          <p:cNvPr id="7" name="Title 1">
            <a:extLst>
              <a:ext uri="{FF2B5EF4-FFF2-40B4-BE49-F238E27FC236}">
                <a16:creationId xmlns:a16="http://schemas.microsoft.com/office/drawing/2014/main" id="{60598866-3F08-4819-BF7D-5C53F7D96DE8}"/>
              </a:ext>
            </a:extLst>
          </p:cNvPr>
          <p:cNvSpPr txBox="1">
            <a:spLocks/>
          </p:cNvSpPr>
          <p:nvPr/>
        </p:nvSpPr>
        <p:spPr>
          <a:xfrm>
            <a:off x="4295746" y="3719599"/>
            <a:ext cx="3962400" cy="6985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simplicity of heart</a:t>
            </a:r>
          </a:p>
        </p:txBody>
      </p:sp>
      <p:sp>
        <p:nvSpPr>
          <p:cNvPr id="4" name="Title 1">
            <a:extLst>
              <a:ext uri="{FF2B5EF4-FFF2-40B4-BE49-F238E27FC236}">
                <a16:creationId xmlns:a16="http://schemas.microsoft.com/office/drawing/2014/main" id="{A635AF3D-6339-4145-8B15-B0056B814CCD}"/>
              </a:ext>
            </a:extLst>
          </p:cNvPr>
          <p:cNvSpPr txBox="1">
            <a:spLocks/>
          </p:cNvSpPr>
          <p:nvPr/>
        </p:nvSpPr>
        <p:spPr>
          <a:xfrm>
            <a:off x="685800" y="19050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6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rPr>
              <a:t>So continuing daily with one accord in the temple, and breaking bread from house to house, they ate their food with gladness and simplicity of heart, praising God and having favor with        all the people. And the Lord added        to the church daily those who were being saved. </a:t>
            </a:r>
            <a:r>
              <a:rPr kumimoji="0" lang="en-US" sz="3200" b="1" i="1"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rPr>
              <a: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rPr>
              <a:t>Acts 2:46-47</a:t>
            </a:r>
            <a:endParaRPr kumimoji="0" lang="en-US" sz="3200" b="1" i="1"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endParaRPr>
          </a:p>
        </p:txBody>
      </p:sp>
      <p:sp>
        <p:nvSpPr>
          <p:cNvPr id="6" name="Title 1">
            <a:extLst>
              <a:ext uri="{FF2B5EF4-FFF2-40B4-BE49-F238E27FC236}">
                <a16:creationId xmlns:a16="http://schemas.microsoft.com/office/drawing/2014/main" id="{F777E2C2-552F-46A3-A9B1-596C21FBD406}"/>
              </a:ext>
            </a:extLst>
          </p:cNvPr>
          <p:cNvSpPr txBox="1">
            <a:spLocks/>
          </p:cNvSpPr>
          <p:nvPr/>
        </p:nvSpPr>
        <p:spPr>
          <a:xfrm>
            <a:off x="2624973" y="4236177"/>
            <a:ext cx="1270622" cy="757825"/>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rPr>
              <a:t>God</a:t>
            </a:r>
          </a:p>
        </p:txBody>
      </p:sp>
      <p:sp>
        <p:nvSpPr>
          <p:cNvPr id="10" name="Rectangle 9">
            <a:extLst>
              <a:ext uri="{FF2B5EF4-FFF2-40B4-BE49-F238E27FC236}">
                <a16:creationId xmlns:a16="http://schemas.microsoft.com/office/drawing/2014/main" id="{8362BC77-AD6A-42C7-B9B1-7EE916FF9BF5}"/>
              </a:ext>
            </a:extLst>
          </p:cNvPr>
          <p:cNvSpPr>
            <a:spLocks noChangeArrowheads="1"/>
          </p:cNvSpPr>
          <p:nvPr/>
        </p:nvSpPr>
        <p:spPr bwMode="auto">
          <a:xfrm>
            <a:off x="5493167" y="4828047"/>
            <a:ext cx="1299411" cy="68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10" b="1" i="0" u="none" strike="noStrike" kern="1200" cap="none" spc="0" normalizeH="0" baseline="0" noProof="0" dirty="0">
                <a:ln>
                  <a:noFill/>
                </a:ln>
                <a:solidFill>
                  <a:srgbClr val="CC9900"/>
                </a:solidFill>
                <a:effectLst>
                  <a:glow rad="63500">
                    <a:schemeClr val="tx1"/>
                  </a:glow>
                </a:effectLst>
                <a:uLnTx/>
                <a:uFillTx/>
                <a:latin typeface="Calibri" panose="020F0502020204030204" pitchFamily="34" charset="0"/>
                <a:ea typeface="+mn-ea"/>
                <a:cs typeface="Calibri" panose="020F0502020204030204" pitchFamily="34" charset="0"/>
              </a:rPr>
              <a:t>Lord</a:t>
            </a:r>
            <a:endParaRPr kumimoji="0" lang="en-US" sz="3610" b="1" i="1" u="none" strike="noStrike" kern="1200" cap="none" spc="0" normalizeH="0" baseline="0" noProof="0" dirty="0">
              <a:ln>
                <a:noFill/>
              </a:ln>
              <a:solidFill>
                <a:srgbClr val="CC9900"/>
              </a:solidFill>
              <a:effectLst>
                <a:glow rad="63500">
                  <a:schemeClr val="tx1"/>
                </a:glow>
              </a:effectLst>
              <a:uLnTx/>
              <a:uFillTx/>
              <a:latin typeface="Calibri" panose="020F0502020204030204" pitchFamily="34" charset="0"/>
              <a:ea typeface="+mn-ea"/>
              <a:cs typeface="Calibri" panose="020F0502020204030204" pitchFamily="34" charset="0"/>
            </a:endParaRPr>
          </a:p>
        </p:txBody>
      </p:sp>
      <p:sp>
        <p:nvSpPr>
          <p:cNvPr id="11" name="Title 1">
            <a:extLst>
              <a:ext uri="{FF2B5EF4-FFF2-40B4-BE49-F238E27FC236}">
                <a16:creationId xmlns:a16="http://schemas.microsoft.com/office/drawing/2014/main" id="{3A0F9106-46BA-40E9-B184-D5CA3B8D19A9}"/>
              </a:ext>
            </a:extLst>
          </p:cNvPr>
          <p:cNvSpPr txBox="1">
            <a:spLocks/>
          </p:cNvSpPr>
          <p:nvPr/>
        </p:nvSpPr>
        <p:spPr>
          <a:xfrm>
            <a:off x="662979"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made</a:t>
            </a:r>
          </a:p>
          <a:p>
            <a:r>
              <a:rPr lang="en-US" b="1" dirty="0">
                <a:ln/>
                <a:solidFill>
                  <a:srgbClr val="6600FF"/>
                </a:solidFill>
                <a:effectLst>
                  <a:glow rad="63500">
                    <a:schemeClr val="accent5">
                      <a:lumMod val="20000"/>
                      <a:lumOff val="80000"/>
                      <a:alpha val="85000"/>
                    </a:schemeClr>
                  </a:glow>
                </a:effectLst>
              </a:rPr>
              <a:t> from the inside out.</a:t>
            </a:r>
          </a:p>
        </p:txBody>
      </p:sp>
      <p:sp>
        <p:nvSpPr>
          <p:cNvPr id="12" name="Title 1" hidden="1">
            <a:extLst>
              <a:ext uri="{FF2B5EF4-FFF2-40B4-BE49-F238E27FC236}">
                <a16:creationId xmlns:a16="http://schemas.microsoft.com/office/drawing/2014/main" id="{A9ABA60D-0A8D-438F-940C-41C3C604CA68}"/>
              </a:ext>
            </a:extLst>
          </p:cNvPr>
          <p:cNvSpPr txBox="1">
            <a:spLocks/>
          </p:cNvSpPr>
          <p:nvPr/>
        </p:nvSpPr>
        <p:spPr>
          <a:xfrm>
            <a:off x="5112268" y="4271374"/>
            <a:ext cx="1270622" cy="757825"/>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11430">
                  <a:noFill/>
                </a:ln>
                <a:solidFill>
                  <a:srgbClr val="FF0000"/>
                </a:solidFill>
                <a:effectLst>
                  <a:outerShdw blurRad="50800" dist="39000" dir="5460000" algn="tl">
                    <a:srgbClr val="000000">
                      <a:alpha val="38000"/>
                    </a:srgbClr>
                  </a:outerShdw>
                </a:effectLst>
                <a:uLnTx/>
                <a:uFillTx/>
                <a:latin typeface="Calibri"/>
                <a:ea typeface="+mj-ea"/>
                <a:cs typeface="+mj-cs"/>
              </a:rPr>
              <a:t>God</a:t>
            </a:r>
          </a:p>
        </p:txBody>
      </p:sp>
    </p:spTree>
    <p:extLst>
      <p:ext uri="{BB962C8B-B14F-4D97-AF65-F5344CB8AC3E}">
        <p14:creationId xmlns:p14="http://schemas.microsoft.com/office/powerpoint/2010/main" val="306373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18" presetClass="emph" presetSubtype="0" fill="hold" grpId="1" nodeType="withEffect">
                                  <p:stCondLst>
                                    <p:cond delay="0"/>
                                  </p:stCondLst>
                                  <p:childTnLst>
                                    <p:set>
                                      <p:cBhvr override="childStyle">
                                        <p:cTn id="14" dur="500" fill="hold"/>
                                        <p:tgtEl>
                                          <p:spTgt spid="7"/>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4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18" presetClass="emph" presetSubtype="0" fill="hold" grpId="1" nodeType="withEffect">
                                  <p:stCondLst>
                                    <p:cond delay="400"/>
                                  </p:stCondLst>
                                  <p:childTnLst>
                                    <p:set>
                                      <p:cBhvr override="childStyle">
                                        <p:cTn id="21" dur="500" fill="hold"/>
                                        <p:tgtEl>
                                          <p:spTgt spid="8"/>
                                        </p:tgtEl>
                                        <p:attrNameLst>
                                          <p:attrName>style.textDecorationUnderline</p:attrName>
                                        </p:attrNameLst>
                                      </p:cBhvr>
                                      <p:to>
                                        <p:strVal val="true"/>
                                      </p:to>
                                    </p:set>
                                  </p:childTnLst>
                                </p:cTn>
                              </p:par>
                              <p:par>
                                <p:cTn id="22" presetID="22" presetClass="exit" presetSubtype="8" fill="hold" grpId="2" nodeType="withEffect">
                                  <p:stCondLst>
                                    <p:cond delay="0"/>
                                  </p:stCondLst>
                                  <p:childTnLst>
                                    <p:animEffect transition="out" filter="wipe(left)">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22" presetClass="entr" presetSubtype="8" fill="hold" grpId="0" nodeType="withEffect">
                                  <p:stCondLst>
                                    <p:cond delay="8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8" presetClass="emph" presetSubtype="0" fill="hold" grpId="1" nodeType="withEffect">
                                  <p:stCondLst>
                                    <p:cond delay="800"/>
                                  </p:stCondLst>
                                  <p:childTnLst>
                                    <p:set>
                                      <p:cBhvr override="childStyle">
                                        <p:cTn id="29" dur="500" fill="hold"/>
                                        <p:tgtEl>
                                          <p:spTgt spid="9"/>
                                        </p:tgtEl>
                                        <p:attrNameLst>
                                          <p:attrName>style.textDecorationUnderline</p:attrName>
                                        </p:attrNameLst>
                                      </p:cBhvr>
                                      <p:to>
                                        <p:strVal val="true"/>
                                      </p:to>
                                    </p:set>
                                  </p:childTnLst>
                                </p:cTn>
                              </p:par>
                            </p:childTnLst>
                          </p:cTn>
                        </p:par>
                        <p:par>
                          <p:cTn id="30" fill="hold">
                            <p:stCondLst>
                              <p:cond delay="1300"/>
                            </p:stCondLst>
                            <p:childTnLst>
                              <p:par>
                                <p:cTn id="31" presetID="0" presetClass="entr" presetSubtype="0"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stCondLst>
                                            <p:cond delay="0"/>
                                          </p:stCondLst>
                                        </p:cTn>
                                        <p:tgtEl>
                                          <p:spTgt spid="10"/>
                                        </p:tgtEl>
                                      </p:cBhvr>
                                    </p:animEffect>
                                    <p:anim to="" calcmode="lin" valueType="num">
                                      <p:cBhvr>
                                        <p:cTn id="34"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36" fill="hold">
                            <p:stCondLst>
                              <p:cond delay="195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10"/>
                                        </p:tgtEl>
                                      </p:cBhvr>
                                    </p:animEffect>
                                    <p:animScale>
                                      <p:cBhvr>
                                        <p:cTn id="39" dur="250" autoRev="1" fill="hold"/>
                                        <p:tgtEl>
                                          <p:spTgt spid="10"/>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5"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par>
                                <p:cTn id="45" presetID="6" presetClass="emph" presetSubtype="0" fill="hold" grpId="3" nodeType="withEffect">
                                  <p:stCondLst>
                                    <p:cond delay="0"/>
                                  </p:stCondLst>
                                  <p:childTnLst>
                                    <p:animScale>
                                      <p:cBhvr>
                                        <p:cTn id="46" dur="2000" fill="hold"/>
                                        <p:tgtEl>
                                          <p:spTgt spid="6"/>
                                        </p:tgtEl>
                                      </p:cBhvr>
                                      <p:by x="110500" y="110500"/>
                                    </p:animScale>
                                  </p:childTnLst>
                                </p:cTn>
                              </p:par>
                              <p:par>
                                <p:cTn id="47" presetID="0" presetClass="path" presetSubtype="0" accel="50000" decel="50000" fill="hold" grpId="2" nodeType="withEffect">
                                  <p:stCondLst>
                                    <p:cond delay="0"/>
                                  </p:stCondLst>
                                  <p:childTnLst>
                                    <p:animMotion origin="layout" path="M 0.00017 0.00069 L 0.27205 0.00555 " pathEditMode="relative" rAng="0" ptsTypes="AA">
                                      <p:cBhvr>
                                        <p:cTn id="48" dur="2000" fill="hold"/>
                                        <p:tgtEl>
                                          <p:spTgt spid="6"/>
                                        </p:tgtEl>
                                        <p:attrNameLst>
                                          <p:attrName>ppt_x</p:attrName>
                                          <p:attrName>ppt_y</p:attrName>
                                        </p:attrNameLst>
                                      </p:cBhvr>
                                      <p:rCtr x="13594" y="231"/>
                                    </p:animMotion>
                                  </p:childTnLst>
                                </p:cTn>
                              </p:par>
                              <p:par>
                                <p:cTn id="49" presetID="21" presetClass="exit" presetSubtype="8" fill="hold" grpId="1" nodeType="withEffect">
                                  <p:stCondLst>
                                    <p:cond delay="0"/>
                                  </p:stCondLst>
                                  <p:childTnLst>
                                    <p:animEffect transition="out" filter="wheel(8)">
                                      <p:cBhvr>
                                        <p:cTn id="50" dur="1250"/>
                                        <p:tgtEl>
                                          <p:spTgt spid="4"/>
                                        </p:tgtEl>
                                      </p:cBhvr>
                                    </p:animEffect>
                                    <p:set>
                                      <p:cBhvr>
                                        <p:cTn id="51" dur="1" fill="hold">
                                          <p:stCondLst>
                                            <p:cond delay="1249"/>
                                          </p:stCondLst>
                                        </p:cTn>
                                        <p:tgtEl>
                                          <p:spTgt spid="4"/>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par>
                                <p:cTn id="55" presetID="10" presetClass="exit" presetSubtype="0" fill="hold" grpId="2" nodeType="withEffect">
                                  <p:stCondLst>
                                    <p:cond delay="0"/>
                                  </p:stCondLst>
                                  <p:iterate type="lt">
                                    <p:tmPct val="0"/>
                                  </p:iterate>
                                  <p:childTnLst>
                                    <p:animEffect transition="out" filter="fade">
                                      <p:cBhvr>
                                        <p:cTn id="56" dur="250"/>
                                        <p:tgtEl>
                                          <p:spTgt spid="10"/>
                                        </p:tgtEl>
                                      </p:cBhvr>
                                    </p:animEffect>
                                    <p:set>
                                      <p:cBhvr>
                                        <p:cTn id="57" dur="1" fill="hold">
                                          <p:stCondLst>
                                            <p:cond delay="249"/>
                                          </p:stCondLst>
                                        </p:cTn>
                                        <p:tgtEl>
                                          <p:spTgt spid="10"/>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250"/>
                                        <p:tgtEl>
                                          <p:spTgt spid="9"/>
                                        </p:tgtEl>
                                      </p:cBhvr>
                                    </p:animEffect>
                                    <p:set>
                                      <p:cBhvr>
                                        <p:cTn id="60"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8" grpId="0"/>
      <p:bldP spid="8" grpId="1"/>
      <p:bldP spid="8" grpId="2"/>
      <p:bldP spid="7" grpId="0"/>
      <p:bldP spid="7" grpId="1"/>
      <p:bldP spid="7" grpId="2"/>
      <p:bldP spid="4" grpId="0"/>
      <p:bldP spid="4" grpId="1"/>
      <p:bldP spid="6" grpId="2"/>
      <p:bldP spid="6" grpId="3"/>
      <p:bldP spid="6" grpId="5"/>
      <p:bldP spid="10" grpId="0"/>
      <p:bldP spid="10" grpId="1"/>
      <p:bldP spid="10"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A53A31-0493-45CE-832E-A15D498ED54A}"/>
              </a:ext>
            </a:extLst>
          </p:cNvPr>
          <p:cNvPicPr>
            <a:picLocks noChangeAspect="1"/>
          </p:cNvPicPr>
          <p:nvPr/>
        </p:nvPicPr>
        <p:blipFill rotWithShape="1">
          <a:blip r:embed="rId2">
            <a:extLst>
              <a:ext uri="{28A0092B-C50C-407E-A947-70E740481C1C}">
                <a14:useLocalDpi xmlns:a14="http://schemas.microsoft.com/office/drawing/2010/main" val="0"/>
              </a:ext>
            </a:extLst>
          </a:blip>
          <a:srcRect b="21487"/>
          <a:stretch/>
        </p:blipFill>
        <p:spPr>
          <a:xfrm>
            <a:off x="11017" y="0"/>
            <a:ext cx="9144000" cy="6858000"/>
          </a:xfrm>
          <a:prstGeom prst="rect">
            <a:avLst/>
          </a:prstGeom>
        </p:spPr>
      </p:pic>
      <p:sp>
        <p:nvSpPr>
          <p:cNvPr id="9" name="Title 1">
            <a:extLst>
              <a:ext uri="{FF2B5EF4-FFF2-40B4-BE49-F238E27FC236}">
                <a16:creationId xmlns:a16="http://schemas.microsoft.com/office/drawing/2014/main" id="{C63A293B-D9B5-4C32-BB83-C4179F473FD5}"/>
              </a:ext>
            </a:extLst>
          </p:cNvPr>
          <p:cNvSpPr txBox="1">
            <a:spLocks/>
          </p:cNvSpPr>
          <p:nvPr/>
        </p:nvSpPr>
        <p:spPr>
          <a:xfrm>
            <a:off x="5540588" y="3721764"/>
            <a:ext cx="1445145" cy="634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keep</a:t>
            </a:r>
          </a:p>
        </p:txBody>
      </p:sp>
      <p:sp>
        <p:nvSpPr>
          <p:cNvPr id="12" name="Title 1">
            <a:extLst>
              <a:ext uri="{FF2B5EF4-FFF2-40B4-BE49-F238E27FC236}">
                <a16:creationId xmlns:a16="http://schemas.microsoft.com/office/drawing/2014/main" id="{0C29E37B-6531-4153-9315-F67BA583C3BD}"/>
              </a:ext>
            </a:extLst>
          </p:cNvPr>
          <p:cNvSpPr txBox="1">
            <a:spLocks/>
          </p:cNvSpPr>
          <p:nvPr/>
        </p:nvSpPr>
        <p:spPr>
          <a:xfrm>
            <a:off x="4606237" y="4333293"/>
            <a:ext cx="757285" cy="634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of</a:t>
            </a:r>
          </a:p>
        </p:txBody>
      </p:sp>
      <p:sp>
        <p:nvSpPr>
          <p:cNvPr id="13" name="Title 1">
            <a:extLst>
              <a:ext uri="{FF2B5EF4-FFF2-40B4-BE49-F238E27FC236}">
                <a16:creationId xmlns:a16="http://schemas.microsoft.com/office/drawing/2014/main" id="{E29491D4-471A-49C4-8913-6206C064B32E}"/>
              </a:ext>
            </a:extLst>
          </p:cNvPr>
          <p:cNvSpPr txBox="1">
            <a:spLocks/>
          </p:cNvSpPr>
          <p:nvPr/>
        </p:nvSpPr>
        <p:spPr>
          <a:xfrm>
            <a:off x="2430805" y="4941607"/>
            <a:ext cx="675504" cy="634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of</a:t>
            </a:r>
          </a:p>
        </p:txBody>
      </p:sp>
      <p:sp>
        <p:nvSpPr>
          <p:cNvPr id="6" name="Title 1">
            <a:extLst>
              <a:ext uri="{FF2B5EF4-FFF2-40B4-BE49-F238E27FC236}">
                <a16:creationId xmlns:a16="http://schemas.microsoft.com/office/drawing/2014/main" id="{6A4C3954-2791-4F3E-A9D5-B7F6F5081BF7}"/>
              </a:ext>
            </a:extLst>
          </p:cNvPr>
          <p:cNvSpPr txBox="1">
            <a:spLocks/>
          </p:cNvSpPr>
          <p:nvPr/>
        </p:nvSpPr>
        <p:spPr>
          <a:xfrm>
            <a:off x="662979"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made</a:t>
            </a:r>
          </a:p>
          <a:p>
            <a:r>
              <a:rPr lang="en-US" b="1" dirty="0">
                <a:ln/>
                <a:solidFill>
                  <a:srgbClr val="6600FF"/>
                </a:solidFill>
                <a:effectLst>
                  <a:glow rad="63500">
                    <a:schemeClr val="accent5">
                      <a:lumMod val="20000"/>
                      <a:lumOff val="80000"/>
                      <a:alpha val="85000"/>
                    </a:schemeClr>
                  </a:glow>
                </a:effectLst>
              </a:rPr>
              <a:t> from the inside out.</a:t>
            </a:r>
          </a:p>
        </p:txBody>
      </p:sp>
      <p:sp>
        <p:nvSpPr>
          <p:cNvPr id="7" name="Title 1">
            <a:extLst>
              <a:ext uri="{FF2B5EF4-FFF2-40B4-BE49-F238E27FC236}">
                <a16:creationId xmlns:a16="http://schemas.microsoft.com/office/drawing/2014/main" id="{62CCB0B7-3796-4D2C-A776-64D4BE38926B}"/>
              </a:ext>
            </a:extLst>
          </p:cNvPr>
          <p:cNvSpPr txBox="1">
            <a:spLocks/>
          </p:cNvSpPr>
          <p:nvPr/>
        </p:nvSpPr>
        <p:spPr>
          <a:xfrm>
            <a:off x="685800" y="19050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Here is the patience of the saints; here are those who keep the commandments of God and the faith of Jesus.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Revelation 14:12</a:t>
            </a:r>
          </a:p>
        </p:txBody>
      </p:sp>
      <p:sp>
        <p:nvSpPr>
          <p:cNvPr id="5" name="Title 1">
            <a:extLst>
              <a:ext uri="{FF2B5EF4-FFF2-40B4-BE49-F238E27FC236}">
                <a16:creationId xmlns:a16="http://schemas.microsoft.com/office/drawing/2014/main" id="{19A9736D-7BF8-40EB-8AB6-871B6A400F95}"/>
              </a:ext>
            </a:extLst>
          </p:cNvPr>
          <p:cNvSpPr txBox="1">
            <a:spLocks/>
          </p:cNvSpPr>
          <p:nvPr/>
        </p:nvSpPr>
        <p:spPr>
          <a:xfrm>
            <a:off x="6446987" y="3007271"/>
            <a:ext cx="1801660" cy="835217"/>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8" name="Title 1">
            <a:extLst>
              <a:ext uri="{FF2B5EF4-FFF2-40B4-BE49-F238E27FC236}">
                <a16:creationId xmlns:a16="http://schemas.microsoft.com/office/drawing/2014/main" id="{E954BAEB-9C56-45EB-AFC9-52E5F407FD53}"/>
              </a:ext>
            </a:extLst>
          </p:cNvPr>
          <p:cNvSpPr txBox="1">
            <a:spLocks/>
          </p:cNvSpPr>
          <p:nvPr/>
        </p:nvSpPr>
        <p:spPr>
          <a:xfrm>
            <a:off x="5112268" y="4271374"/>
            <a:ext cx="1270622" cy="757825"/>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rPr>
              <a:t>God</a:t>
            </a:r>
          </a:p>
        </p:txBody>
      </p:sp>
      <p:sp>
        <p:nvSpPr>
          <p:cNvPr id="10" name="Title 1">
            <a:extLst>
              <a:ext uri="{FF2B5EF4-FFF2-40B4-BE49-F238E27FC236}">
                <a16:creationId xmlns:a16="http://schemas.microsoft.com/office/drawing/2014/main" id="{B4938B9A-B489-4BFD-9623-DC91C23C48F3}"/>
              </a:ext>
            </a:extLst>
          </p:cNvPr>
          <p:cNvSpPr txBox="1">
            <a:spLocks/>
          </p:cNvSpPr>
          <p:nvPr/>
        </p:nvSpPr>
        <p:spPr>
          <a:xfrm>
            <a:off x="584291" y="4210199"/>
            <a:ext cx="70081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❶</a:t>
            </a:r>
          </a:p>
        </p:txBody>
      </p:sp>
      <p:sp>
        <p:nvSpPr>
          <p:cNvPr id="11" name="Title 1">
            <a:extLst>
              <a:ext uri="{FF2B5EF4-FFF2-40B4-BE49-F238E27FC236}">
                <a16:creationId xmlns:a16="http://schemas.microsoft.com/office/drawing/2014/main" id="{9C387B06-E536-43A5-8807-E4EA9A70B741}"/>
              </a:ext>
            </a:extLst>
          </p:cNvPr>
          <p:cNvSpPr txBox="1">
            <a:spLocks/>
          </p:cNvSpPr>
          <p:nvPr/>
        </p:nvSpPr>
        <p:spPr>
          <a:xfrm>
            <a:off x="806714" y="4803323"/>
            <a:ext cx="65138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❷</a:t>
            </a:r>
          </a:p>
        </p:txBody>
      </p:sp>
      <p:sp>
        <p:nvSpPr>
          <p:cNvPr id="14" name="Title 1" hidden="1">
            <a:extLst>
              <a:ext uri="{FF2B5EF4-FFF2-40B4-BE49-F238E27FC236}">
                <a16:creationId xmlns:a16="http://schemas.microsoft.com/office/drawing/2014/main" id="{3668A49B-9EA9-4A55-A000-45CDB1AEB4B2}"/>
              </a:ext>
            </a:extLst>
          </p:cNvPr>
          <p:cNvSpPr txBox="1">
            <a:spLocks/>
          </p:cNvSpPr>
          <p:nvPr/>
        </p:nvSpPr>
        <p:spPr>
          <a:xfrm>
            <a:off x="2222196" y="5676672"/>
            <a:ext cx="1475984" cy="696238"/>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11430">
                  <a:noFill/>
                </a:ln>
                <a:solidFill>
                  <a:srgbClr val="FF0000"/>
                </a:solidFill>
                <a:effectLst/>
              </a:rPr>
              <a:t>saints</a:t>
            </a:r>
          </a:p>
        </p:txBody>
      </p:sp>
      <p:sp>
        <p:nvSpPr>
          <p:cNvPr id="15" name="Title 1">
            <a:extLst>
              <a:ext uri="{FF2B5EF4-FFF2-40B4-BE49-F238E27FC236}">
                <a16:creationId xmlns:a16="http://schemas.microsoft.com/office/drawing/2014/main" id="{F2378F1A-6DDD-432E-BD72-FA90B51DF137}"/>
              </a:ext>
            </a:extLst>
          </p:cNvPr>
          <p:cNvSpPr txBox="1">
            <a:spLocks/>
          </p:cNvSpPr>
          <p:nvPr/>
        </p:nvSpPr>
        <p:spPr>
          <a:xfrm>
            <a:off x="685800" y="19050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Be kindly affectionate to one another with brotherly love, in honor giving preference to one another; not lagging in diligence, fervent in spirit, serving the Lord; rejoicing in hope, patient in tribulation, continuing steadfastly in prayer; distributing to the needs of    the saints, given to hospitality.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Romans 12:10-13</a:t>
            </a:r>
          </a:p>
        </p:txBody>
      </p:sp>
      <p:sp>
        <p:nvSpPr>
          <p:cNvPr id="16" name="Title 1">
            <a:extLst>
              <a:ext uri="{FF2B5EF4-FFF2-40B4-BE49-F238E27FC236}">
                <a16:creationId xmlns:a16="http://schemas.microsoft.com/office/drawing/2014/main" id="{E06D5FF4-243A-41D8-B837-7397E19AF72D}"/>
              </a:ext>
            </a:extLst>
          </p:cNvPr>
          <p:cNvSpPr txBox="1">
            <a:spLocks/>
          </p:cNvSpPr>
          <p:nvPr/>
        </p:nvSpPr>
        <p:spPr>
          <a:xfrm>
            <a:off x="2222196" y="5676672"/>
            <a:ext cx="1475984" cy="696238"/>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7" name="Title 1" hidden="1">
            <a:extLst>
              <a:ext uri="{FF2B5EF4-FFF2-40B4-BE49-F238E27FC236}">
                <a16:creationId xmlns:a16="http://schemas.microsoft.com/office/drawing/2014/main" id="{F0932EB5-5B09-4630-9E29-5E2507D9AC69}"/>
              </a:ext>
            </a:extLst>
          </p:cNvPr>
          <p:cNvSpPr txBox="1">
            <a:spLocks/>
          </p:cNvSpPr>
          <p:nvPr/>
        </p:nvSpPr>
        <p:spPr>
          <a:xfrm>
            <a:off x="719827" y="3531702"/>
            <a:ext cx="180166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w="11430">
                  <a:noFill/>
                </a:ln>
                <a:solidFill>
                  <a:srgbClr val="FF0000"/>
                </a:solidFill>
                <a:effectLst/>
              </a:rPr>
              <a:t>saints</a:t>
            </a:r>
          </a:p>
        </p:txBody>
      </p:sp>
      <p:sp>
        <p:nvSpPr>
          <p:cNvPr id="18" name="Title 1">
            <a:extLst>
              <a:ext uri="{FF2B5EF4-FFF2-40B4-BE49-F238E27FC236}">
                <a16:creationId xmlns:a16="http://schemas.microsoft.com/office/drawing/2014/main" id="{384A161C-9F8E-4BCF-B1F3-23B307EF922D}"/>
              </a:ext>
            </a:extLst>
          </p:cNvPr>
          <p:cNvSpPr txBox="1">
            <a:spLocks/>
          </p:cNvSpPr>
          <p:nvPr/>
        </p:nvSpPr>
        <p:spPr>
          <a:xfrm>
            <a:off x="5174053" y="3624550"/>
            <a:ext cx="3294043" cy="7271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give thanks</a:t>
            </a:r>
          </a:p>
        </p:txBody>
      </p:sp>
      <p:sp>
        <p:nvSpPr>
          <p:cNvPr id="19" name="Title 1">
            <a:extLst>
              <a:ext uri="{FF2B5EF4-FFF2-40B4-BE49-F238E27FC236}">
                <a16:creationId xmlns:a16="http://schemas.microsoft.com/office/drawing/2014/main" id="{9C990BBB-1F74-431D-89B8-CBBE4431F374}"/>
              </a:ext>
            </a:extLst>
          </p:cNvPr>
          <p:cNvSpPr txBox="1">
            <a:spLocks/>
          </p:cNvSpPr>
          <p:nvPr/>
        </p:nvSpPr>
        <p:spPr>
          <a:xfrm>
            <a:off x="754312" y="2908453"/>
            <a:ext cx="3246304" cy="683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Sing praise</a:t>
            </a:r>
          </a:p>
        </p:txBody>
      </p:sp>
      <p:sp>
        <p:nvSpPr>
          <p:cNvPr id="20" name="Title 1">
            <a:extLst>
              <a:ext uri="{FF2B5EF4-FFF2-40B4-BE49-F238E27FC236}">
                <a16:creationId xmlns:a16="http://schemas.microsoft.com/office/drawing/2014/main" id="{2196F939-B43C-458C-9972-EBEEF13EABD0}"/>
              </a:ext>
            </a:extLst>
          </p:cNvPr>
          <p:cNvSpPr txBox="1">
            <a:spLocks/>
          </p:cNvSpPr>
          <p:nvPr/>
        </p:nvSpPr>
        <p:spPr>
          <a:xfrm>
            <a:off x="685800" y="19050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Sing praise to the LORD, You saints of His, And give thanks at the remembrance of His holy name.</a:t>
            </a:r>
            <a:r>
              <a:rPr lang="en-US" sz="36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Psalms 30:4</a:t>
            </a:r>
          </a:p>
        </p:txBody>
      </p:sp>
      <p:sp>
        <p:nvSpPr>
          <p:cNvPr id="21" name="Title 1">
            <a:extLst>
              <a:ext uri="{FF2B5EF4-FFF2-40B4-BE49-F238E27FC236}">
                <a16:creationId xmlns:a16="http://schemas.microsoft.com/office/drawing/2014/main" id="{3E38A678-66DA-4C7B-8757-FC0E93D420A8}"/>
              </a:ext>
            </a:extLst>
          </p:cNvPr>
          <p:cNvSpPr txBox="1">
            <a:spLocks/>
          </p:cNvSpPr>
          <p:nvPr/>
        </p:nvSpPr>
        <p:spPr>
          <a:xfrm>
            <a:off x="719827" y="3531702"/>
            <a:ext cx="180166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22" name="Title 1" hidden="1">
            <a:extLst>
              <a:ext uri="{FF2B5EF4-FFF2-40B4-BE49-F238E27FC236}">
                <a16:creationId xmlns:a16="http://schemas.microsoft.com/office/drawing/2014/main" id="{C8B10C69-49A9-4C6E-890A-CE7E36B7E1FC}"/>
              </a:ext>
            </a:extLst>
          </p:cNvPr>
          <p:cNvSpPr txBox="1">
            <a:spLocks/>
          </p:cNvSpPr>
          <p:nvPr/>
        </p:nvSpPr>
        <p:spPr>
          <a:xfrm>
            <a:off x="3150071" y="2735953"/>
            <a:ext cx="2272279" cy="892629"/>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w="11430">
                  <a:noFill/>
                </a:ln>
                <a:solidFill>
                  <a:srgbClr val="FF0000"/>
                </a:solidFill>
                <a:effectLst/>
                <a:uLnTx/>
                <a:uFillTx/>
                <a:latin typeface="Calibri"/>
                <a:ea typeface="+mj-ea"/>
                <a:cs typeface="+mj-cs"/>
              </a:rPr>
              <a:t>saints</a:t>
            </a:r>
          </a:p>
        </p:txBody>
      </p:sp>
      <p:sp>
        <p:nvSpPr>
          <p:cNvPr id="28" name="Title 1">
            <a:extLst>
              <a:ext uri="{FF2B5EF4-FFF2-40B4-BE49-F238E27FC236}">
                <a16:creationId xmlns:a16="http://schemas.microsoft.com/office/drawing/2014/main" id="{E26855DF-D5C9-4A8E-9D8B-8DC67F0A66F2}"/>
              </a:ext>
            </a:extLst>
          </p:cNvPr>
          <p:cNvSpPr txBox="1">
            <a:spLocks/>
          </p:cNvSpPr>
          <p:nvPr/>
        </p:nvSpPr>
        <p:spPr>
          <a:xfrm>
            <a:off x="851337" y="3642857"/>
            <a:ext cx="280765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in glory</a:t>
            </a:r>
          </a:p>
        </p:txBody>
      </p:sp>
      <p:sp>
        <p:nvSpPr>
          <p:cNvPr id="29" name="Title 1">
            <a:extLst>
              <a:ext uri="{FF2B5EF4-FFF2-40B4-BE49-F238E27FC236}">
                <a16:creationId xmlns:a16="http://schemas.microsoft.com/office/drawing/2014/main" id="{598105DF-FC07-4730-93C8-AB37707DD315}"/>
              </a:ext>
            </a:extLst>
          </p:cNvPr>
          <p:cNvSpPr txBox="1">
            <a:spLocks/>
          </p:cNvSpPr>
          <p:nvPr/>
        </p:nvSpPr>
        <p:spPr>
          <a:xfrm>
            <a:off x="5113774" y="2724681"/>
            <a:ext cx="328834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be joyful</a:t>
            </a:r>
          </a:p>
        </p:txBody>
      </p:sp>
      <p:sp>
        <p:nvSpPr>
          <p:cNvPr id="30" name="Title 1">
            <a:extLst>
              <a:ext uri="{FF2B5EF4-FFF2-40B4-BE49-F238E27FC236}">
                <a16:creationId xmlns:a16="http://schemas.microsoft.com/office/drawing/2014/main" id="{80894A49-CFC0-4771-BF8B-3007A5889863}"/>
              </a:ext>
            </a:extLst>
          </p:cNvPr>
          <p:cNvSpPr txBox="1">
            <a:spLocks/>
          </p:cNvSpPr>
          <p:nvPr/>
        </p:nvSpPr>
        <p:spPr>
          <a:xfrm>
            <a:off x="685800" y="19050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6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rPr>
              <a:t>Let the saints be joyful in glory; Let them sing aloud on their beds.</a:t>
            </a:r>
            <a:r>
              <a:rPr kumimoji="0" lang="en-US" b="1" i="0"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rPr>
              <a:t>           </a:t>
            </a:r>
            <a:r>
              <a:rPr kumimoji="0" lang="en-US" sz="3200" b="1" i="1"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rPr>
              <a:t>– Psalms 149:5</a:t>
            </a:r>
          </a:p>
        </p:txBody>
      </p:sp>
      <p:sp>
        <p:nvSpPr>
          <p:cNvPr id="31" name="Rectangle 30">
            <a:extLst>
              <a:ext uri="{FF2B5EF4-FFF2-40B4-BE49-F238E27FC236}">
                <a16:creationId xmlns:a16="http://schemas.microsoft.com/office/drawing/2014/main" id="{AA3B3E9A-0444-4DAA-A20F-FF340571AF98}"/>
              </a:ext>
            </a:extLst>
          </p:cNvPr>
          <p:cNvSpPr>
            <a:spLocks noChangeArrowheads="1"/>
          </p:cNvSpPr>
          <p:nvPr/>
        </p:nvSpPr>
        <p:spPr bwMode="auto">
          <a:xfrm>
            <a:off x="963750" y="363674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Tree>
    <p:extLst>
      <p:ext uri="{BB962C8B-B14F-4D97-AF65-F5344CB8AC3E}">
        <p14:creationId xmlns:p14="http://schemas.microsoft.com/office/powerpoint/2010/main" val="26106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p:stCondLst>
                              <p:cond delay="1200"/>
                            </p:stCondLst>
                            <p:childTnLst>
                              <p:par>
                                <p:cTn id="11" presetID="10" presetClass="exit" presetSubtype="0" fill="hold" grpId="4" nodeType="afterEffect">
                                  <p:stCondLst>
                                    <p:cond delay="0"/>
                                  </p:stCondLst>
                                  <p:childTnLst>
                                    <p:animEffect transition="out" filter="fade">
                                      <p:cBhvr>
                                        <p:cTn id="12" dur="250"/>
                                        <p:tgtEl>
                                          <p:spTgt spid="8"/>
                                        </p:tgtEl>
                                      </p:cBhvr>
                                    </p:animEffect>
                                    <p:set>
                                      <p:cBhvr>
                                        <p:cTn id="13" dur="1" fill="hold">
                                          <p:stCondLst>
                                            <p:cond delay="24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8" presetClass="emph" presetSubtype="0" fill="hold" grpId="1" nodeType="withEffect">
                                  <p:stCondLst>
                                    <p:cond delay="0"/>
                                  </p:stCondLst>
                                  <p:childTnLst>
                                    <p:set>
                                      <p:cBhvr override="childStyle">
                                        <p:cTn id="20" dur="500" fill="hold"/>
                                        <p:tgtEl>
                                          <p:spTgt spid="9"/>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stCondLst>
                                            <p:cond delay="0"/>
                                          </p:stCondLst>
                                        </p:cTn>
                                        <p:tgtEl>
                                          <p:spTgt spid="10"/>
                                        </p:tgtEl>
                                      </p:cBhvr>
                                    </p:animEffect>
                                    <p:anim to="" calcmode="lin" valueType="num">
                                      <p:cBhvr>
                                        <p:cTn id="26"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27"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18" presetClass="emph" presetSubtype="0" fill="hold" grpId="1" nodeType="withEffect">
                                  <p:stCondLst>
                                    <p:cond delay="250"/>
                                  </p:stCondLst>
                                  <p:childTnLst>
                                    <p:set>
                                      <p:cBhvr override="childStyle">
                                        <p:cTn id="33" dur="500" fill="hold"/>
                                        <p:tgtEl>
                                          <p:spTgt spid="12"/>
                                        </p:tgtEl>
                                        <p:attrNameLst>
                                          <p:attrName>style.textDecorationUnderline</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0" presetClass="exit" presetSubtype="0" fill="hold" grpId="1" nodeType="clickEffect">
                                  <p:stCondLst>
                                    <p:cond delay="0"/>
                                  </p:stCondLst>
                                  <p:childTnLst>
                                    <p:set>
                                      <p:cBhvr>
                                        <p:cTn id="37" dur="1" fill="hold">
                                          <p:stCondLst>
                                            <p:cond delay="999"/>
                                          </p:stCondLst>
                                        </p:cTn>
                                        <p:tgtEl>
                                          <p:spTgt spid="10"/>
                                        </p:tgtEl>
                                        <p:attrNameLst>
                                          <p:attrName>style.visibility</p:attrName>
                                        </p:attrNameLst>
                                      </p:cBhvr>
                                      <p:to>
                                        <p:strVal val="hidden"/>
                                      </p:to>
                                    </p:set>
                                    <p:animEffect transition="out" filter="dissolve">
                                      <p:cBhvr>
                                        <p:cTn id="38" dur="1000">
                                          <p:stCondLst>
                                            <p:cond delay="0"/>
                                          </p:stCondLst>
                                        </p:cTn>
                                        <p:tgtEl>
                                          <p:spTgt spid="10"/>
                                        </p:tgtEl>
                                      </p:cBhvr>
                                    </p:animEffect>
                                    <p:anim to="" calcmode="lin" valueType="num">
                                      <p:cBhvr>
                                        <p:cTn id="39" dur="1000" fill="hold">
                                          <p:stCondLst>
                                            <p:cond delay="0"/>
                                          </p:stCondLst>
                                        </p:cTn>
                                        <p:tgtEl>
                                          <p:spTgt spid="10"/>
                                        </p:tgtEl>
                                        <p:attrNameLst>
                                          <p:attrName>ppt_w</p:attrName>
                                        </p:attrNameLst>
                                      </p:cBhvr>
                                      <p:tavLst>
                                        <p:tav tm="0">
                                          <p:val>
                                            <p:strVal val="#ppt_w"/>
                                          </p:val>
                                        </p:tav>
                                        <p:tav tm="100000">
                                          <p:val>
                                            <p:strVal val="#ppt_w*4"/>
                                          </p:val>
                                        </p:tav>
                                      </p:tavLst>
                                    </p:anim>
                                    <p:anim to="" calcmode="lin" valueType="num">
                                      <p:cBhvr>
                                        <p:cTn id="40" dur="1000" fill="hold">
                                          <p:stCondLst>
                                            <p:cond delay="0"/>
                                          </p:stCondLst>
                                        </p:cTn>
                                        <p:tgtEl>
                                          <p:spTgt spid="10"/>
                                        </p:tgtEl>
                                        <p:attrNameLst>
                                          <p:attrName>ppt_h</p:attrName>
                                        </p:attrNameLst>
                                      </p:cBhvr>
                                      <p:tavLst>
                                        <p:tav tm="0">
                                          <p:val>
                                            <p:strVal val="#ppt_h"/>
                                          </p:val>
                                        </p:tav>
                                        <p:tav tm="100000">
                                          <p:val>
                                            <p:strVal val="#ppt_h*4"/>
                                          </p:val>
                                        </p:tav>
                                      </p:tavLst>
                                    </p:anim>
                                  </p:childTnLst>
                                </p:cTn>
                              </p:par>
                              <p:par>
                                <p:cTn id="41" presetID="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stCondLst>
                                            <p:cond delay="0"/>
                                          </p:stCondLst>
                                        </p:cTn>
                                        <p:tgtEl>
                                          <p:spTgt spid="11"/>
                                        </p:tgtEl>
                                      </p:cBhvr>
                                    </p:animEffect>
                                    <p:anim to="" calcmode="lin" valueType="num">
                                      <p:cBhvr>
                                        <p:cTn id="44"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45"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46" presetID="22" presetClass="entr" presetSubtype="8" fill="hold" grpId="0" nodeType="withEffect">
                                  <p:stCondLst>
                                    <p:cond delay="50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18" presetClass="emph" presetSubtype="0" fill="hold" grpId="1" nodeType="withEffect">
                                  <p:stCondLst>
                                    <p:cond delay="500"/>
                                  </p:stCondLst>
                                  <p:childTnLst>
                                    <p:set>
                                      <p:cBhvr override="childStyle">
                                        <p:cTn id="50" dur="500" fill="hold"/>
                                        <p:tgtEl>
                                          <p:spTgt spid="13"/>
                                        </p:tgtEl>
                                        <p:attrNameLst>
                                          <p:attrName>style.textDecorationUnderline</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50"/>
                                        <p:tgtEl>
                                          <p:spTgt spid="5"/>
                                        </p:tgtEl>
                                      </p:cBhvr>
                                    </p:animEffect>
                                  </p:childTnLst>
                                </p:cTn>
                              </p:par>
                              <p:par>
                                <p:cTn id="56" presetID="6" presetClass="emph" presetSubtype="0" fill="hold" grpId="3" nodeType="withEffect">
                                  <p:stCondLst>
                                    <p:cond delay="0"/>
                                  </p:stCondLst>
                                  <p:childTnLst>
                                    <p:animScale>
                                      <p:cBhvr>
                                        <p:cTn id="57" dur="2000" fill="hold"/>
                                        <p:tgtEl>
                                          <p:spTgt spid="5"/>
                                        </p:tgtEl>
                                      </p:cBhvr>
                                      <p:by x="91000" y="91000"/>
                                    </p:animScale>
                                  </p:childTnLst>
                                </p:cTn>
                              </p:par>
                              <p:par>
                                <p:cTn id="58" presetID="0" presetClass="path" presetSubtype="0" accel="50000" decel="50000" fill="hold" grpId="2" nodeType="withEffect">
                                  <p:stCondLst>
                                    <p:cond delay="0"/>
                                  </p:stCondLst>
                                  <p:childTnLst>
                                    <p:animMotion origin="layout" path="M 0.00018 0.00069 L -0.48003 0.37916 " pathEditMode="relative" rAng="0" ptsTypes="AA">
                                      <p:cBhvr>
                                        <p:cTn id="59" dur="2000" fill="hold"/>
                                        <p:tgtEl>
                                          <p:spTgt spid="5"/>
                                        </p:tgtEl>
                                        <p:attrNameLst>
                                          <p:attrName>ppt_x</p:attrName>
                                          <p:attrName>ppt_y</p:attrName>
                                        </p:attrNameLst>
                                      </p:cBhvr>
                                      <p:rCtr x="-24010" y="18912"/>
                                    </p:animMotion>
                                  </p:childTnLst>
                                </p:cTn>
                              </p:par>
                              <p:par>
                                <p:cTn id="60" presetID="21" presetClass="exit" presetSubtype="8" fill="hold" grpId="1" nodeType="withEffect">
                                  <p:stCondLst>
                                    <p:cond delay="0"/>
                                  </p:stCondLst>
                                  <p:childTnLst>
                                    <p:animEffect transition="out" filter="wheel(8)">
                                      <p:cBhvr>
                                        <p:cTn id="61" dur="1250"/>
                                        <p:tgtEl>
                                          <p:spTgt spid="7"/>
                                        </p:tgtEl>
                                      </p:cBhvr>
                                    </p:animEffect>
                                    <p:set>
                                      <p:cBhvr>
                                        <p:cTn id="62" dur="1" fill="hold">
                                          <p:stCondLst>
                                            <p:cond delay="1249"/>
                                          </p:stCondLst>
                                        </p:cTn>
                                        <p:tgtEl>
                                          <p:spTgt spid="7"/>
                                        </p:tgtEl>
                                        <p:attrNameLst>
                                          <p:attrName>style.visibility</p:attrName>
                                        </p:attrNameLst>
                                      </p:cBhvr>
                                      <p:to>
                                        <p:strVal val="hidden"/>
                                      </p:to>
                                    </p:set>
                                  </p:childTnLst>
                                </p:cTn>
                              </p:par>
                              <p:par>
                                <p:cTn id="63" presetID="0" presetClass="exit" presetSubtype="0" fill="hold" grpId="1" nodeType="withEffect">
                                  <p:stCondLst>
                                    <p:cond delay="0"/>
                                  </p:stCondLst>
                                  <p:childTnLst>
                                    <p:set>
                                      <p:cBhvr>
                                        <p:cTn id="64" dur="1" fill="hold">
                                          <p:stCondLst>
                                            <p:cond delay="999"/>
                                          </p:stCondLst>
                                        </p:cTn>
                                        <p:tgtEl>
                                          <p:spTgt spid="11"/>
                                        </p:tgtEl>
                                        <p:attrNameLst>
                                          <p:attrName>style.visibility</p:attrName>
                                        </p:attrNameLst>
                                      </p:cBhvr>
                                      <p:to>
                                        <p:strVal val="hidden"/>
                                      </p:to>
                                    </p:set>
                                    <p:animEffect transition="out" filter="dissolve">
                                      <p:cBhvr>
                                        <p:cTn id="65" dur="1000">
                                          <p:stCondLst>
                                            <p:cond delay="0"/>
                                          </p:stCondLst>
                                        </p:cTn>
                                        <p:tgtEl>
                                          <p:spTgt spid="11"/>
                                        </p:tgtEl>
                                      </p:cBhvr>
                                    </p:animEffect>
                                    <p:anim to="" calcmode="lin" valueType="num">
                                      <p:cBhvr>
                                        <p:cTn id="66" dur="1000" fill="hold">
                                          <p:stCondLst>
                                            <p:cond delay="0"/>
                                          </p:stCondLst>
                                        </p:cTn>
                                        <p:tgtEl>
                                          <p:spTgt spid="11"/>
                                        </p:tgtEl>
                                        <p:attrNameLst>
                                          <p:attrName>ppt_w</p:attrName>
                                        </p:attrNameLst>
                                      </p:cBhvr>
                                      <p:tavLst>
                                        <p:tav tm="0">
                                          <p:val>
                                            <p:strVal val="#ppt_w"/>
                                          </p:val>
                                        </p:tav>
                                        <p:tav tm="100000">
                                          <p:val>
                                            <p:strVal val="#ppt_w*4"/>
                                          </p:val>
                                        </p:tav>
                                      </p:tavLst>
                                    </p:anim>
                                    <p:anim to="" calcmode="lin" valueType="num">
                                      <p:cBhvr>
                                        <p:cTn id="67" dur="1000" fill="hold">
                                          <p:stCondLst>
                                            <p:cond delay="0"/>
                                          </p:stCondLst>
                                        </p:cTn>
                                        <p:tgtEl>
                                          <p:spTgt spid="11"/>
                                        </p:tgtEl>
                                        <p:attrNameLst>
                                          <p:attrName>ppt_h</p:attrName>
                                        </p:attrNameLst>
                                      </p:cBhvr>
                                      <p:tavLst>
                                        <p:tav tm="0">
                                          <p:val>
                                            <p:strVal val="#ppt_h"/>
                                          </p:val>
                                        </p:tav>
                                        <p:tav tm="100000">
                                          <p:val>
                                            <p:strVal val="#ppt_h*4"/>
                                          </p:val>
                                        </p:tav>
                                      </p:tavLst>
                                    </p:anim>
                                  </p:childTnLst>
                                </p:cTn>
                              </p:par>
                              <p:par>
                                <p:cTn id="68" presetID="22" presetClass="exit" presetSubtype="8" fill="hold" grpId="2" nodeType="withEffect">
                                  <p:stCondLst>
                                    <p:cond delay="0"/>
                                  </p:stCondLst>
                                  <p:childTnLst>
                                    <p:animEffect transition="out" filter="wipe(left)">
                                      <p:cBhvr>
                                        <p:cTn id="69" dur="250"/>
                                        <p:tgtEl>
                                          <p:spTgt spid="9"/>
                                        </p:tgtEl>
                                      </p:cBhvr>
                                    </p:animEffect>
                                    <p:set>
                                      <p:cBhvr>
                                        <p:cTn id="70" dur="1" fill="hold">
                                          <p:stCondLst>
                                            <p:cond delay="249"/>
                                          </p:stCondLst>
                                        </p:cTn>
                                        <p:tgtEl>
                                          <p:spTgt spid="9"/>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250"/>
                                        <p:tgtEl>
                                          <p:spTgt spid="12"/>
                                        </p:tgtEl>
                                      </p:cBhvr>
                                    </p:animEffect>
                                    <p:set>
                                      <p:cBhvr>
                                        <p:cTn id="73" dur="1" fill="hold">
                                          <p:stCondLst>
                                            <p:cond delay="249"/>
                                          </p:stCondLst>
                                        </p:cTn>
                                        <p:tgtEl>
                                          <p:spTgt spid="12"/>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250"/>
                                        <p:tgtEl>
                                          <p:spTgt spid="13"/>
                                        </p:tgtEl>
                                      </p:cBhvr>
                                    </p:animEffect>
                                    <p:set>
                                      <p:cBhvr>
                                        <p:cTn id="76" dur="1" fill="hold">
                                          <p:stCondLst>
                                            <p:cond delay="249"/>
                                          </p:stCondLst>
                                        </p:cTn>
                                        <p:tgtEl>
                                          <p:spTgt spid="13"/>
                                        </p:tgtEl>
                                        <p:attrNameLst>
                                          <p:attrName>style.visibility</p:attrName>
                                        </p:attrNameLst>
                                      </p:cBhvr>
                                      <p:to>
                                        <p:strVal val="hidden"/>
                                      </p:to>
                                    </p:set>
                                  </p:childTnLst>
                                </p:cTn>
                              </p:par>
                            </p:childTnLst>
                          </p:cTn>
                        </p:par>
                        <p:par>
                          <p:cTn id="77" fill="hold">
                            <p:stCondLst>
                              <p:cond delay="2000"/>
                            </p:stCondLst>
                            <p:childTnLst>
                              <p:par>
                                <p:cTn id="78" presetID="25" presetClass="entr" presetSubtype="0"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3" dur="1000" fill="hold"/>
                                        <p:tgtEl>
                                          <p:spTgt spid="15"/>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5"/>
                                        </p:tgtEl>
                                      </p:cBhvr>
                                    </p:animEffect>
                                  </p:childTnLst>
                                </p:cTn>
                              </p:par>
                            </p:childTnLst>
                          </p:cTn>
                        </p:par>
                        <p:par>
                          <p:cTn id="88" fill="hold">
                            <p:stCondLst>
                              <p:cond delay="3000"/>
                            </p:stCondLst>
                            <p:childTnLst>
                              <p:par>
                                <p:cTn id="89" presetID="10" presetClass="exit" presetSubtype="0" fill="hold" grpId="0" nodeType="afterEffect">
                                  <p:stCondLst>
                                    <p:cond delay="0"/>
                                  </p:stCondLst>
                                  <p:childTnLst>
                                    <p:animEffect transition="out" filter="fade">
                                      <p:cBhvr>
                                        <p:cTn id="90" dur="250"/>
                                        <p:tgtEl>
                                          <p:spTgt spid="5"/>
                                        </p:tgtEl>
                                      </p:cBhvr>
                                    </p:animEffect>
                                    <p:set>
                                      <p:cBhvr>
                                        <p:cTn id="91" dur="1" fill="hold">
                                          <p:stCondLst>
                                            <p:cond delay="249"/>
                                          </p:stCondLst>
                                        </p:cTn>
                                        <p:tgtEl>
                                          <p:spTgt spid="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3" nodeType="click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250"/>
                                        <p:tgtEl>
                                          <p:spTgt spid="16"/>
                                        </p:tgtEl>
                                      </p:cBhvr>
                                    </p:animEffect>
                                  </p:childTnLst>
                                </p:cTn>
                              </p:par>
                              <p:par>
                                <p:cTn id="97" presetID="0" presetClass="path" presetSubtype="0" accel="50000" decel="50000" fill="hold" grpId="1" nodeType="withEffect">
                                  <p:stCondLst>
                                    <p:cond delay="0"/>
                                  </p:stCondLst>
                                  <p:childTnLst>
                                    <p:animMotion origin="layout" path="M 0.00018 0.0007 L -0.14722 -0.2993 " pathEditMode="relative" rAng="0" ptsTypes="AA">
                                      <p:cBhvr>
                                        <p:cTn id="98" dur="2000" fill="hold"/>
                                        <p:tgtEl>
                                          <p:spTgt spid="16"/>
                                        </p:tgtEl>
                                        <p:attrNameLst>
                                          <p:attrName>ppt_x</p:attrName>
                                          <p:attrName>ppt_y</p:attrName>
                                        </p:attrNameLst>
                                      </p:cBhvr>
                                      <p:rCtr x="-7378" y="-15000"/>
                                    </p:animMotion>
                                  </p:childTnLst>
                                </p:cTn>
                              </p:par>
                              <p:par>
                                <p:cTn id="99" presetID="6" presetClass="emph" presetSubtype="0" fill="hold" grpId="2" nodeType="withEffect">
                                  <p:stCondLst>
                                    <p:cond delay="0"/>
                                  </p:stCondLst>
                                  <p:childTnLst>
                                    <p:animScale>
                                      <p:cBhvr>
                                        <p:cTn id="100" dur="2000" fill="hold"/>
                                        <p:tgtEl>
                                          <p:spTgt spid="16"/>
                                        </p:tgtEl>
                                      </p:cBhvr>
                                      <p:by x="133000" y="133000"/>
                                    </p:animScale>
                                  </p:childTnLst>
                                </p:cTn>
                              </p:par>
                              <p:par>
                                <p:cTn id="101" presetID="10" presetClass="exit" presetSubtype="0" fill="hold" grpId="1" nodeType="withEffect">
                                  <p:stCondLst>
                                    <p:cond delay="0"/>
                                  </p:stCondLst>
                                  <p:childTnLst>
                                    <p:animEffect transition="out" filter="fade">
                                      <p:cBhvr>
                                        <p:cTn id="102" dur="1250"/>
                                        <p:tgtEl>
                                          <p:spTgt spid="15"/>
                                        </p:tgtEl>
                                      </p:cBhvr>
                                    </p:animEffect>
                                    <p:set>
                                      <p:cBhvr>
                                        <p:cTn id="103" dur="1" fill="hold">
                                          <p:stCondLst>
                                            <p:cond delay="1249"/>
                                          </p:stCondLst>
                                        </p:cTn>
                                        <p:tgtEl>
                                          <p:spTgt spid="15"/>
                                        </p:tgtEl>
                                        <p:attrNameLst>
                                          <p:attrName>style.visibility</p:attrName>
                                        </p:attrNameLst>
                                      </p:cBhvr>
                                      <p:to>
                                        <p:strVal val="hidden"/>
                                      </p:to>
                                    </p:set>
                                  </p:childTnLst>
                                </p:cTn>
                              </p:par>
                            </p:childTnLst>
                          </p:cTn>
                        </p:par>
                        <p:par>
                          <p:cTn id="104" fill="hold">
                            <p:stCondLst>
                              <p:cond delay="2000"/>
                            </p:stCondLst>
                            <p:childTnLst>
                              <p:par>
                                <p:cTn id="105" presetID="17" presetClass="entr" presetSubtype="1"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ppt_x</p:attrName>
                                        </p:attrNameLst>
                                      </p:cBhvr>
                                      <p:tavLst>
                                        <p:tav tm="0">
                                          <p:val>
                                            <p:strVal val="#ppt_x"/>
                                          </p:val>
                                        </p:tav>
                                        <p:tav tm="100000">
                                          <p:val>
                                            <p:strVal val="#ppt_x"/>
                                          </p:val>
                                        </p:tav>
                                      </p:tavLst>
                                    </p:anim>
                                    <p:anim calcmode="lin" valueType="num">
                                      <p:cBhvr>
                                        <p:cTn id="108" dur="500" fill="hold"/>
                                        <p:tgtEl>
                                          <p:spTgt spid="20"/>
                                        </p:tgtEl>
                                        <p:attrNameLst>
                                          <p:attrName>ppt_y</p:attrName>
                                        </p:attrNameLst>
                                      </p:cBhvr>
                                      <p:tavLst>
                                        <p:tav tm="0">
                                          <p:val>
                                            <p:strVal val="#ppt_y-#ppt_h/2"/>
                                          </p:val>
                                        </p:tav>
                                        <p:tav tm="100000">
                                          <p:val>
                                            <p:strVal val="#ppt_y"/>
                                          </p:val>
                                        </p:tav>
                                      </p:tavLst>
                                    </p:anim>
                                    <p:anim calcmode="lin" valueType="num">
                                      <p:cBhvr>
                                        <p:cTn id="109" dur="500" fill="hold"/>
                                        <p:tgtEl>
                                          <p:spTgt spid="20"/>
                                        </p:tgtEl>
                                        <p:attrNameLst>
                                          <p:attrName>ppt_w</p:attrName>
                                        </p:attrNameLst>
                                      </p:cBhvr>
                                      <p:tavLst>
                                        <p:tav tm="0">
                                          <p:val>
                                            <p:strVal val="#ppt_w"/>
                                          </p:val>
                                        </p:tav>
                                        <p:tav tm="100000">
                                          <p:val>
                                            <p:strVal val="#ppt_w"/>
                                          </p:val>
                                        </p:tav>
                                      </p:tavLst>
                                    </p:anim>
                                    <p:anim calcmode="lin" valueType="num">
                                      <p:cBhvr>
                                        <p:cTn id="110" dur="500" fill="hold"/>
                                        <p:tgtEl>
                                          <p:spTgt spid="20"/>
                                        </p:tgtEl>
                                        <p:attrNameLst>
                                          <p:attrName>ppt_h</p:attrName>
                                        </p:attrNameLst>
                                      </p:cBhvr>
                                      <p:tavLst>
                                        <p:tav tm="0">
                                          <p:val>
                                            <p:fltVal val="0"/>
                                          </p:val>
                                        </p:tav>
                                        <p:tav tm="100000">
                                          <p:val>
                                            <p:strVal val="#ppt_h"/>
                                          </p:val>
                                        </p:tav>
                                      </p:tavLst>
                                    </p:anim>
                                  </p:childTnLst>
                                </p:cTn>
                              </p:par>
                            </p:childTnLst>
                          </p:cTn>
                        </p:par>
                        <p:par>
                          <p:cTn id="111" fill="hold">
                            <p:stCondLst>
                              <p:cond delay="2500"/>
                            </p:stCondLst>
                            <p:childTnLst>
                              <p:par>
                                <p:cTn id="112" presetID="10" presetClass="exit" presetSubtype="0" fill="hold" grpId="0" nodeType="afterEffect">
                                  <p:stCondLst>
                                    <p:cond delay="0"/>
                                  </p:stCondLst>
                                  <p:childTnLst>
                                    <p:animEffect transition="out" filter="fade">
                                      <p:cBhvr>
                                        <p:cTn id="113" dur="250"/>
                                        <p:tgtEl>
                                          <p:spTgt spid="16"/>
                                        </p:tgtEl>
                                      </p:cBhvr>
                                    </p:animEffect>
                                    <p:set>
                                      <p:cBhvr>
                                        <p:cTn id="114" dur="1" fill="hold">
                                          <p:stCondLst>
                                            <p:cond delay="249"/>
                                          </p:stCondLst>
                                        </p:cTn>
                                        <p:tgtEl>
                                          <p:spTgt spid="1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left)">
                                      <p:cBhvr>
                                        <p:cTn id="119" dur="500"/>
                                        <p:tgtEl>
                                          <p:spTgt spid="19"/>
                                        </p:tgtEl>
                                      </p:cBhvr>
                                    </p:animEffect>
                                  </p:childTnLst>
                                </p:cTn>
                              </p:par>
                              <p:par>
                                <p:cTn id="120" presetID="18" presetClass="emph" presetSubtype="0" fill="hold" grpId="1" nodeType="withEffect">
                                  <p:stCondLst>
                                    <p:cond delay="0"/>
                                  </p:stCondLst>
                                  <p:childTnLst>
                                    <p:set>
                                      <p:cBhvr override="childStyle">
                                        <p:cTn id="121" dur="500" fill="hold"/>
                                        <p:tgtEl>
                                          <p:spTgt spid="19"/>
                                        </p:tgtEl>
                                        <p:attrNameLst>
                                          <p:attrName>style.textDecorationUnderline</p:attrName>
                                        </p:attrNameLst>
                                      </p:cBhvr>
                                      <p:to>
                                        <p:strVal val="true"/>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wipe(left)">
                                      <p:cBhvr>
                                        <p:cTn id="126" dur="500"/>
                                        <p:tgtEl>
                                          <p:spTgt spid="18"/>
                                        </p:tgtEl>
                                      </p:cBhvr>
                                    </p:animEffect>
                                  </p:childTnLst>
                                </p:cTn>
                              </p:par>
                              <p:par>
                                <p:cTn id="127" presetID="18" presetClass="emph" presetSubtype="0" fill="hold" grpId="1" nodeType="withEffect">
                                  <p:stCondLst>
                                    <p:cond delay="0"/>
                                  </p:stCondLst>
                                  <p:childTnLst>
                                    <p:set>
                                      <p:cBhvr override="childStyle">
                                        <p:cTn id="128" dur="500" fill="hold"/>
                                        <p:tgtEl>
                                          <p:spTgt spid="18"/>
                                        </p:tgtEl>
                                        <p:attrNameLst>
                                          <p:attrName>style.textDecorationUnderline</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250"/>
                                        <p:tgtEl>
                                          <p:spTgt spid="21"/>
                                        </p:tgtEl>
                                      </p:cBhvr>
                                    </p:animEffect>
                                  </p:childTnLst>
                                </p:cTn>
                              </p:par>
                              <p:par>
                                <p:cTn id="134" presetID="6" presetClass="emph" presetSubtype="0" fill="hold" grpId="2" nodeType="withEffect">
                                  <p:stCondLst>
                                    <p:cond delay="0"/>
                                  </p:stCondLst>
                                  <p:childTnLst>
                                    <p:animScale>
                                      <p:cBhvr>
                                        <p:cTn id="135" dur="2000" fill="hold"/>
                                        <p:tgtEl>
                                          <p:spTgt spid="21"/>
                                        </p:tgtEl>
                                      </p:cBhvr>
                                      <p:by x="124500" y="124500"/>
                                    </p:animScale>
                                  </p:childTnLst>
                                </p:cTn>
                              </p:par>
                              <p:par>
                                <p:cTn id="136" presetID="0" presetClass="path" presetSubtype="0" accel="50000" decel="50000" fill="hold" grpId="1" nodeType="withEffect">
                                  <p:stCondLst>
                                    <p:cond delay="0"/>
                                  </p:stCondLst>
                                  <p:childTnLst>
                                    <p:animMotion origin="layout" path="M 0.00018 0.0007 L 0.2915 -0.11643 " pathEditMode="relative" rAng="0" ptsTypes="AA">
                                      <p:cBhvr>
                                        <p:cTn id="137" dur="2000" fill="hold"/>
                                        <p:tgtEl>
                                          <p:spTgt spid="21"/>
                                        </p:tgtEl>
                                        <p:attrNameLst>
                                          <p:attrName>ppt_x</p:attrName>
                                          <p:attrName>ppt_y</p:attrName>
                                        </p:attrNameLst>
                                      </p:cBhvr>
                                      <p:rCtr x="14566" y="-5856"/>
                                    </p:animMotion>
                                  </p:childTnLst>
                                </p:cTn>
                              </p:par>
                              <p:par>
                                <p:cTn id="138" presetID="18" presetClass="exit" presetSubtype="12" fill="hold" grpId="1" nodeType="withEffect">
                                  <p:stCondLst>
                                    <p:cond delay="0"/>
                                  </p:stCondLst>
                                  <p:childTnLst>
                                    <p:animEffect transition="out" filter="strips(downLeft)">
                                      <p:cBhvr>
                                        <p:cTn id="139" dur="1250"/>
                                        <p:tgtEl>
                                          <p:spTgt spid="20"/>
                                        </p:tgtEl>
                                      </p:cBhvr>
                                    </p:animEffect>
                                    <p:set>
                                      <p:cBhvr>
                                        <p:cTn id="140" dur="1" fill="hold">
                                          <p:stCondLst>
                                            <p:cond delay="1249"/>
                                          </p:stCondLst>
                                        </p:cTn>
                                        <p:tgtEl>
                                          <p:spTgt spid="20"/>
                                        </p:tgtEl>
                                        <p:attrNameLst>
                                          <p:attrName>style.visibility</p:attrName>
                                        </p:attrNameLst>
                                      </p:cBhvr>
                                      <p:to>
                                        <p:strVal val="hidden"/>
                                      </p:to>
                                    </p:set>
                                  </p:childTnLst>
                                </p:cTn>
                              </p:par>
                              <p:par>
                                <p:cTn id="141" presetID="10" presetClass="exit" presetSubtype="0" fill="hold" grpId="2" nodeType="withEffect">
                                  <p:stCondLst>
                                    <p:cond delay="0"/>
                                  </p:stCondLst>
                                  <p:childTnLst>
                                    <p:animEffect transition="out" filter="fade">
                                      <p:cBhvr>
                                        <p:cTn id="142" dur="250"/>
                                        <p:tgtEl>
                                          <p:spTgt spid="18"/>
                                        </p:tgtEl>
                                      </p:cBhvr>
                                    </p:animEffect>
                                    <p:set>
                                      <p:cBhvr>
                                        <p:cTn id="143" dur="1" fill="hold">
                                          <p:stCondLst>
                                            <p:cond delay="249"/>
                                          </p:stCondLst>
                                        </p:cTn>
                                        <p:tgtEl>
                                          <p:spTgt spid="18"/>
                                        </p:tgtEl>
                                        <p:attrNameLst>
                                          <p:attrName>style.visibility</p:attrName>
                                        </p:attrNameLst>
                                      </p:cBhvr>
                                      <p:to>
                                        <p:strVal val="hidden"/>
                                      </p:to>
                                    </p:set>
                                  </p:childTnLst>
                                </p:cTn>
                              </p:par>
                              <p:par>
                                <p:cTn id="144" presetID="10" presetClass="exit" presetSubtype="0" fill="hold" grpId="2" nodeType="withEffect">
                                  <p:stCondLst>
                                    <p:cond delay="0"/>
                                  </p:stCondLst>
                                  <p:childTnLst>
                                    <p:animEffect transition="out" filter="fade">
                                      <p:cBhvr>
                                        <p:cTn id="145" dur="250"/>
                                        <p:tgtEl>
                                          <p:spTgt spid="19"/>
                                        </p:tgtEl>
                                      </p:cBhvr>
                                    </p:animEffect>
                                    <p:set>
                                      <p:cBhvr>
                                        <p:cTn id="146" dur="1" fill="hold">
                                          <p:stCondLst>
                                            <p:cond delay="249"/>
                                          </p:stCondLst>
                                        </p:cTn>
                                        <p:tgtEl>
                                          <p:spTgt spid="19"/>
                                        </p:tgtEl>
                                        <p:attrNameLst>
                                          <p:attrName>style.visibility</p:attrName>
                                        </p:attrNameLst>
                                      </p:cBhvr>
                                      <p:to>
                                        <p:strVal val="hidden"/>
                                      </p:to>
                                    </p:set>
                                  </p:childTnLst>
                                </p:cTn>
                              </p:par>
                            </p:childTnLst>
                          </p:cTn>
                        </p:par>
                        <p:par>
                          <p:cTn id="147" fill="hold">
                            <p:stCondLst>
                              <p:cond delay="2000"/>
                            </p:stCondLst>
                            <p:childTnLst>
                              <p:par>
                                <p:cTn id="148" presetID="15" presetClass="entr" presetSubtype="0" fill="hold" grpId="0" nodeType="afterEffect">
                                  <p:stCondLst>
                                    <p:cond delay="0"/>
                                  </p:stCondLst>
                                  <p:childTnLst>
                                    <p:set>
                                      <p:cBhvr>
                                        <p:cTn id="149" dur="1" fill="hold">
                                          <p:stCondLst>
                                            <p:cond delay="0"/>
                                          </p:stCondLst>
                                        </p:cTn>
                                        <p:tgtEl>
                                          <p:spTgt spid="30"/>
                                        </p:tgtEl>
                                        <p:attrNameLst>
                                          <p:attrName>style.visibility</p:attrName>
                                        </p:attrNameLst>
                                      </p:cBhvr>
                                      <p:to>
                                        <p:strVal val="visible"/>
                                      </p:to>
                                    </p:set>
                                    <p:anim calcmode="lin" valueType="num">
                                      <p:cBhvr>
                                        <p:cTn id="150" dur="1000" fill="hold"/>
                                        <p:tgtEl>
                                          <p:spTgt spid="30"/>
                                        </p:tgtEl>
                                        <p:attrNameLst>
                                          <p:attrName>ppt_w</p:attrName>
                                        </p:attrNameLst>
                                      </p:cBhvr>
                                      <p:tavLst>
                                        <p:tav tm="0">
                                          <p:val>
                                            <p:fltVal val="0"/>
                                          </p:val>
                                        </p:tav>
                                        <p:tav tm="100000">
                                          <p:val>
                                            <p:strVal val="#ppt_w"/>
                                          </p:val>
                                        </p:tav>
                                      </p:tavLst>
                                    </p:anim>
                                    <p:anim calcmode="lin" valueType="num">
                                      <p:cBhvr>
                                        <p:cTn id="151" dur="1000" fill="hold"/>
                                        <p:tgtEl>
                                          <p:spTgt spid="30"/>
                                        </p:tgtEl>
                                        <p:attrNameLst>
                                          <p:attrName>ppt_h</p:attrName>
                                        </p:attrNameLst>
                                      </p:cBhvr>
                                      <p:tavLst>
                                        <p:tav tm="0">
                                          <p:val>
                                            <p:fltVal val="0"/>
                                          </p:val>
                                        </p:tav>
                                        <p:tav tm="100000">
                                          <p:val>
                                            <p:strVal val="#ppt_h"/>
                                          </p:val>
                                        </p:tav>
                                      </p:tavLst>
                                    </p:anim>
                                    <p:anim calcmode="lin" valueType="num">
                                      <p:cBhvr>
                                        <p:cTn id="152"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53"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par>
                          <p:cTn id="154" fill="hold">
                            <p:stCondLst>
                              <p:cond delay="3000"/>
                            </p:stCondLst>
                            <p:childTnLst>
                              <p:par>
                                <p:cTn id="155" presetID="10" presetClass="exit" presetSubtype="0" fill="hold" grpId="3" nodeType="afterEffect">
                                  <p:stCondLst>
                                    <p:cond delay="0"/>
                                  </p:stCondLst>
                                  <p:childTnLst>
                                    <p:animEffect transition="out" filter="fade">
                                      <p:cBhvr>
                                        <p:cTn id="156" dur="250"/>
                                        <p:tgtEl>
                                          <p:spTgt spid="21"/>
                                        </p:tgtEl>
                                      </p:cBhvr>
                                    </p:animEffect>
                                    <p:set>
                                      <p:cBhvr>
                                        <p:cTn id="157" dur="1" fill="hold">
                                          <p:stCondLst>
                                            <p:cond delay="249"/>
                                          </p:stCondLst>
                                        </p:cTn>
                                        <p:tgtEl>
                                          <p:spTgt spid="21"/>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29"/>
                                        </p:tgtEl>
                                        <p:attrNameLst>
                                          <p:attrName>style.visibility</p:attrName>
                                        </p:attrNameLst>
                                      </p:cBhvr>
                                      <p:to>
                                        <p:strVal val="visible"/>
                                      </p:to>
                                    </p:set>
                                    <p:animEffect transition="in" filter="wipe(left)">
                                      <p:cBhvr>
                                        <p:cTn id="162" dur="500"/>
                                        <p:tgtEl>
                                          <p:spTgt spid="29"/>
                                        </p:tgtEl>
                                      </p:cBhvr>
                                    </p:animEffect>
                                  </p:childTnLst>
                                </p:cTn>
                              </p:par>
                              <p:par>
                                <p:cTn id="163" presetID="18" presetClass="emph" presetSubtype="0" fill="hold" grpId="1" nodeType="withEffect">
                                  <p:stCondLst>
                                    <p:cond delay="0"/>
                                  </p:stCondLst>
                                  <p:childTnLst>
                                    <p:set>
                                      <p:cBhvr override="childStyle">
                                        <p:cTn id="164" dur="500" fill="hold"/>
                                        <p:tgtEl>
                                          <p:spTgt spid="29"/>
                                        </p:tgtEl>
                                        <p:attrNameLst>
                                          <p:attrName>style.textDecorationUnderline</p:attrName>
                                        </p:attrNameLst>
                                      </p:cBhvr>
                                      <p:to>
                                        <p:strVal val="true"/>
                                      </p:to>
                                    </p:set>
                                  </p:childTnLst>
                                </p:cTn>
                              </p:par>
                              <p:par>
                                <p:cTn id="165" presetID="22" presetClass="entr" presetSubtype="8" fill="hold" grpId="0" nodeType="withEffect">
                                  <p:stCondLst>
                                    <p:cond delay="400"/>
                                  </p:stCondLst>
                                  <p:childTnLst>
                                    <p:set>
                                      <p:cBhvr>
                                        <p:cTn id="166" dur="1" fill="hold">
                                          <p:stCondLst>
                                            <p:cond delay="0"/>
                                          </p:stCondLst>
                                        </p:cTn>
                                        <p:tgtEl>
                                          <p:spTgt spid="28"/>
                                        </p:tgtEl>
                                        <p:attrNameLst>
                                          <p:attrName>style.visibility</p:attrName>
                                        </p:attrNameLst>
                                      </p:cBhvr>
                                      <p:to>
                                        <p:strVal val="visible"/>
                                      </p:to>
                                    </p:set>
                                    <p:animEffect transition="in" filter="wipe(left)">
                                      <p:cBhvr>
                                        <p:cTn id="167" dur="500"/>
                                        <p:tgtEl>
                                          <p:spTgt spid="28"/>
                                        </p:tgtEl>
                                      </p:cBhvr>
                                    </p:animEffect>
                                  </p:childTnLst>
                                </p:cTn>
                              </p:par>
                              <p:par>
                                <p:cTn id="168" presetID="18" presetClass="emph" presetSubtype="0" fill="hold" grpId="1" nodeType="withEffect">
                                  <p:stCondLst>
                                    <p:cond delay="400"/>
                                  </p:stCondLst>
                                  <p:childTnLst>
                                    <p:set>
                                      <p:cBhvr override="childStyle">
                                        <p:cTn id="169" dur="500" fill="hold"/>
                                        <p:tgtEl>
                                          <p:spTgt spid="28"/>
                                        </p:tgtEl>
                                        <p:attrNameLst>
                                          <p:attrName>style.textDecorationUnderline</p:attrName>
                                        </p:attrNameLst>
                                      </p:cBhvr>
                                      <p:to>
                                        <p:strVal val="true"/>
                                      </p:to>
                                    </p:set>
                                  </p:childTnLst>
                                </p:cTn>
                              </p:par>
                            </p:childTnLst>
                          </p:cTn>
                        </p:par>
                        <p:par>
                          <p:cTn id="170" fill="hold">
                            <p:stCondLst>
                              <p:cond delay="900"/>
                            </p:stCondLst>
                            <p:childTnLst>
                              <p:par>
                                <p:cTn id="171" presetID="0" presetClass="entr" presetSubtype="0" fill="hold" grpId="0" nodeType="afterEffect">
                                  <p:stCondLst>
                                    <p:cond delay="0"/>
                                  </p:stCondLst>
                                  <p:childTnLst>
                                    <p:set>
                                      <p:cBhvr>
                                        <p:cTn id="172" dur="1" fill="hold">
                                          <p:stCondLst>
                                            <p:cond delay="0"/>
                                          </p:stCondLst>
                                        </p:cTn>
                                        <p:tgtEl>
                                          <p:spTgt spid="31"/>
                                        </p:tgtEl>
                                        <p:attrNameLst>
                                          <p:attrName>style.visibility</p:attrName>
                                        </p:attrNameLst>
                                      </p:cBhvr>
                                      <p:to>
                                        <p:strVal val="visible"/>
                                      </p:to>
                                    </p:set>
                                    <p:animEffect transition="in" filter="dissolve">
                                      <p:cBhvr>
                                        <p:cTn id="173" dur="500">
                                          <p:stCondLst>
                                            <p:cond delay="0"/>
                                          </p:stCondLst>
                                        </p:cTn>
                                        <p:tgtEl>
                                          <p:spTgt spid="31"/>
                                        </p:tgtEl>
                                      </p:cBhvr>
                                    </p:animEffect>
                                    <p:anim to="" calcmode="lin" valueType="num">
                                      <p:cBhvr>
                                        <p:cTn id="174" dur="500" fill="hold">
                                          <p:stCondLst>
                                            <p:cond delay="0"/>
                                          </p:stCondLst>
                                        </p:cTn>
                                        <p:tgtEl>
                                          <p:spTgt spid="31"/>
                                        </p:tgtEl>
                                        <p:attrNameLst>
                                          <p:attrName>ppt_w</p:attrName>
                                        </p:attrNameLst>
                                      </p:cBhvr>
                                      <p:tavLst>
                                        <p:tav tm="0">
                                          <p:val>
                                            <p:strVal val="#ppt_w*4"/>
                                          </p:val>
                                        </p:tav>
                                        <p:tav tm="100000">
                                          <p:val>
                                            <p:strVal val="#ppt_w"/>
                                          </p:val>
                                        </p:tav>
                                      </p:tavLst>
                                    </p:anim>
                                    <p:anim to="" calcmode="lin" valueType="num">
                                      <p:cBhvr>
                                        <p:cTn id="175" dur="500" fill="hold">
                                          <p:stCondLst>
                                            <p:cond delay="0"/>
                                          </p:stCondLst>
                                        </p:cTn>
                                        <p:tgtEl>
                                          <p:spTgt spid="31"/>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2" grpId="0"/>
      <p:bldP spid="12" grpId="1"/>
      <p:bldP spid="12" grpId="2"/>
      <p:bldP spid="13" grpId="0"/>
      <p:bldP spid="13" grpId="1"/>
      <p:bldP spid="13" grpId="2"/>
      <p:bldP spid="7" grpId="0"/>
      <p:bldP spid="7" grpId="1"/>
      <p:bldP spid="5" grpId="0"/>
      <p:bldP spid="5" grpId="1"/>
      <p:bldP spid="5" grpId="2"/>
      <p:bldP spid="5" grpId="3"/>
      <p:bldP spid="8" grpId="4"/>
      <p:bldP spid="10" grpId="0"/>
      <p:bldP spid="10" grpId="1"/>
      <p:bldP spid="11" grpId="0"/>
      <p:bldP spid="11" grpId="1"/>
      <p:bldP spid="15" grpId="0"/>
      <p:bldP spid="15" grpId="1"/>
      <p:bldP spid="16" grpId="0"/>
      <p:bldP spid="16" grpId="1"/>
      <p:bldP spid="16" grpId="2"/>
      <p:bldP spid="16" grpId="3"/>
      <p:bldP spid="18" grpId="0"/>
      <p:bldP spid="18" grpId="1"/>
      <p:bldP spid="18" grpId="2"/>
      <p:bldP spid="19" grpId="0"/>
      <p:bldP spid="19" grpId="1"/>
      <p:bldP spid="19" grpId="2"/>
      <p:bldP spid="20" grpId="0"/>
      <p:bldP spid="20" grpId="1"/>
      <p:bldP spid="21" grpId="0"/>
      <p:bldP spid="21" grpId="1"/>
      <p:bldP spid="21" grpId="2"/>
      <p:bldP spid="21" grpId="3"/>
      <p:bldP spid="28" grpId="0"/>
      <p:bldP spid="28" grpId="1"/>
      <p:bldP spid="29" grpId="0"/>
      <p:bldP spid="29" grpId="1"/>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20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Content Placeholder 2"/>
          <p:cNvSpPr txBox="1">
            <a:spLocks/>
          </p:cNvSpPr>
          <p:nvPr/>
        </p:nvSpPr>
        <p:spPr>
          <a:xfrm>
            <a:off x="152400" y="314451"/>
            <a:ext cx="8686800" cy="628312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800" b="1" dirty="0">
                <a:ln w="3175">
                  <a:solidFill>
                    <a:srgbClr val="FF0000"/>
                  </a:solidFill>
                </a:ln>
                <a:solidFill>
                  <a:srgbClr val="FFFF00"/>
                </a:solidFill>
                <a:effectLst>
                  <a:glow rad="76200">
                    <a:schemeClr val="tx1"/>
                  </a:glow>
                </a:effectLst>
              </a:rPr>
              <a:t>①</a:t>
            </a:r>
            <a:r>
              <a:rPr lang="en-US" sz="3100" b="1" dirty="0">
                <a:ln w="3175">
                  <a:solidFill>
                    <a:srgbClr val="FF0000"/>
                  </a:solidFill>
                </a:ln>
                <a:solidFill>
                  <a:srgbClr val="FFFF00"/>
                </a:solidFill>
                <a:effectLst>
                  <a:glow rad="76200">
                    <a:schemeClr val="tx1"/>
                  </a:glow>
                </a:effectLst>
              </a:rPr>
              <a:t> Saints are alive on the earth</a:t>
            </a:r>
          </a:p>
          <a:p>
            <a:pPr algn="l"/>
            <a:r>
              <a:rPr lang="en-US" sz="3100" b="1" dirty="0">
                <a:ln w="3175">
                  <a:solidFill>
                    <a:srgbClr val="FF0000"/>
                  </a:solidFill>
                </a:ln>
                <a:solidFill>
                  <a:srgbClr val="FFFF00"/>
                </a:solidFill>
                <a:effectLst>
                  <a:glow rad="76200">
                    <a:schemeClr val="tx1"/>
                  </a:glow>
                </a:effectLst>
              </a:rPr>
              <a:t>	Damascus Jerusalem Lydda</a:t>
            </a:r>
          </a:p>
          <a:p>
            <a:pPr algn="l"/>
            <a:r>
              <a:rPr lang="en-US" sz="3100" b="1" dirty="0">
                <a:ln w="3175">
                  <a:solidFill>
                    <a:srgbClr val="FF0000"/>
                  </a:solidFill>
                </a:ln>
                <a:solidFill>
                  <a:srgbClr val="FFFF00"/>
                </a:solidFill>
                <a:effectLst>
                  <a:glow rad="76200">
                    <a:schemeClr val="tx1"/>
                  </a:glow>
                </a:effectLst>
              </a:rPr>
              <a:t>	  Ephesus Philippi Colosse</a:t>
            </a:r>
          </a:p>
          <a:p>
            <a:pPr algn="l"/>
            <a:r>
              <a:rPr lang="en-US" sz="3100" b="1" dirty="0">
                <a:ln w="3175">
                  <a:solidFill>
                    <a:srgbClr val="FF0000"/>
                  </a:solidFill>
                </a:ln>
                <a:solidFill>
                  <a:srgbClr val="FFFF00"/>
                </a:solidFill>
                <a:effectLst>
                  <a:glow rad="76200">
                    <a:schemeClr val="tx1"/>
                  </a:glow>
                </a:effectLst>
              </a:rPr>
              <a:t>	      Corinth Rome Italy</a:t>
            </a:r>
          </a:p>
          <a:p>
            <a:pPr algn="l"/>
            <a:r>
              <a:rPr lang="en-US" sz="2800" b="1" dirty="0">
                <a:ln w="3175">
                  <a:solidFill>
                    <a:srgbClr val="FF0000"/>
                  </a:solidFill>
                </a:ln>
                <a:solidFill>
                  <a:srgbClr val="FFFF00"/>
                </a:solidFill>
                <a:effectLst>
                  <a:glow rad="76200">
                    <a:schemeClr val="tx1"/>
                  </a:glow>
                </a:effectLst>
              </a:rPr>
              <a:t>②</a:t>
            </a:r>
            <a:r>
              <a:rPr lang="en-US" sz="3100" b="1" dirty="0">
                <a:ln w="3175">
                  <a:solidFill>
                    <a:srgbClr val="FF0000"/>
                  </a:solidFill>
                </a:ln>
                <a:solidFill>
                  <a:srgbClr val="FFFF00"/>
                </a:solidFill>
                <a:effectLst>
                  <a:glow rad="76200">
                    <a:schemeClr val="tx1"/>
                  </a:glow>
                </a:effectLst>
              </a:rPr>
              <a:t> Saints are individuals</a:t>
            </a:r>
          </a:p>
          <a:p>
            <a:pPr algn="l"/>
            <a:r>
              <a:rPr lang="en-US" sz="2800" b="1" dirty="0">
                <a:ln w="3175">
                  <a:solidFill>
                    <a:srgbClr val="FF0000"/>
                  </a:solidFill>
                </a:ln>
                <a:solidFill>
                  <a:srgbClr val="FFFF00"/>
                </a:solidFill>
                <a:effectLst>
                  <a:glow rad="76200">
                    <a:schemeClr val="tx1"/>
                  </a:glow>
                </a:effectLst>
              </a:rPr>
              <a:t>③</a:t>
            </a:r>
            <a:r>
              <a:rPr lang="en-US" sz="3100" b="1" dirty="0">
                <a:ln w="3175">
                  <a:solidFill>
                    <a:srgbClr val="FF0000"/>
                  </a:solidFill>
                </a:ln>
                <a:solidFill>
                  <a:srgbClr val="FFFF00"/>
                </a:solidFill>
                <a:effectLst>
                  <a:glow rad="76200">
                    <a:schemeClr val="tx1"/>
                  </a:glow>
                </a:effectLst>
              </a:rPr>
              <a:t> Our God of peace speaks to us plainly</a:t>
            </a:r>
          </a:p>
          <a:p>
            <a:pPr algn="l"/>
            <a:r>
              <a:rPr lang="en-US" sz="2800" b="1" dirty="0">
                <a:ln w="3175">
                  <a:solidFill>
                    <a:srgbClr val="FF0000"/>
                  </a:solidFill>
                </a:ln>
                <a:solidFill>
                  <a:srgbClr val="FFFF00"/>
                </a:solidFill>
                <a:effectLst>
                  <a:glow rad="76200">
                    <a:schemeClr val="tx1"/>
                  </a:glow>
                </a:effectLst>
              </a:rPr>
              <a:t>④</a:t>
            </a:r>
            <a:r>
              <a:rPr lang="en-US" sz="3100" b="1" dirty="0">
                <a:ln w="3175">
                  <a:solidFill>
                    <a:srgbClr val="FF0000"/>
                  </a:solidFill>
                </a:ln>
                <a:solidFill>
                  <a:srgbClr val="FFFF00"/>
                </a:solidFill>
                <a:effectLst>
                  <a:glow rad="76200">
                    <a:schemeClr val="tx1"/>
                  </a:glow>
                </a:effectLst>
              </a:rPr>
              <a:t> Saints are common folks</a:t>
            </a:r>
          </a:p>
          <a:p>
            <a:pPr algn="l"/>
            <a:r>
              <a:rPr lang="en-US" sz="2800" b="1" dirty="0">
                <a:ln w="3175">
                  <a:solidFill>
                    <a:srgbClr val="FF0000"/>
                  </a:solidFill>
                </a:ln>
                <a:solidFill>
                  <a:srgbClr val="FFFF00"/>
                </a:solidFill>
                <a:effectLst>
                  <a:glow rad="76200">
                    <a:schemeClr val="tx1"/>
                  </a:glow>
                </a:effectLst>
              </a:rPr>
              <a:t>⑤</a:t>
            </a:r>
            <a:r>
              <a:rPr lang="en-US" sz="3100" b="1" dirty="0">
                <a:ln w="3175">
                  <a:solidFill>
                    <a:srgbClr val="FF0000"/>
                  </a:solidFill>
                </a:ln>
                <a:solidFill>
                  <a:srgbClr val="FFFF00"/>
                </a:solidFill>
                <a:effectLst>
                  <a:glow rad="76200">
                    <a:schemeClr val="tx1"/>
                  </a:glow>
                </a:effectLst>
              </a:rPr>
              <a:t> Saints are people of God</a:t>
            </a:r>
          </a:p>
          <a:p>
            <a:pPr algn="l"/>
            <a:r>
              <a:rPr lang="en-US" sz="2800" b="1" dirty="0">
                <a:ln w="3175">
                  <a:solidFill>
                    <a:srgbClr val="FF0000"/>
                  </a:solidFill>
                </a:ln>
                <a:solidFill>
                  <a:srgbClr val="FFFF00"/>
                </a:solidFill>
                <a:effectLst>
                  <a:glow rad="76200">
                    <a:schemeClr val="tx1"/>
                  </a:glow>
                </a:effectLst>
              </a:rPr>
              <a:t>⑥</a:t>
            </a:r>
            <a:r>
              <a:rPr lang="en-US" sz="3100" b="1" dirty="0">
                <a:ln w="3175">
                  <a:solidFill>
                    <a:srgbClr val="FF0000"/>
                  </a:solidFill>
                </a:ln>
                <a:solidFill>
                  <a:srgbClr val="FFFF00"/>
                </a:solidFill>
                <a:effectLst>
                  <a:glow rad="76200">
                    <a:schemeClr val="tx1"/>
                  </a:glow>
                </a:effectLst>
              </a:rPr>
              <a:t> Saints stand on the foundation God has set</a:t>
            </a:r>
          </a:p>
          <a:p>
            <a:pPr algn="l"/>
            <a:r>
              <a:rPr lang="en-US" sz="3100" b="1" dirty="0">
                <a:ln w="3175">
                  <a:solidFill>
                    <a:srgbClr val="FF0000"/>
                  </a:solidFill>
                </a:ln>
                <a:solidFill>
                  <a:srgbClr val="FFFF00"/>
                </a:solidFill>
                <a:effectLst>
                  <a:glow rad="76200">
                    <a:schemeClr val="tx1"/>
                  </a:glow>
                </a:effectLst>
              </a:rPr>
              <a:t>	Apostles and prophets</a:t>
            </a:r>
          </a:p>
          <a:p>
            <a:pPr algn="l"/>
            <a:r>
              <a:rPr lang="en-US" sz="3100" b="1" dirty="0">
                <a:ln w="3175">
                  <a:solidFill>
                    <a:srgbClr val="FF0000"/>
                  </a:solidFill>
                </a:ln>
                <a:solidFill>
                  <a:srgbClr val="FFFF00"/>
                </a:solidFill>
                <a:effectLst>
                  <a:glow rad="76200">
                    <a:schemeClr val="tx1"/>
                  </a:glow>
                </a:effectLst>
              </a:rPr>
              <a:t>	        JESUS CHRIST</a:t>
            </a:r>
          </a:p>
          <a:p>
            <a:pPr algn="l"/>
            <a:r>
              <a:rPr lang="en-US" sz="2800" b="1" dirty="0">
                <a:ln w="3175">
                  <a:solidFill>
                    <a:srgbClr val="FF0000"/>
                  </a:solidFill>
                </a:ln>
                <a:solidFill>
                  <a:srgbClr val="FFFF00"/>
                </a:solidFill>
                <a:effectLst>
                  <a:glow rad="76200">
                    <a:schemeClr val="tx1"/>
                  </a:glow>
                </a:effectLst>
              </a:rPr>
              <a:t>⑦</a:t>
            </a:r>
            <a:r>
              <a:rPr lang="en-US" sz="3100" b="1" dirty="0">
                <a:ln w="3175">
                  <a:solidFill>
                    <a:srgbClr val="FF0000"/>
                  </a:solidFill>
                </a:ln>
                <a:solidFill>
                  <a:srgbClr val="FFFF00"/>
                </a:solidFill>
                <a:effectLst>
                  <a:glow rad="76200">
                    <a:schemeClr val="tx1"/>
                  </a:glow>
                </a:effectLst>
              </a:rPr>
              <a:t> Saints are made from the inside out</a:t>
            </a:r>
          </a:p>
          <a:p>
            <a:pPr algn="l"/>
            <a:endParaRPr lang="en-US" sz="2400" dirty="0">
              <a:effectLst>
                <a:glow rad="76200">
                  <a:schemeClr val="tx1"/>
                </a:glow>
              </a:effectLst>
            </a:endParaRPr>
          </a:p>
          <a:p>
            <a:pPr algn="l"/>
            <a:endParaRPr lang="en-US" sz="2400" dirty="0"/>
          </a:p>
          <a:p>
            <a:pPr algn="l"/>
            <a:endParaRPr lang="en-US" sz="2400" dirty="0"/>
          </a:p>
          <a:p>
            <a:pPr algn="l"/>
            <a:endParaRPr lang="en-US" dirty="0"/>
          </a:p>
          <a:p>
            <a:pPr algn="l"/>
            <a:endParaRPr lang="en-US" dirty="0"/>
          </a:p>
          <a:p>
            <a:pPr algn="l"/>
            <a:endParaRPr lang="en-US" dirty="0"/>
          </a:p>
        </p:txBody>
      </p:sp>
      <p:sp>
        <p:nvSpPr>
          <p:cNvPr id="11" name="Rectangle 10"/>
          <p:cNvSpPr>
            <a:spLocks noChangeArrowheads="1"/>
          </p:cNvSpPr>
          <p:nvPr/>
        </p:nvSpPr>
        <p:spPr bwMode="auto">
          <a:xfrm rot="20880580">
            <a:off x="-8321" y="2050217"/>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8000" b="1" spc="50" dirty="0">
                <a:ln w="11430"/>
                <a:gradFill flip="none" rotWithShape="1">
                  <a:gsLst>
                    <a:gs pos="0">
                      <a:srgbClr val="FFC000"/>
                    </a:gs>
                    <a:gs pos="35000">
                      <a:srgbClr val="C00000"/>
                    </a:gs>
                    <a:gs pos="100000">
                      <a:srgbClr val="FFC000"/>
                    </a:gs>
                  </a:gsLst>
                  <a:path path="rect">
                    <a:fillToRect l="100000" t="100000"/>
                  </a:path>
                  <a:tileRect r="-100000" b="-100000"/>
                </a:gra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Saints are those</a:t>
            </a:r>
          </a:p>
          <a:p>
            <a:pPr algn="ctr" fontAlgn="base">
              <a:spcBef>
                <a:spcPct val="0"/>
              </a:spcBef>
              <a:spcAft>
                <a:spcPct val="0"/>
              </a:spcAft>
            </a:pPr>
            <a:r>
              <a:rPr lang="en-US" sz="8000" b="1" spc="50" dirty="0">
                <a:ln w="11430"/>
                <a:gradFill flip="none" rotWithShape="1">
                  <a:gsLst>
                    <a:gs pos="0">
                      <a:srgbClr val="FFC000"/>
                    </a:gs>
                    <a:gs pos="35000">
                      <a:srgbClr val="C00000"/>
                    </a:gs>
                    <a:gs pos="100000">
                      <a:srgbClr val="FFC000"/>
                    </a:gs>
                  </a:gsLst>
                  <a:path path="rect">
                    <a:fillToRect l="100000" t="100000"/>
                  </a:path>
                  <a:tileRect r="-100000" b="-100000"/>
                </a:gra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who come to God</a:t>
            </a:r>
            <a:endParaRPr lang="en-US" sz="8000" b="1" i="1" spc="50" dirty="0">
              <a:ln w="11430"/>
              <a:gradFill flip="none" rotWithShape="1">
                <a:gsLst>
                  <a:gs pos="0">
                    <a:srgbClr val="FFC000"/>
                  </a:gs>
                  <a:gs pos="35000">
                    <a:srgbClr val="C00000"/>
                  </a:gs>
                  <a:gs pos="100000">
                    <a:srgbClr val="FFC000"/>
                  </a:gs>
                </a:gsLst>
                <a:path path="rect">
                  <a:fillToRect l="100000" t="100000"/>
                </a:path>
                <a:tileRect r="-100000" b="-100000"/>
              </a:gra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343818988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500"/>
                                        <p:tgtEl>
                                          <p:spTgt spid="10">
                                            <p:txEl>
                                              <p:pRg st="4" end="4"/>
                                            </p:txEl>
                                          </p:spTgt>
                                        </p:tgtEl>
                                      </p:cBhvr>
                                    </p:animEffect>
                                  </p:childTnLst>
                                </p:cTn>
                              </p:par>
                              <p:par>
                                <p:cTn id="26" presetID="3" presetClass="emph" presetSubtype="2" fill="hold" nodeType="withEffect">
                                  <p:stCondLst>
                                    <p:cond delay="0"/>
                                  </p:stCondLst>
                                  <p:childTnLst>
                                    <p:animClr clrSpc="rgb" dir="cw">
                                      <p:cBhvr override="childStyle">
                                        <p:cTn id="27" dur="500" fill="hold"/>
                                        <p:tgtEl>
                                          <p:spTgt spid="10">
                                            <p:txEl>
                                              <p:pRg st="0" end="0"/>
                                            </p:txEl>
                                          </p:spTgt>
                                        </p:tgtEl>
                                        <p:attrNameLst>
                                          <p:attrName>style.color</p:attrName>
                                        </p:attrNameLst>
                                      </p:cBhvr>
                                      <p:to>
                                        <a:srgbClr val="CC99FF"/>
                                      </p:to>
                                    </p:animClr>
                                  </p:childTnLst>
                                </p:cTn>
                              </p:par>
                              <p:par>
                                <p:cTn id="28" presetID="3" presetClass="emph" presetSubtype="2" fill="hold" nodeType="withEffect">
                                  <p:stCondLst>
                                    <p:cond delay="0"/>
                                  </p:stCondLst>
                                  <p:childTnLst>
                                    <p:animClr clrSpc="rgb" dir="cw">
                                      <p:cBhvr override="childStyle">
                                        <p:cTn id="29" dur="500" fill="hold"/>
                                        <p:tgtEl>
                                          <p:spTgt spid="10">
                                            <p:txEl>
                                              <p:pRg st="1" end="1"/>
                                            </p:txEl>
                                          </p:spTgt>
                                        </p:tgtEl>
                                        <p:attrNameLst>
                                          <p:attrName>style.color</p:attrName>
                                        </p:attrNameLst>
                                      </p:cBhvr>
                                      <p:to>
                                        <a:srgbClr val="CC99FF"/>
                                      </p:to>
                                    </p:animClr>
                                  </p:childTnLst>
                                </p:cTn>
                              </p:par>
                              <p:par>
                                <p:cTn id="30" presetID="3" presetClass="emph" presetSubtype="2" fill="hold" nodeType="withEffect">
                                  <p:stCondLst>
                                    <p:cond delay="0"/>
                                  </p:stCondLst>
                                  <p:childTnLst>
                                    <p:animClr clrSpc="rgb" dir="cw">
                                      <p:cBhvr override="childStyle">
                                        <p:cTn id="31" dur="500" fill="hold"/>
                                        <p:tgtEl>
                                          <p:spTgt spid="10">
                                            <p:txEl>
                                              <p:pRg st="2" end="2"/>
                                            </p:txEl>
                                          </p:spTgt>
                                        </p:tgtEl>
                                        <p:attrNameLst>
                                          <p:attrName>style.color</p:attrName>
                                        </p:attrNameLst>
                                      </p:cBhvr>
                                      <p:to>
                                        <a:srgbClr val="CC99FF"/>
                                      </p:to>
                                    </p:animClr>
                                  </p:childTnLst>
                                </p:cTn>
                              </p:par>
                              <p:par>
                                <p:cTn id="32" presetID="3" presetClass="emph" presetSubtype="2" fill="hold" nodeType="withEffect">
                                  <p:stCondLst>
                                    <p:cond delay="0"/>
                                  </p:stCondLst>
                                  <p:childTnLst>
                                    <p:animClr clrSpc="rgb" dir="cw">
                                      <p:cBhvr override="childStyle">
                                        <p:cTn id="33" dur="500" fill="hold"/>
                                        <p:tgtEl>
                                          <p:spTgt spid="10">
                                            <p:txEl>
                                              <p:pRg st="3" end="3"/>
                                            </p:txEl>
                                          </p:spTgt>
                                        </p:tgtEl>
                                        <p:attrNameLst>
                                          <p:attrName>style.color</p:attrName>
                                        </p:attrNameLst>
                                      </p:cBhvr>
                                      <p:to>
                                        <a:srgbClr val="CC99FF"/>
                                      </p:to>
                                    </p:animClr>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wipe(left)">
                                      <p:cBhvr>
                                        <p:cTn id="38" dur="500"/>
                                        <p:tgtEl>
                                          <p:spTgt spid="10">
                                            <p:txEl>
                                              <p:pRg st="5" end="5"/>
                                            </p:txEl>
                                          </p:spTgt>
                                        </p:tgtEl>
                                      </p:cBhvr>
                                    </p:animEffect>
                                  </p:childTnLst>
                                </p:cTn>
                              </p:par>
                              <p:par>
                                <p:cTn id="39" presetID="3" presetClass="emph" presetSubtype="2" fill="hold" nodeType="withEffect">
                                  <p:stCondLst>
                                    <p:cond delay="0"/>
                                  </p:stCondLst>
                                  <p:childTnLst>
                                    <p:animClr clrSpc="rgb" dir="cw">
                                      <p:cBhvr override="childStyle">
                                        <p:cTn id="40" dur="500" fill="hold"/>
                                        <p:tgtEl>
                                          <p:spTgt spid="10">
                                            <p:txEl>
                                              <p:pRg st="4" end="4"/>
                                            </p:txEl>
                                          </p:spTgt>
                                        </p:tgtEl>
                                        <p:attrNameLst>
                                          <p:attrName>style.color</p:attrName>
                                        </p:attrNameLst>
                                      </p:cBhvr>
                                      <p:to>
                                        <a:srgbClr val="CC99FF"/>
                                      </p:to>
                                    </p:animClr>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Effect transition="in" filter="wipe(left)">
                                      <p:cBhvr>
                                        <p:cTn id="45" dur="500"/>
                                        <p:tgtEl>
                                          <p:spTgt spid="10">
                                            <p:txEl>
                                              <p:pRg st="6" end="6"/>
                                            </p:txEl>
                                          </p:spTgt>
                                        </p:tgtEl>
                                      </p:cBhvr>
                                    </p:animEffect>
                                  </p:childTnLst>
                                </p:cTn>
                              </p:par>
                              <p:par>
                                <p:cTn id="46" presetID="3" presetClass="emph" presetSubtype="2" fill="hold" nodeType="withEffect">
                                  <p:stCondLst>
                                    <p:cond delay="0"/>
                                  </p:stCondLst>
                                  <p:childTnLst>
                                    <p:animClr clrSpc="rgb" dir="cw">
                                      <p:cBhvr override="childStyle">
                                        <p:cTn id="47" dur="500" fill="hold"/>
                                        <p:tgtEl>
                                          <p:spTgt spid="10">
                                            <p:txEl>
                                              <p:pRg st="5" end="5"/>
                                            </p:txEl>
                                          </p:spTgt>
                                        </p:tgtEl>
                                        <p:attrNameLst>
                                          <p:attrName>style.color</p:attrName>
                                        </p:attrNameLst>
                                      </p:cBhvr>
                                      <p:to>
                                        <a:srgbClr val="CC99FF"/>
                                      </p:to>
                                    </p:animClr>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7" end="7"/>
                                            </p:txEl>
                                          </p:spTgt>
                                        </p:tgtEl>
                                        <p:attrNameLst>
                                          <p:attrName>style.visibility</p:attrName>
                                        </p:attrNameLst>
                                      </p:cBhvr>
                                      <p:to>
                                        <p:strVal val="visible"/>
                                      </p:to>
                                    </p:set>
                                    <p:animEffect transition="in" filter="wipe(left)">
                                      <p:cBhvr>
                                        <p:cTn id="52" dur="500"/>
                                        <p:tgtEl>
                                          <p:spTgt spid="10">
                                            <p:txEl>
                                              <p:pRg st="7" end="7"/>
                                            </p:txEl>
                                          </p:spTgt>
                                        </p:tgtEl>
                                      </p:cBhvr>
                                    </p:animEffect>
                                  </p:childTnLst>
                                </p:cTn>
                              </p:par>
                              <p:par>
                                <p:cTn id="53" presetID="3" presetClass="emph" presetSubtype="2" fill="hold" nodeType="withEffect">
                                  <p:stCondLst>
                                    <p:cond delay="0"/>
                                  </p:stCondLst>
                                  <p:childTnLst>
                                    <p:animClr clrSpc="rgb" dir="cw">
                                      <p:cBhvr override="childStyle">
                                        <p:cTn id="54" dur="500" fill="hold"/>
                                        <p:tgtEl>
                                          <p:spTgt spid="10">
                                            <p:txEl>
                                              <p:pRg st="6" end="6"/>
                                            </p:txEl>
                                          </p:spTgt>
                                        </p:tgtEl>
                                        <p:attrNameLst>
                                          <p:attrName>style.color</p:attrName>
                                        </p:attrNameLst>
                                      </p:cBhvr>
                                      <p:to>
                                        <a:srgbClr val="CC99FF"/>
                                      </p:to>
                                    </p:animClr>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xEl>
                                              <p:pRg st="8" end="8"/>
                                            </p:txEl>
                                          </p:spTgt>
                                        </p:tgtEl>
                                        <p:attrNameLst>
                                          <p:attrName>style.visibility</p:attrName>
                                        </p:attrNameLst>
                                      </p:cBhvr>
                                      <p:to>
                                        <p:strVal val="visible"/>
                                      </p:to>
                                    </p:set>
                                    <p:animEffect transition="in" filter="wipe(left)">
                                      <p:cBhvr>
                                        <p:cTn id="59" dur="500"/>
                                        <p:tgtEl>
                                          <p:spTgt spid="10">
                                            <p:txEl>
                                              <p:pRg st="8" end="8"/>
                                            </p:txEl>
                                          </p:spTgt>
                                        </p:tgtEl>
                                      </p:cBhvr>
                                    </p:animEffect>
                                  </p:childTnLst>
                                </p:cTn>
                              </p:par>
                              <p:par>
                                <p:cTn id="60" presetID="3" presetClass="emph" presetSubtype="2" fill="hold" nodeType="withEffect">
                                  <p:stCondLst>
                                    <p:cond delay="0"/>
                                  </p:stCondLst>
                                  <p:childTnLst>
                                    <p:animClr clrSpc="rgb" dir="cw">
                                      <p:cBhvr override="childStyle">
                                        <p:cTn id="61" dur="500" fill="hold"/>
                                        <p:tgtEl>
                                          <p:spTgt spid="10">
                                            <p:txEl>
                                              <p:pRg st="7" end="7"/>
                                            </p:txEl>
                                          </p:spTgt>
                                        </p:tgtEl>
                                        <p:attrNameLst>
                                          <p:attrName>style.color</p:attrName>
                                        </p:attrNameLst>
                                      </p:cBhvr>
                                      <p:to>
                                        <a:srgbClr val="CC99FF"/>
                                      </p:to>
                                    </p:animClr>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Effect transition="in" filter="wipe(left)">
                                      <p:cBhvr>
                                        <p:cTn id="66" dur="500"/>
                                        <p:tgtEl>
                                          <p:spTgt spid="10">
                                            <p:txEl>
                                              <p:pRg st="9" end="9"/>
                                            </p:tx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0">
                                            <p:txEl>
                                              <p:pRg st="10" end="10"/>
                                            </p:txEl>
                                          </p:spTgt>
                                        </p:tgtEl>
                                        <p:attrNameLst>
                                          <p:attrName>style.visibility</p:attrName>
                                        </p:attrNameLst>
                                      </p:cBhvr>
                                      <p:to>
                                        <p:strVal val="visible"/>
                                      </p:to>
                                    </p:set>
                                    <p:animEffect transition="in" filter="wipe(left)">
                                      <p:cBhvr>
                                        <p:cTn id="70" dur="500"/>
                                        <p:tgtEl>
                                          <p:spTgt spid="10">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0">
                                            <p:txEl>
                                              <p:pRg st="11" end="11"/>
                                            </p:txEl>
                                          </p:spTgt>
                                        </p:tgtEl>
                                        <p:attrNameLst>
                                          <p:attrName>style.visibility</p:attrName>
                                        </p:attrNameLst>
                                      </p:cBhvr>
                                      <p:to>
                                        <p:strVal val="visible"/>
                                      </p:to>
                                    </p:set>
                                    <p:animEffect transition="in" filter="wipe(left)">
                                      <p:cBhvr>
                                        <p:cTn id="75" dur="500"/>
                                        <p:tgtEl>
                                          <p:spTgt spid="10">
                                            <p:txEl>
                                              <p:pRg st="11" end="11"/>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10">
                                            <p:txEl>
                                              <p:pRg st="8" end="8"/>
                                            </p:txEl>
                                          </p:spTgt>
                                        </p:tgtEl>
                                        <p:attrNameLst>
                                          <p:attrName>style.color</p:attrName>
                                        </p:attrNameLst>
                                      </p:cBhvr>
                                      <p:to>
                                        <a:srgbClr val="CC99FF"/>
                                      </p:to>
                                    </p:animClr>
                                  </p:childTnLst>
                                </p:cTn>
                              </p:par>
                              <p:par>
                                <p:cTn id="78" presetID="3" presetClass="emph" presetSubtype="2" fill="hold" nodeType="withEffect">
                                  <p:stCondLst>
                                    <p:cond delay="0"/>
                                  </p:stCondLst>
                                  <p:childTnLst>
                                    <p:animClr clrSpc="rgb" dir="cw">
                                      <p:cBhvr override="childStyle">
                                        <p:cTn id="79" dur="500" fill="hold"/>
                                        <p:tgtEl>
                                          <p:spTgt spid="10">
                                            <p:txEl>
                                              <p:pRg st="9" end="9"/>
                                            </p:txEl>
                                          </p:spTgt>
                                        </p:tgtEl>
                                        <p:attrNameLst>
                                          <p:attrName>style.color</p:attrName>
                                        </p:attrNameLst>
                                      </p:cBhvr>
                                      <p:to>
                                        <a:srgbClr val="CC99FF"/>
                                      </p:to>
                                    </p:animClr>
                                  </p:childTnLst>
                                </p:cTn>
                              </p:par>
                              <p:par>
                                <p:cTn id="80" presetID="3" presetClass="emph" presetSubtype="2" fill="hold" nodeType="withEffect">
                                  <p:stCondLst>
                                    <p:cond delay="0"/>
                                  </p:stCondLst>
                                  <p:childTnLst>
                                    <p:animClr clrSpc="rgb" dir="cw">
                                      <p:cBhvr override="childStyle">
                                        <p:cTn id="81" dur="500" fill="hold"/>
                                        <p:tgtEl>
                                          <p:spTgt spid="10">
                                            <p:txEl>
                                              <p:pRg st="10" end="10"/>
                                            </p:txEl>
                                          </p:spTgt>
                                        </p:tgtEl>
                                        <p:attrNameLst>
                                          <p:attrName>style.color</p:attrName>
                                        </p:attrNameLst>
                                      </p:cBhvr>
                                      <p:to>
                                        <a:srgbClr val="CC99FF"/>
                                      </p:to>
                                    </p:animClr>
                                  </p:childTnLst>
                                </p:cTn>
                              </p:par>
                            </p:childTnLst>
                          </p:cTn>
                        </p:par>
                      </p:childTnLst>
                    </p:cTn>
                  </p:par>
                  <p:par>
                    <p:cTn id="82" fill="hold">
                      <p:stCondLst>
                        <p:cond delay="indefinite"/>
                      </p:stCondLst>
                      <p:childTnLst>
                        <p:par>
                          <p:cTn id="83" fill="hold">
                            <p:stCondLst>
                              <p:cond delay="0"/>
                            </p:stCondLst>
                            <p:childTnLst>
                              <p:par>
                                <p:cTn id="84" presetID="0" presetClass="entr" presetSubtype="0" fill="hold" grpId="0" nodeType="clickEffect">
                                  <p:stCondLst>
                                    <p:cond delay="500"/>
                                  </p:stCondLst>
                                  <p:childTnLst>
                                    <p:set>
                                      <p:cBhvr>
                                        <p:cTn id="85" dur="1" fill="hold">
                                          <p:stCondLst>
                                            <p:cond delay="0"/>
                                          </p:stCondLst>
                                        </p:cTn>
                                        <p:tgtEl>
                                          <p:spTgt spid="11"/>
                                        </p:tgtEl>
                                        <p:attrNameLst>
                                          <p:attrName>style.visibility</p:attrName>
                                        </p:attrNameLst>
                                      </p:cBhvr>
                                      <p:to>
                                        <p:strVal val="visible"/>
                                      </p:to>
                                    </p:set>
                                    <p:animEffect transition="in" filter="dissolve">
                                      <p:cBhvr>
                                        <p:cTn id="86" dur="1250">
                                          <p:stCondLst>
                                            <p:cond delay="0"/>
                                          </p:stCondLst>
                                        </p:cTn>
                                        <p:tgtEl>
                                          <p:spTgt spid="11"/>
                                        </p:tgtEl>
                                      </p:cBhvr>
                                    </p:animEffect>
                                    <p:anim to="" calcmode="lin" valueType="num">
                                      <p:cBhvr>
                                        <p:cTn id="87" dur="125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88" dur="125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89" presetID="3" presetClass="emph" presetSubtype="2" fill="hold" nodeType="withEffect">
                                  <p:stCondLst>
                                    <p:cond delay="0"/>
                                  </p:stCondLst>
                                  <p:childTnLst>
                                    <p:animClr clrSpc="rgb" dir="cw">
                                      <p:cBhvr override="childStyle">
                                        <p:cTn id="90" dur="500" fill="hold"/>
                                        <p:tgtEl>
                                          <p:spTgt spid="10">
                                            <p:txEl>
                                              <p:pRg st="11" end="11"/>
                                            </p:txEl>
                                          </p:spTgt>
                                        </p:tgtEl>
                                        <p:attrNameLst>
                                          <p:attrName>style.color</p:attrName>
                                        </p:attrNameLst>
                                      </p:cBhvr>
                                      <p:to>
                                        <a:srgbClr val="CC99FF"/>
                                      </p:to>
                                    </p:animClr>
                                  </p:childTnLst>
                                </p:cTn>
                              </p:par>
                            </p:childTnLst>
                          </p:cTn>
                        </p:par>
                      </p:childTnLst>
                    </p:cTn>
                  </p:par>
                  <p:par>
                    <p:cTn id="91" fill="hold">
                      <p:stCondLst>
                        <p:cond delay="indefinite"/>
                      </p:stCondLst>
                      <p:childTnLst>
                        <p:par>
                          <p:cTn id="92" fill="hold">
                            <p:stCondLst>
                              <p:cond delay="0"/>
                            </p:stCondLst>
                            <p:childTnLst>
                              <p:par>
                                <p:cTn id="93" presetID="3" presetClass="emph" presetSubtype="6" fill="hold" nodeType="clickEffect">
                                  <p:stCondLst>
                                    <p:cond delay="0"/>
                                  </p:stCondLst>
                                  <p:childTnLst>
                                    <p:animClr clrSpc="hsl" dir="cw">
                                      <p:cBhvr override="childStyle">
                                        <p:cTn id="94" dur="2000" fill="hold"/>
                                        <p:tgtEl>
                                          <p:spTgt spid="10">
                                            <p:txEl>
                                              <p:pRg st="0" end="0"/>
                                            </p:txEl>
                                          </p:spTgt>
                                        </p:tgtEl>
                                        <p:attrNameLst>
                                          <p:attrName>style.color</p:attrName>
                                        </p:attrNameLst>
                                      </p:cBhvr>
                                      <p:to>
                                        <a:srgbClr val="FFFF00"/>
                                      </p:to>
                                    </p:animClr>
                                  </p:childTnLst>
                                </p:cTn>
                              </p:par>
                              <p:par>
                                <p:cTn id="95" presetID="3" presetClass="emph" presetSubtype="6" fill="hold" nodeType="withEffect">
                                  <p:stCondLst>
                                    <p:cond delay="0"/>
                                  </p:stCondLst>
                                  <p:childTnLst>
                                    <p:animClr clrSpc="hsl" dir="cw">
                                      <p:cBhvr override="childStyle">
                                        <p:cTn id="96" dur="2000" fill="hold"/>
                                        <p:tgtEl>
                                          <p:spTgt spid="10">
                                            <p:txEl>
                                              <p:pRg st="1" end="1"/>
                                            </p:txEl>
                                          </p:spTgt>
                                        </p:tgtEl>
                                        <p:attrNameLst>
                                          <p:attrName>style.color</p:attrName>
                                        </p:attrNameLst>
                                      </p:cBhvr>
                                      <p:to>
                                        <a:srgbClr val="FFFF00"/>
                                      </p:to>
                                    </p:animClr>
                                  </p:childTnLst>
                                </p:cTn>
                              </p:par>
                              <p:par>
                                <p:cTn id="97" presetID="3" presetClass="emph" presetSubtype="6" fill="hold" nodeType="withEffect">
                                  <p:stCondLst>
                                    <p:cond delay="0"/>
                                  </p:stCondLst>
                                  <p:childTnLst>
                                    <p:animClr clrSpc="hsl" dir="cw">
                                      <p:cBhvr override="childStyle">
                                        <p:cTn id="98" dur="2000" fill="hold"/>
                                        <p:tgtEl>
                                          <p:spTgt spid="10">
                                            <p:txEl>
                                              <p:pRg st="2" end="2"/>
                                            </p:txEl>
                                          </p:spTgt>
                                        </p:tgtEl>
                                        <p:attrNameLst>
                                          <p:attrName>style.color</p:attrName>
                                        </p:attrNameLst>
                                      </p:cBhvr>
                                      <p:to>
                                        <a:srgbClr val="FFFF00"/>
                                      </p:to>
                                    </p:animClr>
                                  </p:childTnLst>
                                </p:cTn>
                              </p:par>
                              <p:par>
                                <p:cTn id="99" presetID="3" presetClass="emph" presetSubtype="6" fill="hold" nodeType="withEffect">
                                  <p:stCondLst>
                                    <p:cond delay="0"/>
                                  </p:stCondLst>
                                  <p:childTnLst>
                                    <p:animClr clrSpc="hsl" dir="cw">
                                      <p:cBhvr override="childStyle">
                                        <p:cTn id="100" dur="2000" fill="hold"/>
                                        <p:tgtEl>
                                          <p:spTgt spid="10">
                                            <p:txEl>
                                              <p:pRg st="3" end="3"/>
                                            </p:txEl>
                                          </p:spTgt>
                                        </p:tgtEl>
                                        <p:attrNameLst>
                                          <p:attrName>style.color</p:attrName>
                                        </p:attrNameLst>
                                      </p:cBhvr>
                                      <p:to>
                                        <a:srgbClr val="FFFF00"/>
                                      </p:to>
                                    </p:animClr>
                                  </p:childTnLst>
                                </p:cTn>
                              </p:par>
                              <p:par>
                                <p:cTn id="101" presetID="3" presetClass="emph" presetSubtype="6" fill="hold" nodeType="withEffect">
                                  <p:stCondLst>
                                    <p:cond delay="0"/>
                                  </p:stCondLst>
                                  <p:childTnLst>
                                    <p:animClr clrSpc="hsl" dir="cw">
                                      <p:cBhvr override="childStyle">
                                        <p:cTn id="102" dur="2000" fill="hold"/>
                                        <p:tgtEl>
                                          <p:spTgt spid="10">
                                            <p:txEl>
                                              <p:pRg st="4" end="4"/>
                                            </p:txEl>
                                          </p:spTgt>
                                        </p:tgtEl>
                                        <p:attrNameLst>
                                          <p:attrName>style.color</p:attrName>
                                        </p:attrNameLst>
                                      </p:cBhvr>
                                      <p:to>
                                        <a:srgbClr val="FFFF00"/>
                                      </p:to>
                                    </p:animClr>
                                  </p:childTnLst>
                                </p:cTn>
                              </p:par>
                              <p:par>
                                <p:cTn id="103" presetID="3" presetClass="emph" presetSubtype="6" fill="hold" nodeType="withEffect">
                                  <p:stCondLst>
                                    <p:cond delay="0"/>
                                  </p:stCondLst>
                                  <p:childTnLst>
                                    <p:animClr clrSpc="hsl" dir="cw">
                                      <p:cBhvr override="childStyle">
                                        <p:cTn id="104" dur="2000" fill="hold"/>
                                        <p:tgtEl>
                                          <p:spTgt spid="10">
                                            <p:txEl>
                                              <p:pRg st="5" end="5"/>
                                            </p:txEl>
                                          </p:spTgt>
                                        </p:tgtEl>
                                        <p:attrNameLst>
                                          <p:attrName>style.color</p:attrName>
                                        </p:attrNameLst>
                                      </p:cBhvr>
                                      <p:to>
                                        <a:srgbClr val="FFFF00"/>
                                      </p:to>
                                    </p:animClr>
                                  </p:childTnLst>
                                </p:cTn>
                              </p:par>
                              <p:par>
                                <p:cTn id="105" presetID="3" presetClass="emph" presetSubtype="6" fill="hold" nodeType="withEffect">
                                  <p:stCondLst>
                                    <p:cond delay="0"/>
                                  </p:stCondLst>
                                  <p:childTnLst>
                                    <p:animClr clrSpc="hsl" dir="cw">
                                      <p:cBhvr override="childStyle">
                                        <p:cTn id="106" dur="2000" fill="hold"/>
                                        <p:tgtEl>
                                          <p:spTgt spid="10">
                                            <p:txEl>
                                              <p:pRg st="6" end="6"/>
                                            </p:txEl>
                                          </p:spTgt>
                                        </p:tgtEl>
                                        <p:attrNameLst>
                                          <p:attrName>style.color</p:attrName>
                                        </p:attrNameLst>
                                      </p:cBhvr>
                                      <p:to>
                                        <a:srgbClr val="FFFF00"/>
                                      </p:to>
                                    </p:animClr>
                                  </p:childTnLst>
                                </p:cTn>
                              </p:par>
                              <p:par>
                                <p:cTn id="107" presetID="3" presetClass="emph" presetSubtype="6" fill="hold" nodeType="withEffect">
                                  <p:stCondLst>
                                    <p:cond delay="0"/>
                                  </p:stCondLst>
                                  <p:childTnLst>
                                    <p:animClr clrSpc="hsl" dir="cw">
                                      <p:cBhvr override="childStyle">
                                        <p:cTn id="108" dur="2000" fill="hold"/>
                                        <p:tgtEl>
                                          <p:spTgt spid="10">
                                            <p:txEl>
                                              <p:pRg st="7" end="7"/>
                                            </p:txEl>
                                          </p:spTgt>
                                        </p:tgtEl>
                                        <p:attrNameLst>
                                          <p:attrName>style.color</p:attrName>
                                        </p:attrNameLst>
                                      </p:cBhvr>
                                      <p:to>
                                        <a:srgbClr val="FFFF00"/>
                                      </p:to>
                                    </p:animClr>
                                  </p:childTnLst>
                                </p:cTn>
                              </p:par>
                              <p:par>
                                <p:cTn id="109" presetID="3" presetClass="emph" presetSubtype="6" fill="hold" nodeType="withEffect">
                                  <p:stCondLst>
                                    <p:cond delay="0"/>
                                  </p:stCondLst>
                                  <p:childTnLst>
                                    <p:animClr clrSpc="hsl" dir="cw">
                                      <p:cBhvr override="childStyle">
                                        <p:cTn id="110" dur="2000" fill="hold"/>
                                        <p:tgtEl>
                                          <p:spTgt spid="10">
                                            <p:txEl>
                                              <p:pRg st="8" end="8"/>
                                            </p:txEl>
                                          </p:spTgt>
                                        </p:tgtEl>
                                        <p:attrNameLst>
                                          <p:attrName>style.color</p:attrName>
                                        </p:attrNameLst>
                                      </p:cBhvr>
                                      <p:to>
                                        <a:srgbClr val="FFFF00"/>
                                      </p:to>
                                    </p:animClr>
                                  </p:childTnLst>
                                </p:cTn>
                              </p:par>
                              <p:par>
                                <p:cTn id="111" presetID="3" presetClass="emph" presetSubtype="6" fill="hold" nodeType="withEffect">
                                  <p:stCondLst>
                                    <p:cond delay="0"/>
                                  </p:stCondLst>
                                  <p:childTnLst>
                                    <p:animClr clrSpc="hsl" dir="cw">
                                      <p:cBhvr override="childStyle">
                                        <p:cTn id="112" dur="2000" fill="hold"/>
                                        <p:tgtEl>
                                          <p:spTgt spid="10">
                                            <p:txEl>
                                              <p:pRg st="9" end="9"/>
                                            </p:txEl>
                                          </p:spTgt>
                                        </p:tgtEl>
                                        <p:attrNameLst>
                                          <p:attrName>style.color</p:attrName>
                                        </p:attrNameLst>
                                      </p:cBhvr>
                                      <p:to>
                                        <a:srgbClr val="FFFF00"/>
                                      </p:to>
                                    </p:animClr>
                                  </p:childTnLst>
                                </p:cTn>
                              </p:par>
                              <p:par>
                                <p:cTn id="113" presetID="3" presetClass="emph" presetSubtype="6" fill="hold" nodeType="withEffect">
                                  <p:stCondLst>
                                    <p:cond delay="0"/>
                                  </p:stCondLst>
                                  <p:childTnLst>
                                    <p:animClr clrSpc="hsl" dir="cw">
                                      <p:cBhvr override="childStyle">
                                        <p:cTn id="114" dur="2000" fill="hold"/>
                                        <p:tgtEl>
                                          <p:spTgt spid="10">
                                            <p:txEl>
                                              <p:pRg st="10" end="10"/>
                                            </p:txEl>
                                          </p:spTgt>
                                        </p:tgtEl>
                                        <p:attrNameLst>
                                          <p:attrName>style.color</p:attrName>
                                        </p:attrNameLst>
                                      </p:cBhvr>
                                      <p:to>
                                        <a:srgbClr val="FFFF00"/>
                                      </p:to>
                                    </p:animClr>
                                  </p:childTnLst>
                                </p:cTn>
                              </p:par>
                              <p:par>
                                <p:cTn id="115" presetID="3" presetClass="emph" presetSubtype="6" fill="hold" nodeType="withEffect">
                                  <p:stCondLst>
                                    <p:cond delay="0"/>
                                  </p:stCondLst>
                                  <p:childTnLst>
                                    <p:animClr clrSpc="hsl" dir="cw">
                                      <p:cBhvr override="childStyle">
                                        <p:cTn id="116" dur="2000" fill="hold"/>
                                        <p:tgtEl>
                                          <p:spTgt spid="10">
                                            <p:txEl>
                                              <p:pRg st="11" end="11"/>
                                            </p:txEl>
                                          </p:spTgt>
                                        </p:tgtEl>
                                        <p:attrNameLst>
                                          <p:attrName>style.color</p:attrName>
                                        </p:attrNameLst>
                                      </p:cBhvr>
                                      <p:to>
                                        <a:srgbClr val="FFFF00"/>
                                      </p:to>
                                    </p:animClr>
                                  </p:childTnLst>
                                </p:cTn>
                              </p:par>
                            </p:childTnLst>
                          </p:cTn>
                        </p:par>
                        <p:par>
                          <p:cTn id="117" fill="hold">
                            <p:stCondLst>
                              <p:cond delay="2000"/>
                            </p:stCondLst>
                            <p:childTnLst>
                              <p:par>
                                <p:cTn id="118" presetID="0" presetClass="exit" presetSubtype="0" fill="hold" grpId="1" nodeType="afterEffect">
                                  <p:stCondLst>
                                    <p:cond delay="0"/>
                                  </p:stCondLst>
                                  <p:childTnLst>
                                    <p:set>
                                      <p:cBhvr>
                                        <p:cTn id="119" dur="1" fill="hold">
                                          <p:stCondLst>
                                            <p:cond delay="1499"/>
                                          </p:stCondLst>
                                        </p:cTn>
                                        <p:tgtEl>
                                          <p:spTgt spid="11"/>
                                        </p:tgtEl>
                                        <p:attrNameLst>
                                          <p:attrName>style.visibility</p:attrName>
                                        </p:attrNameLst>
                                      </p:cBhvr>
                                      <p:to>
                                        <p:strVal val="hidden"/>
                                      </p:to>
                                    </p:set>
                                    <p:animEffect transition="out" filter="dissolve">
                                      <p:cBhvr>
                                        <p:cTn id="120" dur="1500">
                                          <p:stCondLst>
                                            <p:cond delay="0"/>
                                          </p:stCondLst>
                                        </p:cTn>
                                        <p:tgtEl>
                                          <p:spTgt spid="11"/>
                                        </p:tgtEl>
                                      </p:cBhvr>
                                    </p:animEffect>
                                    <p:anim to="" calcmode="lin" valueType="num">
                                      <p:cBhvr>
                                        <p:cTn id="121" dur="1500" fill="hold">
                                          <p:stCondLst>
                                            <p:cond delay="0"/>
                                          </p:stCondLst>
                                        </p:cTn>
                                        <p:tgtEl>
                                          <p:spTgt spid="11"/>
                                        </p:tgtEl>
                                        <p:attrNameLst>
                                          <p:attrName>ppt_w</p:attrName>
                                        </p:attrNameLst>
                                      </p:cBhvr>
                                      <p:tavLst>
                                        <p:tav tm="0">
                                          <p:val>
                                            <p:strVal val="#ppt_w"/>
                                          </p:val>
                                        </p:tav>
                                        <p:tav tm="100000">
                                          <p:val>
                                            <p:strVal val="#ppt_w*4"/>
                                          </p:val>
                                        </p:tav>
                                      </p:tavLst>
                                    </p:anim>
                                    <p:anim to="" calcmode="lin" valueType="num">
                                      <p:cBhvr>
                                        <p:cTn id="122" dur="1500" fill="hold">
                                          <p:stCondLst>
                                            <p:cond delay="0"/>
                                          </p:stCondLst>
                                        </p:cTn>
                                        <p:tgtEl>
                                          <p:spTgt spid="11"/>
                                        </p:tgtEl>
                                        <p:attrNameLst>
                                          <p:attrName>ppt_h</p:attrName>
                                        </p:attrNameLst>
                                      </p:cBhvr>
                                      <p:tavLst>
                                        <p:tav tm="0">
                                          <p:val>
                                            <p:strVal val="#ppt_h"/>
                                          </p:val>
                                        </p:tav>
                                        <p:tav tm="100000">
                                          <p:val>
                                            <p:strVal val="#ppt_h*4"/>
                                          </p:val>
                                        </p:tav>
                                      </p:tavLst>
                                    </p:anim>
                                  </p:childTnLst>
                                </p:cTn>
                              </p:par>
                            </p:childTnLst>
                          </p:cTn>
                        </p:par>
                        <p:par>
                          <p:cTn id="123" fill="hold">
                            <p:stCondLst>
                              <p:cond delay="3500"/>
                            </p:stCondLst>
                            <p:childTnLst>
                              <p:par>
                                <p:cTn id="124" presetID="0" presetClass="path" presetSubtype="0" accel="50000" decel="50000" fill="hold" nodeType="afterEffect">
                                  <p:stCondLst>
                                    <p:cond delay="0"/>
                                  </p:stCondLst>
                                  <p:childTnLst>
                                    <p:animMotion origin="layout" path="M 4.44444E-6 -4.81481E-6 L 0.09965 0.30116 " pathEditMode="relative" rAng="0" ptsTypes="AA">
                                      <p:cBhvr>
                                        <p:cTn id="125" dur="2000" fill="hold"/>
                                        <p:tgtEl>
                                          <p:spTgt spid="10">
                                            <p:txEl>
                                              <p:pRg st="0" end="0"/>
                                            </p:txEl>
                                          </p:spTgt>
                                        </p:tgtEl>
                                        <p:attrNameLst>
                                          <p:attrName>ppt_x</p:attrName>
                                          <p:attrName>ppt_y</p:attrName>
                                        </p:attrNameLst>
                                      </p:cBhvr>
                                      <p:rCtr x="4983" y="15046"/>
                                    </p:animMotion>
                                  </p:childTnLst>
                                </p:cTn>
                              </p:par>
                              <p:par>
                                <p:cTn id="126" presetID="0" presetClass="path" presetSubtype="0" accel="50000" decel="50000" fill="hold" nodeType="withEffect">
                                  <p:stCondLst>
                                    <p:cond delay="0"/>
                                  </p:stCondLst>
                                  <p:childTnLst>
                                    <p:animMotion origin="layout" path="M -2.77778E-7 -4.81481E-6 L 0.07309 0.23079 " pathEditMode="relative" rAng="0" ptsTypes="AA">
                                      <p:cBhvr>
                                        <p:cTn id="127" dur="2000" fill="hold"/>
                                        <p:tgtEl>
                                          <p:spTgt spid="10">
                                            <p:txEl>
                                              <p:pRg st="1" end="1"/>
                                            </p:txEl>
                                          </p:spTgt>
                                        </p:tgtEl>
                                        <p:attrNameLst>
                                          <p:attrName>ppt_x</p:attrName>
                                          <p:attrName>ppt_y</p:attrName>
                                        </p:attrNameLst>
                                      </p:cBhvr>
                                      <p:rCtr x="3646" y="11528"/>
                                    </p:animMotion>
                                  </p:childTnLst>
                                </p:cTn>
                              </p:par>
                              <p:par>
                                <p:cTn id="128" presetID="0" presetClass="path" presetSubtype="0" accel="50000" decel="50000" fill="hold" nodeType="withEffect">
                                  <p:stCondLst>
                                    <p:cond delay="0"/>
                                  </p:stCondLst>
                                  <p:childTnLst>
                                    <p:animMotion origin="layout" path="M -1.38889E-6 1.66512E-6 L 0.06667 0.15495 " pathEditMode="relative" rAng="0" ptsTypes="AA">
                                      <p:cBhvr>
                                        <p:cTn id="129" dur="2000" fill="hold"/>
                                        <p:tgtEl>
                                          <p:spTgt spid="10">
                                            <p:txEl>
                                              <p:pRg st="2" end="2"/>
                                            </p:txEl>
                                          </p:spTgt>
                                        </p:tgtEl>
                                        <p:attrNameLst>
                                          <p:attrName>ppt_x</p:attrName>
                                          <p:attrName>ppt_y</p:attrName>
                                        </p:attrNameLst>
                                      </p:cBhvr>
                                      <p:rCtr x="3333" y="7747"/>
                                    </p:animMotion>
                                  </p:childTnLst>
                                </p:cTn>
                              </p:par>
                              <p:par>
                                <p:cTn id="130" presetID="0" presetClass="path" presetSubtype="0" accel="50000" decel="50000" fill="hold" nodeType="withEffect">
                                  <p:stCondLst>
                                    <p:cond delay="0"/>
                                  </p:stCondLst>
                                  <p:childTnLst>
                                    <p:animMotion origin="layout" path="M 3.05556E-6 4.81481E-6 L 0.08819 0.08032 " pathEditMode="relative" rAng="0" ptsTypes="AA">
                                      <p:cBhvr>
                                        <p:cTn id="131" dur="2000" fill="hold"/>
                                        <p:tgtEl>
                                          <p:spTgt spid="10">
                                            <p:txEl>
                                              <p:pRg st="3" end="3"/>
                                            </p:txEl>
                                          </p:spTgt>
                                        </p:tgtEl>
                                        <p:attrNameLst>
                                          <p:attrName>ppt_x</p:attrName>
                                          <p:attrName>ppt_y</p:attrName>
                                        </p:attrNameLst>
                                      </p:cBhvr>
                                      <p:rCtr x="4410" y="4005"/>
                                    </p:animMotion>
                                  </p:childTnLst>
                                </p:cTn>
                              </p:par>
                              <p:par>
                                <p:cTn id="132" presetID="0" presetClass="path" presetSubtype="0" accel="50000" decel="50000" fill="hold" nodeType="withEffect">
                                  <p:stCondLst>
                                    <p:cond delay="0"/>
                                  </p:stCondLst>
                                  <p:childTnLst>
                                    <p:animMotion origin="layout" path="M 1.94444E-6 0.00023 L 0.16302 0.00509 " pathEditMode="relative" rAng="0" ptsTypes="AA">
                                      <p:cBhvr>
                                        <p:cTn id="133" dur="2000" fill="hold"/>
                                        <p:tgtEl>
                                          <p:spTgt spid="10">
                                            <p:txEl>
                                              <p:pRg st="4" end="4"/>
                                            </p:txEl>
                                          </p:spTgt>
                                        </p:tgtEl>
                                        <p:attrNameLst>
                                          <p:attrName>ppt_x</p:attrName>
                                          <p:attrName>ppt_y</p:attrName>
                                        </p:attrNameLst>
                                      </p:cBhvr>
                                      <p:rCtr x="8142" y="231"/>
                                    </p:animMotion>
                                  </p:childTnLst>
                                </p:cTn>
                              </p:par>
                              <p:par>
                                <p:cTn id="134" presetID="0" presetClass="path" presetSubtype="0" accel="50000" decel="50000" fill="hold" nodeType="withEffect">
                                  <p:stCondLst>
                                    <p:cond delay="0"/>
                                  </p:stCondLst>
                                  <p:childTnLst>
                                    <p:animMotion origin="layout" path="M 1.38889E-6 0.00024 L 0.01476 -0.07106 " pathEditMode="relative" rAng="0" ptsTypes="AA">
                                      <p:cBhvr>
                                        <p:cTn id="135" dur="2000" fill="hold"/>
                                        <p:tgtEl>
                                          <p:spTgt spid="10">
                                            <p:txEl>
                                              <p:pRg st="5" end="5"/>
                                            </p:txEl>
                                          </p:spTgt>
                                        </p:tgtEl>
                                        <p:attrNameLst>
                                          <p:attrName>ppt_x</p:attrName>
                                          <p:attrName>ppt_y</p:attrName>
                                        </p:attrNameLst>
                                      </p:cBhvr>
                                      <p:rCtr x="729" y="-3565"/>
                                    </p:animMotion>
                                  </p:childTnLst>
                                </p:cTn>
                              </p:par>
                              <p:par>
                                <p:cTn id="136" presetID="0" presetClass="path" presetSubtype="0" accel="50000" decel="50000" fill="hold" nodeType="withEffect">
                                  <p:stCondLst>
                                    <p:cond delay="0"/>
                                  </p:stCondLst>
                                  <p:childTnLst>
                                    <p:animMotion origin="layout" path="M 2.5E-6 0.00023 L 0.13194 -0.14699 " pathEditMode="relative" rAng="0" ptsTypes="AA">
                                      <p:cBhvr>
                                        <p:cTn id="137" dur="2000" fill="hold"/>
                                        <p:tgtEl>
                                          <p:spTgt spid="10">
                                            <p:txEl>
                                              <p:pRg st="6" end="6"/>
                                            </p:txEl>
                                          </p:spTgt>
                                        </p:tgtEl>
                                        <p:attrNameLst>
                                          <p:attrName>ppt_x</p:attrName>
                                          <p:attrName>ppt_y</p:attrName>
                                        </p:attrNameLst>
                                      </p:cBhvr>
                                      <p:rCtr x="6597" y="-7361"/>
                                    </p:animMotion>
                                  </p:childTnLst>
                                </p:cTn>
                              </p:par>
                              <p:par>
                                <p:cTn id="138" presetID="0" presetClass="path" presetSubtype="0" accel="50000" decel="50000" fill="hold" nodeType="withEffect">
                                  <p:stCondLst>
                                    <p:cond delay="0"/>
                                  </p:stCondLst>
                                  <p:childTnLst>
                                    <p:animMotion origin="layout" path="M 8.33333E-7 0.00024 L 0.13055 -0.22314 " pathEditMode="relative" rAng="0" ptsTypes="AA">
                                      <p:cBhvr>
                                        <p:cTn id="139" dur="2000" fill="hold"/>
                                        <p:tgtEl>
                                          <p:spTgt spid="10">
                                            <p:txEl>
                                              <p:pRg st="7" end="7"/>
                                            </p:txEl>
                                          </p:spTgt>
                                        </p:tgtEl>
                                        <p:attrNameLst>
                                          <p:attrName>ppt_x</p:attrName>
                                          <p:attrName>ppt_y</p:attrName>
                                        </p:attrNameLst>
                                      </p:cBhvr>
                                      <p:rCtr x="6528" y="-11181"/>
                                    </p:animMotion>
                                  </p:childTnLst>
                                </p:cTn>
                              </p:par>
                              <p:par>
                                <p:cTn id="140" presetID="0" presetClass="path" presetSubtype="0" accel="50000" decel="50000" fill="hold" nodeType="withEffect">
                                  <p:stCondLst>
                                    <p:cond delay="0"/>
                                  </p:stCondLst>
                                  <p:childTnLst>
                                    <p:animMotion origin="layout" path="M 1.11111E-6 0.00023 L -0.03368 -0.29787 " pathEditMode="relative" rAng="0" ptsTypes="AA">
                                      <p:cBhvr>
                                        <p:cTn id="141" dur="2000" fill="hold"/>
                                        <p:tgtEl>
                                          <p:spTgt spid="10">
                                            <p:txEl>
                                              <p:pRg st="8" end="8"/>
                                            </p:txEl>
                                          </p:spTgt>
                                        </p:tgtEl>
                                        <p:attrNameLst>
                                          <p:attrName>ppt_x</p:attrName>
                                          <p:attrName>ppt_y</p:attrName>
                                        </p:attrNameLst>
                                      </p:cBhvr>
                                      <p:rCtr x="-1684" y="-14917"/>
                                    </p:animMotion>
                                  </p:childTnLst>
                                </p:cTn>
                              </p:par>
                              <p:par>
                                <p:cTn id="142" presetID="0" presetClass="path" presetSubtype="0" accel="50000" decel="50000" fill="hold" nodeType="withEffect">
                                  <p:stCondLst>
                                    <p:cond delay="0"/>
                                  </p:stCondLst>
                                  <p:childTnLst>
                                    <p:animMotion origin="layout" path="M -4.44444E-6 0.00023 L 0.09271 -0.37511 " pathEditMode="relative" rAng="0" ptsTypes="AA">
                                      <p:cBhvr>
                                        <p:cTn id="143" dur="2000" fill="hold"/>
                                        <p:tgtEl>
                                          <p:spTgt spid="10">
                                            <p:txEl>
                                              <p:pRg st="9" end="9"/>
                                            </p:txEl>
                                          </p:spTgt>
                                        </p:tgtEl>
                                        <p:attrNameLst>
                                          <p:attrName>ppt_x</p:attrName>
                                          <p:attrName>ppt_y</p:attrName>
                                        </p:attrNameLst>
                                      </p:cBhvr>
                                      <p:rCtr x="4635" y="-18779"/>
                                    </p:animMotion>
                                  </p:childTnLst>
                                </p:cTn>
                              </p:par>
                              <p:par>
                                <p:cTn id="144" presetID="0" presetClass="path" presetSubtype="0" accel="50000" decel="50000" fill="hold" nodeType="withEffect">
                                  <p:stCondLst>
                                    <p:cond delay="0"/>
                                  </p:stCondLst>
                                  <p:childTnLst>
                                    <p:animMotion origin="layout" path="M -1.38889E-6 0.00023 L 0.12934 -0.45139 " pathEditMode="relative" rAng="0" ptsTypes="AA">
                                      <p:cBhvr>
                                        <p:cTn id="145" dur="2000" fill="hold"/>
                                        <p:tgtEl>
                                          <p:spTgt spid="10">
                                            <p:txEl>
                                              <p:pRg st="10" end="10"/>
                                            </p:txEl>
                                          </p:spTgt>
                                        </p:tgtEl>
                                        <p:attrNameLst>
                                          <p:attrName>ppt_x</p:attrName>
                                          <p:attrName>ppt_y</p:attrName>
                                        </p:attrNameLst>
                                      </p:cBhvr>
                                      <p:rCtr x="6458" y="-22593"/>
                                    </p:animMotion>
                                  </p:childTnLst>
                                </p:cTn>
                              </p:par>
                              <p:par>
                                <p:cTn id="146" presetID="0" presetClass="path" presetSubtype="0" accel="50000" decel="50000" fill="hold" nodeType="withEffect">
                                  <p:stCondLst>
                                    <p:cond delay="0"/>
                                  </p:stCondLst>
                                  <p:childTnLst>
                                    <p:animMotion origin="layout" path="M -2.77778E-6 0.00023 L 0.03073 -0.5257 " pathEditMode="relative" rAng="0" ptsTypes="AA">
                                      <p:cBhvr>
                                        <p:cTn id="147" dur="2000" fill="hold"/>
                                        <p:tgtEl>
                                          <p:spTgt spid="10">
                                            <p:txEl>
                                              <p:pRg st="11" end="11"/>
                                            </p:txEl>
                                          </p:spTgt>
                                        </p:tgtEl>
                                        <p:attrNameLst>
                                          <p:attrName>ppt_x</p:attrName>
                                          <p:attrName>ppt_y</p:attrName>
                                        </p:attrNameLst>
                                      </p:cBhvr>
                                      <p:rCtr x="1528" y="-26296"/>
                                    </p:animMotion>
                                  </p:childTnLst>
                                </p:cTn>
                              </p:par>
                              <p:par>
                                <p:cTn id="148" presetID="23" presetClass="exit" presetSubtype="32" fill="hold" nodeType="withEffect">
                                  <p:stCondLst>
                                    <p:cond delay="0"/>
                                  </p:stCondLst>
                                  <p:childTnLst>
                                    <p:anim calcmode="lin" valueType="num">
                                      <p:cBhvr>
                                        <p:cTn id="149" dur="2000"/>
                                        <p:tgtEl>
                                          <p:spTgt spid="10">
                                            <p:txEl>
                                              <p:pRg st="0" end="0"/>
                                            </p:txEl>
                                          </p:spTgt>
                                        </p:tgtEl>
                                        <p:attrNameLst>
                                          <p:attrName>ppt_w</p:attrName>
                                        </p:attrNameLst>
                                      </p:cBhvr>
                                      <p:tavLst>
                                        <p:tav tm="0">
                                          <p:val>
                                            <p:strVal val="ppt_w"/>
                                          </p:val>
                                        </p:tav>
                                        <p:tav tm="100000">
                                          <p:val>
                                            <p:fltVal val="0"/>
                                          </p:val>
                                        </p:tav>
                                      </p:tavLst>
                                    </p:anim>
                                    <p:anim calcmode="lin" valueType="num">
                                      <p:cBhvr>
                                        <p:cTn id="150" dur="2000"/>
                                        <p:tgtEl>
                                          <p:spTgt spid="10">
                                            <p:txEl>
                                              <p:pRg st="0" end="0"/>
                                            </p:txEl>
                                          </p:spTgt>
                                        </p:tgtEl>
                                        <p:attrNameLst>
                                          <p:attrName>ppt_h</p:attrName>
                                        </p:attrNameLst>
                                      </p:cBhvr>
                                      <p:tavLst>
                                        <p:tav tm="0">
                                          <p:val>
                                            <p:strVal val="ppt_h"/>
                                          </p:val>
                                        </p:tav>
                                        <p:tav tm="100000">
                                          <p:val>
                                            <p:fltVal val="0"/>
                                          </p:val>
                                        </p:tav>
                                      </p:tavLst>
                                    </p:anim>
                                    <p:set>
                                      <p:cBhvr>
                                        <p:cTn id="151" dur="1" fill="hold">
                                          <p:stCondLst>
                                            <p:cond delay="1999"/>
                                          </p:stCondLst>
                                        </p:cTn>
                                        <p:tgtEl>
                                          <p:spTgt spid="10">
                                            <p:txEl>
                                              <p:pRg st="0" end="0"/>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2000"/>
                                        <p:tgtEl>
                                          <p:spTgt spid="10">
                                            <p:txEl>
                                              <p:pRg st="1" end="1"/>
                                            </p:txEl>
                                          </p:spTgt>
                                        </p:tgtEl>
                                        <p:attrNameLst>
                                          <p:attrName>ppt_w</p:attrName>
                                        </p:attrNameLst>
                                      </p:cBhvr>
                                      <p:tavLst>
                                        <p:tav tm="0">
                                          <p:val>
                                            <p:strVal val="ppt_w"/>
                                          </p:val>
                                        </p:tav>
                                        <p:tav tm="100000">
                                          <p:val>
                                            <p:fltVal val="0"/>
                                          </p:val>
                                        </p:tav>
                                      </p:tavLst>
                                    </p:anim>
                                    <p:anim calcmode="lin" valueType="num">
                                      <p:cBhvr>
                                        <p:cTn id="154" dur="2000"/>
                                        <p:tgtEl>
                                          <p:spTgt spid="10">
                                            <p:txEl>
                                              <p:pRg st="1" end="1"/>
                                            </p:txEl>
                                          </p:spTgt>
                                        </p:tgtEl>
                                        <p:attrNameLst>
                                          <p:attrName>ppt_h</p:attrName>
                                        </p:attrNameLst>
                                      </p:cBhvr>
                                      <p:tavLst>
                                        <p:tav tm="0">
                                          <p:val>
                                            <p:strVal val="ppt_h"/>
                                          </p:val>
                                        </p:tav>
                                        <p:tav tm="100000">
                                          <p:val>
                                            <p:fltVal val="0"/>
                                          </p:val>
                                        </p:tav>
                                      </p:tavLst>
                                    </p:anim>
                                    <p:set>
                                      <p:cBhvr>
                                        <p:cTn id="155" dur="1" fill="hold">
                                          <p:stCondLst>
                                            <p:cond delay="1999"/>
                                          </p:stCondLst>
                                        </p:cTn>
                                        <p:tgtEl>
                                          <p:spTgt spid="10">
                                            <p:txEl>
                                              <p:pRg st="1" end="1"/>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2000"/>
                                        <p:tgtEl>
                                          <p:spTgt spid="10">
                                            <p:txEl>
                                              <p:pRg st="2" end="2"/>
                                            </p:txEl>
                                          </p:spTgt>
                                        </p:tgtEl>
                                        <p:attrNameLst>
                                          <p:attrName>ppt_w</p:attrName>
                                        </p:attrNameLst>
                                      </p:cBhvr>
                                      <p:tavLst>
                                        <p:tav tm="0">
                                          <p:val>
                                            <p:strVal val="ppt_w"/>
                                          </p:val>
                                        </p:tav>
                                        <p:tav tm="100000">
                                          <p:val>
                                            <p:fltVal val="0"/>
                                          </p:val>
                                        </p:tav>
                                      </p:tavLst>
                                    </p:anim>
                                    <p:anim calcmode="lin" valueType="num">
                                      <p:cBhvr>
                                        <p:cTn id="158" dur="2000"/>
                                        <p:tgtEl>
                                          <p:spTgt spid="10">
                                            <p:txEl>
                                              <p:pRg st="2" end="2"/>
                                            </p:txEl>
                                          </p:spTgt>
                                        </p:tgtEl>
                                        <p:attrNameLst>
                                          <p:attrName>ppt_h</p:attrName>
                                        </p:attrNameLst>
                                      </p:cBhvr>
                                      <p:tavLst>
                                        <p:tav tm="0">
                                          <p:val>
                                            <p:strVal val="ppt_h"/>
                                          </p:val>
                                        </p:tav>
                                        <p:tav tm="100000">
                                          <p:val>
                                            <p:fltVal val="0"/>
                                          </p:val>
                                        </p:tav>
                                      </p:tavLst>
                                    </p:anim>
                                    <p:set>
                                      <p:cBhvr>
                                        <p:cTn id="159" dur="1" fill="hold">
                                          <p:stCondLst>
                                            <p:cond delay="1999"/>
                                          </p:stCondLst>
                                        </p:cTn>
                                        <p:tgtEl>
                                          <p:spTgt spid="10">
                                            <p:txEl>
                                              <p:pRg st="2" end="2"/>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2000"/>
                                        <p:tgtEl>
                                          <p:spTgt spid="10">
                                            <p:txEl>
                                              <p:pRg st="3" end="3"/>
                                            </p:txEl>
                                          </p:spTgt>
                                        </p:tgtEl>
                                        <p:attrNameLst>
                                          <p:attrName>ppt_w</p:attrName>
                                        </p:attrNameLst>
                                      </p:cBhvr>
                                      <p:tavLst>
                                        <p:tav tm="0">
                                          <p:val>
                                            <p:strVal val="ppt_w"/>
                                          </p:val>
                                        </p:tav>
                                        <p:tav tm="100000">
                                          <p:val>
                                            <p:fltVal val="0"/>
                                          </p:val>
                                        </p:tav>
                                      </p:tavLst>
                                    </p:anim>
                                    <p:anim calcmode="lin" valueType="num">
                                      <p:cBhvr>
                                        <p:cTn id="162" dur="2000"/>
                                        <p:tgtEl>
                                          <p:spTgt spid="10">
                                            <p:txEl>
                                              <p:pRg st="3" end="3"/>
                                            </p:txEl>
                                          </p:spTgt>
                                        </p:tgtEl>
                                        <p:attrNameLst>
                                          <p:attrName>ppt_h</p:attrName>
                                        </p:attrNameLst>
                                      </p:cBhvr>
                                      <p:tavLst>
                                        <p:tav tm="0">
                                          <p:val>
                                            <p:strVal val="ppt_h"/>
                                          </p:val>
                                        </p:tav>
                                        <p:tav tm="100000">
                                          <p:val>
                                            <p:fltVal val="0"/>
                                          </p:val>
                                        </p:tav>
                                      </p:tavLst>
                                    </p:anim>
                                    <p:set>
                                      <p:cBhvr>
                                        <p:cTn id="163" dur="1" fill="hold">
                                          <p:stCondLst>
                                            <p:cond delay="1999"/>
                                          </p:stCondLst>
                                        </p:cTn>
                                        <p:tgtEl>
                                          <p:spTgt spid="10">
                                            <p:txEl>
                                              <p:pRg st="3" end="3"/>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2000"/>
                                        <p:tgtEl>
                                          <p:spTgt spid="10">
                                            <p:txEl>
                                              <p:pRg st="4" end="4"/>
                                            </p:txEl>
                                          </p:spTgt>
                                        </p:tgtEl>
                                        <p:attrNameLst>
                                          <p:attrName>ppt_w</p:attrName>
                                        </p:attrNameLst>
                                      </p:cBhvr>
                                      <p:tavLst>
                                        <p:tav tm="0">
                                          <p:val>
                                            <p:strVal val="ppt_w"/>
                                          </p:val>
                                        </p:tav>
                                        <p:tav tm="100000">
                                          <p:val>
                                            <p:fltVal val="0"/>
                                          </p:val>
                                        </p:tav>
                                      </p:tavLst>
                                    </p:anim>
                                    <p:anim calcmode="lin" valueType="num">
                                      <p:cBhvr>
                                        <p:cTn id="166" dur="2000"/>
                                        <p:tgtEl>
                                          <p:spTgt spid="10">
                                            <p:txEl>
                                              <p:pRg st="4" end="4"/>
                                            </p:txEl>
                                          </p:spTgt>
                                        </p:tgtEl>
                                        <p:attrNameLst>
                                          <p:attrName>ppt_h</p:attrName>
                                        </p:attrNameLst>
                                      </p:cBhvr>
                                      <p:tavLst>
                                        <p:tav tm="0">
                                          <p:val>
                                            <p:strVal val="ppt_h"/>
                                          </p:val>
                                        </p:tav>
                                        <p:tav tm="100000">
                                          <p:val>
                                            <p:fltVal val="0"/>
                                          </p:val>
                                        </p:tav>
                                      </p:tavLst>
                                    </p:anim>
                                    <p:set>
                                      <p:cBhvr>
                                        <p:cTn id="167" dur="1" fill="hold">
                                          <p:stCondLst>
                                            <p:cond delay="1999"/>
                                          </p:stCondLst>
                                        </p:cTn>
                                        <p:tgtEl>
                                          <p:spTgt spid="10">
                                            <p:txEl>
                                              <p:pRg st="4" end="4"/>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2000"/>
                                        <p:tgtEl>
                                          <p:spTgt spid="10">
                                            <p:txEl>
                                              <p:pRg st="5" end="5"/>
                                            </p:txEl>
                                          </p:spTgt>
                                        </p:tgtEl>
                                        <p:attrNameLst>
                                          <p:attrName>ppt_w</p:attrName>
                                        </p:attrNameLst>
                                      </p:cBhvr>
                                      <p:tavLst>
                                        <p:tav tm="0">
                                          <p:val>
                                            <p:strVal val="ppt_w"/>
                                          </p:val>
                                        </p:tav>
                                        <p:tav tm="100000">
                                          <p:val>
                                            <p:fltVal val="0"/>
                                          </p:val>
                                        </p:tav>
                                      </p:tavLst>
                                    </p:anim>
                                    <p:anim calcmode="lin" valueType="num">
                                      <p:cBhvr>
                                        <p:cTn id="170" dur="2000"/>
                                        <p:tgtEl>
                                          <p:spTgt spid="10">
                                            <p:txEl>
                                              <p:pRg st="5" end="5"/>
                                            </p:txEl>
                                          </p:spTgt>
                                        </p:tgtEl>
                                        <p:attrNameLst>
                                          <p:attrName>ppt_h</p:attrName>
                                        </p:attrNameLst>
                                      </p:cBhvr>
                                      <p:tavLst>
                                        <p:tav tm="0">
                                          <p:val>
                                            <p:strVal val="ppt_h"/>
                                          </p:val>
                                        </p:tav>
                                        <p:tav tm="100000">
                                          <p:val>
                                            <p:fltVal val="0"/>
                                          </p:val>
                                        </p:tav>
                                      </p:tavLst>
                                    </p:anim>
                                    <p:set>
                                      <p:cBhvr>
                                        <p:cTn id="171" dur="1" fill="hold">
                                          <p:stCondLst>
                                            <p:cond delay="1999"/>
                                          </p:stCondLst>
                                        </p:cTn>
                                        <p:tgtEl>
                                          <p:spTgt spid="10">
                                            <p:txEl>
                                              <p:pRg st="5" end="5"/>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2000"/>
                                        <p:tgtEl>
                                          <p:spTgt spid="10">
                                            <p:txEl>
                                              <p:pRg st="6" end="6"/>
                                            </p:txEl>
                                          </p:spTgt>
                                        </p:tgtEl>
                                        <p:attrNameLst>
                                          <p:attrName>ppt_w</p:attrName>
                                        </p:attrNameLst>
                                      </p:cBhvr>
                                      <p:tavLst>
                                        <p:tav tm="0">
                                          <p:val>
                                            <p:strVal val="ppt_w"/>
                                          </p:val>
                                        </p:tav>
                                        <p:tav tm="100000">
                                          <p:val>
                                            <p:fltVal val="0"/>
                                          </p:val>
                                        </p:tav>
                                      </p:tavLst>
                                    </p:anim>
                                    <p:anim calcmode="lin" valueType="num">
                                      <p:cBhvr>
                                        <p:cTn id="174" dur="2000"/>
                                        <p:tgtEl>
                                          <p:spTgt spid="10">
                                            <p:txEl>
                                              <p:pRg st="6" end="6"/>
                                            </p:txEl>
                                          </p:spTgt>
                                        </p:tgtEl>
                                        <p:attrNameLst>
                                          <p:attrName>ppt_h</p:attrName>
                                        </p:attrNameLst>
                                      </p:cBhvr>
                                      <p:tavLst>
                                        <p:tav tm="0">
                                          <p:val>
                                            <p:strVal val="ppt_h"/>
                                          </p:val>
                                        </p:tav>
                                        <p:tav tm="100000">
                                          <p:val>
                                            <p:fltVal val="0"/>
                                          </p:val>
                                        </p:tav>
                                      </p:tavLst>
                                    </p:anim>
                                    <p:set>
                                      <p:cBhvr>
                                        <p:cTn id="175" dur="1" fill="hold">
                                          <p:stCondLst>
                                            <p:cond delay="1999"/>
                                          </p:stCondLst>
                                        </p:cTn>
                                        <p:tgtEl>
                                          <p:spTgt spid="10">
                                            <p:txEl>
                                              <p:pRg st="6" end="6"/>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2000"/>
                                        <p:tgtEl>
                                          <p:spTgt spid="10">
                                            <p:txEl>
                                              <p:pRg st="7" end="7"/>
                                            </p:txEl>
                                          </p:spTgt>
                                        </p:tgtEl>
                                        <p:attrNameLst>
                                          <p:attrName>ppt_w</p:attrName>
                                        </p:attrNameLst>
                                      </p:cBhvr>
                                      <p:tavLst>
                                        <p:tav tm="0">
                                          <p:val>
                                            <p:strVal val="ppt_w"/>
                                          </p:val>
                                        </p:tav>
                                        <p:tav tm="100000">
                                          <p:val>
                                            <p:fltVal val="0"/>
                                          </p:val>
                                        </p:tav>
                                      </p:tavLst>
                                    </p:anim>
                                    <p:anim calcmode="lin" valueType="num">
                                      <p:cBhvr>
                                        <p:cTn id="178" dur="2000"/>
                                        <p:tgtEl>
                                          <p:spTgt spid="10">
                                            <p:txEl>
                                              <p:pRg st="7" end="7"/>
                                            </p:txEl>
                                          </p:spTgt>
                                        </p:tgtEl>
                                        <p:attrNameLst>
                                          <p:attrName>ppt_h</p:attrName>
                                        </p:attrNameLst>
                                      </p:cBhvr>
                                      <p:tavLst>
                                        <p:tav tm="0">
                                          <p:val>
                                            <p:strVal val="ppt_h"/>
                                          </p:val>
                                        </p:tav>
                                        <p:tav tm="100000">
                                          <p:val>
                                            <p:fltVal val="0"/>
                                          </p:val>
                                        </p:tav>
                                      </p:tavLst>
                                    </p:anim>
                                    <p:set>
                                      <p:cBhvr>
                                        <p:cTn id="179" dur="1" fill="hold">
                                          <p:stCondLst>
                                            <p:cond delay="1999"/>
                                          </p:stCondLst>
                                        </p:cTn>
                                        <p:tgtEl>
                                          <p:spTgt spid="10">
                                            <p:txEl>
                                              <p:pRg st="7" end="7"/>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2000"/>
                                        <p:tgtEl>
                                          <p:spTgt spid="10">
                                            <p:txEl>
                                              <p:pRg st="8" end="8"/>
                                            </p:txEl>
                                          </p:spTgt>
                                        </p:tgtEl>
                                        <p:attrNameLst>
                                          <p:attrName>ppt_w</p:attrName>
                                        </p:attrNameLst>
                                      </p:cBhvr>
                                      <p:tavLst>
                                        <p:tav tm="0">
                                          <p:val>
                                            <p:strVal val="ppt_w"/>
                                          </p:val>
                                        </p:tav>
                                        <p:tav tm="100000">
                                          <p:val>
                                            <p:fltVal val="0"/>
                                          </p:val>
                                        </p:tav>
                                      </p:tavLst>
                                    </p:anim>
                                    <p:anim calcmode="lin" valueType="num">
                                      <p:cBhvr>
                                        <p:cTn id="182" dur="2000"/>
                                        <p:tgtEl>
                                          <p:spTgt spid="10">
                                            <p:txEl>
                                              <p:pRg st="8" end="8"/>
                                            </p:txEl>
                                          </p:spTgt>
                                        </p:tgtEl>
                                        <p:attrNameLst>
                                          <p:attrName>ppt_h</p:attrName>
                                        </p:attrNameLst>
                                      </p:cBhvr>
                                      <p:tavLst>
                                        <p:tav tm="0">
                                          <p:val>
                                            <p:strVal val="ppt_h"/>
                                          </p:val>
                                        </p:tav>
                                        <p:tav tm="100000">
                                          <p:val>
                                            <p:fltVal val="0"/>
                                          </p:val>
                                        </p:tav>
                                      </p:tavLst>
                                    </p:anim>
                                    <p:set>
                                      <p:cBhvr>
                                        <p:cTn id="183" dur="1" fill="hold">
                                          <p:stCondLst>
                                            <p:cond delay="1999"/>
                                          </p:stCondLst>
                                        </p:cTn>
                                        <p:tgtEl>
                                          <p:spTgt spid="10">
                                            <p:txEl>
                                              <p:pRg st="8" end="8"/>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2000"/>
                                        <p:tgtEl>
                                          <p:spTgt spid="10">
                                            <p:txEl>
                                              <p:pRg st="9" end="9"/>
                                            </p:txEl>
                                          </p:spTgt>
                                        </p:tgtEl>
                                        <p:attrNameLst>
                                          <p:attrName>ppt_w</p:attrName>
                                        </p:attrNameLst>
                                      </p:cBhvr>
                                      <p:tavLst>
                                        <p:tav tm="0">
                                          <p:val>
                                            <p:strVal val="ppt_w"/>
                                          </p:val>
                                        </p:tav>
                                        <p:tav tm="100000">
                                          <p:val>
                                            <p:fltVal val="0"/>
                                          </p:val>
                                        </p:tav>
                                      </p:tavLst>
                                    </p:anim>
                                    <p:anim calcmode="lin" valueType="num">
                                      <p:cBhvr>
                                        <p:cTn id="186" dur="2000"/>
                                        <p:tgtEl>
                                          <p:spTgt spid="10">
                                            <p:txEl>
                                              <p:pRg st="9" end="9"/>
                                            </p:txEl>
                                          </p:spTgt>
                                        </p:tgtEl>
                                        <p:attrNameLst>
                                          <p:attrName>ppt_h</p:attrName>
                                        </p:attrNameLst>
                                      </p:cBhvr>
                                      <p:tavLst>
                                        <p:tav tm="0">
                                          <p:val>
                                            <p:strVal val="ppt_h"/>
                                          </p:val>
                                        </p:tav>
                                        <p:tav tm="100000">
                                          <p:val>
                                            <p:fltVal val="0"/>
                                          </p:val>
                                        </p:tav>
                                      </p:tavLst>
                                    </p:anim>
                                    <p:set>
                                      <p:cBhvr>
                                        <p:cTn id="187" dur="1" fill="hold">
                                          <p:stCondLst>
                                            <p:cond delay="1999"/>
                                          </p:stCondLst>
                                        </p:cTn>
                                        <p:tgtEl>
                                          <p:spTgt spid="10">
                                            <p:txEl>
                                              <p:pRg st="9" end="9"/>
                                            </p:txEl>
                                          </p:spTgt>
                                        </p:tgtEl>
                                        <p:attrNameLst>
                                          <p:attrName>style.visibility</p:attrName>
                                        </p:attrNameLst>
                                      </p:cBhvr>
                                      <p:to>
                                        <p:strVal val="hidden"/>
                                      </p:to>
                                    </p:set>
                                  </p:childTnLst>
                                </p:cTn>
                              </p:par>
                              <p:par>
                                <p:cTn id="188" presetID="23" presetClass="exit" presetSubtype="32" fill="hold" nodeType="withEffect">
                                  <p:stCondLst>
                                    <p:cond delay="0"/>
                                  </p:stCondLst>
                                  <p:childTnLst>
                                    <p:anim calcmode="lin" valueType="num">
                                      <p:cBhvr>
                                        <p:cTn id="189" dur="2000"/>
                                        <p:tgtEl>
                                          <p:spTgt spid="10">
                                            <p:txEl>
                                              <p:pRg st="10" end="10"/>
                                            </p:txEl>
                                          </p:spTgt>
                                        </p:tgtEl>
                                        <p:attrNameLst>
                                          <p:attrName>ppt_w</p:attrName>
                                        </p:attrNameLst>
                                      </p:cBhvr>
                                      <p:tavLst>
                                        <p:tav tm="0">
                                          <p:val>
                                            <p:strVal val="ppt_w"/>
                                          </p:val>
                                        </p:tav>
                                        <p:tav tm="100000">
                                          <p:val>
                                            <p:fltVal val="0"/>
                                          </p:val>
                                        </p:tav>
                                      </p:tavLst>
                                    </p:anim>
                                    <p:anim calcmode="lin" valueType="num">
                                      <p:cBhvr>
                                        <p:cTn id="190" dur="2000"/>
                                        <p:tgtEl>
                                          <p:spTgt spid="10">
                                            <p:txEl>
                                              <p:pRg st="10" end="10"/>
                                            </p:txEl>
                                          </p:spTgt>
                                        </p:tgtEl>
                                        <p:attrNameLst>
                                          <p:attrName>ppt_h</p:attrName>
                                        </p:attrNameLst>
                                      </p:cBhvr>
                                      <p:tavLst>
                                        <p:tav tm="0">
                                          <p:val>
                                            <p:strVal val="ppt_h"/>
                                          </p:val>
                                        </p:tav>
                                        <p:tav tm="100000">
                                          <p:val>
                                            <p:fltVal val="0"/>
                                          </p:val>
                                        </p:tav>
                                      </p:tavLst>
                                    </p:anim>
                                    <p:set>
                                      <p:cBhvr>
                                        <p:cTn id="191" dur="1" fill="hold">
                                          <p:stCondLst>
                                            <p:cond delay="1999"/>
                                          </p:stCondLst>
                                        </p:cTn>
                                        <p:tgtEl>
                                          <p:spTgt spid="10">
                                            <p:txEl>
                                              <p:pRg st="10" end="10"/>
                                            </p:txEl>
                                          </p:spTgt>
                                        </p:tgtEl>
                                        <p:attrNameLst>
                                          <p:attrName>style.visibility</p:attrName>
                                        </p:attrNameLst>
                                      </p:cBhvr>
                                      <p:to>
                                        <p:strVal val="hidden"/>
                                      </p:to>
                                    </p:set>
                                  </p:childTnLst>
                                </p:cTn>
                              </p:par>
                              <p:par>
                                <p:cTn id="192" presetID="23" presetClass="exit" presetSubtype="32" fill="hold" nodeType="withEffect">
                                  <p:stCondLst>
                                    <p:cond delay="0"/>
                                  </p:stCondLst>
                                  <p:childTnLst>
                                    <p:anim calcmode="lin" valueType="num">
                                      <p:cBhvr>
                                        <p:cTn id="193" dur="2000"/>
                                        <p:tgtEl>
                                          <p:spTgt spid="10">
                                            <p:txEl>
                                              <p:pRg st="11" end="11"/>
                                            </p:txEl>
                                          </p:spTgt>
                                        </p:tgtEl>
                                        <p:attrNameLst>
                                          <p:attrName>ppt_w</p:attrName>
                                        </p:attrNameLst>
                                      </p:cBhvr>
                                      <p:tavLst>
                                        <p:tav tm="0">
                                          <p:val>
                                            <p:strVal val="ppt_w"/>
                                          </p:val>
                                        </p:tav>
                                        <p:tav tm="100000">
                                          <p:val>
                                            <p:fltVal val="0"/>
                                          </p:val>
                                        </p:tav>
                                      </p:tavLst>
                                    </p:anim>
                                    <p:anim calcmode="lin" valueType="num">
                                      <p:cBhvr>
                                        <p:cTn id="194" dur="2000"/>
                                        <p:tgtEl>
                                          <p:spTgt spid="10">
                                            <p:txEl>
                                              <p:pRg st="11" end="11"/>
                                            </p:txEl>
                                          </p:spTgt>
                                        </p:tgtEl>
                                        <p:attrNameLst>
                                          <p:attrName>ppt_h</p:attrName>
                                        </p:attrNameLst>
                                      </p:cBhvr>
                                      <p:tavLst>
                                        <p:tav tm="0">
                                          <p:val>
                                            <p:strVal val="ppt_h"/>
                                          </p:val>
                                        </p:tav>
                                        <p:tav tm="100000">
                                          <p:val>
                                            <p:fltVal val="0"/>
                                          </p:val>
                                        </p:tav>
                                      </p:tavLst>
                                    </p:anim>
                                    <p:set>
                                      <p:cBhvr>
                                        <p:cTn id="195" dur="1" fill="hold">
                                          <p:stCondLst>
                                            <p:cond delay="1999"/>
                                          </p:stCondLst>
                                        </p:cTn>
                                        <p:tgtEl>
                                          <p:spTgt spid="10">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545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34926"/>
          </a:xfrm>
          <a:prstGeom prst="rect">
            <a:avLst/>
          </a:prstGeom>
        </p:spPr>
      </p:pic>
      <p:sp>
        <p:nvSpPr>
          <p:cNvPr id="7" name="Title 1"/>
          <p:cNvSpPr txBox="1">
            <a:spLocks/>
          </p:cNvSpPr>
          <p:nvPr/>
        </p:nvSpPr>
        <p:spPr>
          <a:xfrm>
            <a:off x="2360142" y="990600"/>
            <a:ext cx="44196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139700" h="15240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0" b="1" dirty="0">
                <a:ln w="11430"/>
                <a:solidFill>
                  <a:srgbClr val="7030A0"/>
                </a:solidFill>
                <a:effectLst>
                  <a:glow rad="63500">
                    <a:schemeClr val="tx1"/>
                  </a:glow>
                  <a:outerShdw blurRad="50800" dist="39000" dir="5460000" algn="tl">
                    <a:srgbClr val="000000">
                      <a:alpha val="38000"/>
                    </a:srgbClr>
                  </a:outerShdw>
                </a:effectLst>
                <a:latin typeface="AR JULIAN" panose="02000000000000000000" pitchFamily="2" charset="0"/>
              </a:rPr>
              <a:t>II</a:t>
            </a:r>
          </a:p>
        </p:txBody>
      </p:sp>
      <p:sp>
        <p:nvSpPr>
          <p:cNvPr id="2" name="Title 1"/>
          <p:cNvSpPr>
            <a:spLocks noGrp="1"/>
          </p:cNvSpPr>
          <p:nvPr>
            <p:ph type="ctrTitle"/>
          </p:nvPr>
        </p:nvSpPr>
        <p:spPr>
          <a:xfrm>
            <a:off x="685800" y="1905000"/>
            <a:ext cx="7772400" cy="289559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t>Saints</a:t>
            </a:r>
            <a:r>
              <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tx1"/>
                  </a:glow>
                  <a:outerShdw blurRad="50800" dist="39000" dir="5460000" algn="tl">
                    <a:srgbClr val="000000">
                      <a:alpha val="38000"/>
                    </a:srgbClr>
                  </a:outerShdw>
                </a:effectLst>
              </a:rPr>
              <a:t> </a:t>
            </a:r>
            <a:r>
              <a:rPr lang="en-US" sz="8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t>are Those</a:t>
            </a:r>
            <a:br>
              <a:rPr lang="en-US" sz="8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br>
            <a:r>
              <a:rPr lang="en-US" sz="8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t> Alive in Christ</a:t>
            </a:r>
          </a:p>
        </p:txBody>
      </p:sp>
      <p:sp>
        <p:nvSpPr>
          <p:cNvPr id="3" name="Title 1"/>
          <p:cNvSpPr txBox="1">
            <a:spLocks/>
          </p:cNvSpPr>
          <p:nvPr/>
        </p:nvSpPr>
        <p:spPr>
          <a:xfrm>
            <a:off x="2438400" y="609600"/>
            <a:ext cx="4114800" cy="10668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gradFill>
                  <a:gsLst>
                    <a:gs pos="0">
                      <a:srgbClr val="000000"/>
                    </a:gs>
                    <a:gs pos="39999">
                      <a:srgbClr val="0A128C"/>
                    </a:gs>
                    <a:gs pos="70000">
                      <a:srgbClr val="181CC7"/>
                    </a:gs>
                    <a:gs pos="88000">
                      <a:srgbClr val="7005D4"/>
                    </a:gs>
                    <a:gs pos="100000">
                      <a:srgbClr val="8C3D91"/>
                    </a:gs>
                  </a:gsLst>
                  <a:lin ang="5400000" scaled="0"/>
                </a:gradFill>
                <a:effectLst>
                  <a:glow rad="63500">
                    <a:srgbClr val="00B0F0">
                      <a:alpha val="80000"/>
                    </a:srgbClr>
                  </a:glow>
                  <a:outerShdw blurRad="38100" dist="38100" dir="2700000" algn="tl">
                    <a:srgbClr val="000000">
                      <a:alpha val="43137"/>
                    </a:srgbClr>
                  </a:outerShdw>
                </a:effectLst>
              </a:rPr>
              <a:t>Ron Bert</a:t>
            </a:r>
          </a:p>
        </p:txBody>
      </p:sp>
      <p:sp>
        <p:nvSpPr>
          <p:cNvPr id="4" name="Title 1"/>
          <p:cNvSpPr txBox="1">
            <a:spLocks/>
          </p:cNvSpPr>
          <p:nvPr/>
        </p:nvSpPr>
        <p:spPr>
          <a:xfrm>
            <a:off x="1828800" y="5181600"/>
            <a:ext cx="5715000" cy="10668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w="11430"/>
                <a:solidFill>
                  <a:schemeClr val="accent6">
                    <a:lumMod val="60000"/>
                    <a:lumOff val="40000"/>
                  </a:schemeClr>
                </a:solidFill>
                <a:effectLst>
                  <a:glow rad="63500">
                    <a:schemeClr val="tx1"/>
                  </a:glow>
                  <a:outerShdw blurRad="38100" dist="38100" dir="2700000" algn="tl">
                    <a:srgbClr val="000000">
                      <a:alpha val="43137"/>
                    </a:srgbClr>
                  </a:outerShdw>
                </a:effectLst>
              </a:rPr>
              <a:t>March 31, 2019</a:t>
            </a:r>
          </a:p>
        </p:txBody>
      </p:sp>
      <p:pic>
        <p:nvPicPr>
          <p:cNvPr id="5" name="Picture 4">
            <a:extLst>
              <a:ext uri="{FF2B5EF4-FFF2-40B4-BE49-F238E27FC236}">
                <a16:creationId xmlns:a16="http://schemas.microsoft.com/office/drawing/2014/main" id="{839B5785-C253-48B4-91C9-ABF3FDC7EF0B}"/>
              </a:ext>
            </a:extLst>
          </p:cNvPr>
          <p:cNvPicPr>
            <a:picLocks noChangeAspect="1"/>
          </p:cNvPicPr>
          <p:nvPr/>
        </p:nvPicPr>
        <p:blipFill>
          <a:blip r:embed="rId4">
            <a:extLst>
              <a:ext uri="{BEBA8EAE-BF5A-486C-A8C5-ECC9F3942E4B}">
                <a14:imgProps xmlns:a14="http://schemas.microsoft.com/office/drawing/2010/main">
                  <a14:imgLayer r:embed="rId5">
                    <a14:imgEffect>
                      <a14:artisticPlasticWrap/>
                    </a14:imgEffect>
                  </a14:imgLayer>
                </a14:imgProps>
              </a:ext>
            </a:extLst>
          </a:blip>
          <a:stretch>
            <a:fillRect/>
          </a:stretch>
        </p:blipFill>
        <p:spPr>
          <a:xfrm>
            <a:off x="2362008" y="990388"/>
            <a:ext cx="4419983" cy="4877223"/>
          </a:xfrm>
          <a:prstGeom prst="rect">
            <a:avLst/>
          </a:prstGeom>
        </p:spPr>
      </p:pic>
    </p:spTree>
    <p:extLst>
      <p:ext uri="{BB962C8B-B14F-4D97-AF65-F5344CB8AC3E}">
        <p14:creationId xmlns:p14="http://schemas.microsoft.com/office/powerpoint/2010/main" val="22822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35833 -0.25556 " pathEditMode="relative" ptsTypes="AA">
                                      <p:cBhvr>
                                        <p:cTn id="10" dur="1250" spd="-100000" fill="hold"/>
                                        <p:tgtEl>
                                          <p:spTgt spid="2"/>
                                        </p:tgtEl>
                                        <p:attrNameLst>
                                          <p:attrName>ppt_x</p:attrName>
                                          <p:attrName>ppt_y</p:attrName>
                                        </p:attrNameLst>
                                      </p:cBhvr>
                                    </p:animMotion>
                                  </p:childTnLst>
                                </p:cTn>
                              </p:par>
                            </p:childTnLst>
                          </p:cTn>
                        </p:par>
                        <p:par>
                          <p:cTn id="11" fill="hold">
                            <p:stCondLst>
                              <p:cond delay="1250"/>
                            </p:stCondLst>
                            <p:childTnLst>
                              <p:par>
                                <p:cTn id="12" presetID="1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p:tgtEl>
                                          <p:spTgt spid="3"/>
                                        </p:tgtEl>
                                        <p:attrNameLst>
                                          <p:attrName>ppt_x</p:attrName>
                                        </p:attrNameLst>
                                      </p:cBhvr>
                                      <p:tavLst>
                                        <p:tav tm="0">
                                          <p:val>
                                            <p:strVal val="#ppt_x-#ppt_w*1.125000"/>
                                          </p:val>
                                        </p:tav>
                                        <p:tav tm="100000">
                                          <p:val>
                                            <p:strVal val="#ppt_x"/>
                                          </p:val>
                                        </p:tav>
                                      </p:tavLst>
                                    </p:anim>
                                    <p:animEffect transition="in" filter="wipe(right)">
                                      <p:cBhvr>
                                        <p:cTn id="15" dur="1000"/>
                                        <p:tgtEl>
                                          <p:spTgt spid="3"/>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childTnLst>
                                </p:cTn>
                              </p:par>
                            </p:childTnLst>
                          </p:cTn>
                        </p:par>
                        <p:par>
                          <p:cTn id="31" fill="hold">
                            <p:stCondLst>
                              <p:cond delay="4250"/>
                            </p:stCondLst>
                            <p:childTnLst>
                              <p:par>
                                <p:cTn id="32" presetID="50" presetClass="exit" presetSubtype="0" accel="100000" fill="hold" nodeType="afterEffect">
                                  <p:stCondLst>
                                    <p:cond delay="0"/>
                                  </p:stCondLst>
                                  <p:childTnLst>
                                    <p:anim calcmode="lin" valueType="num">
                                      <p:cBhvr>
                                        <p:cTn id="33" dur="1000"/>
                                        <p:tgtEl>
                                          <p:spTgt spid="5"/>
                                        </p:tgtEl>
                                        <p:attrNameLst>
                                          <p:attrName>ppt_w</p:attrName>
                                        </p:attrNameLst>
                                      </p:cBhvr>
                                      <p:tavLst>
                                        <p:tav tm="0">
                                          <p:val>
                                            <p:strVal val="ppt_w"/>
                                          </p:val>
                                        </p:tav>
                                        <p:tav tm="100000">
                                          <p:val>
                                            <p:strVal val="ppt_w+.3"/>
                                          </p:val>
                                        </p:tav>
                                      </p:tavLst>
                                    </p:anim>
                                    <p:anim calcmode="lin" valueType="num">
                                      <p:cBhvr>
                                        <p:cTn id="34" dur="1000"/>
                                        <p:tgtEl>
                                          <p:spTgt spid="5"/>
                                        </p:tgtEl>
                                        <p:attrNameLst>
                                          <p:attrName>ppt_h</p:attrName>
                                        </p:attrNameLst>
                                      </p:cBhvr>
                                      <p:tavLst>
                                        <p:tav tm="0">
                                          <p:val>
                                            <p:strVal val="ppt_h"/>
                                          </p:val>
                                        </p:tav>
                                        <p:tav tm="100000">
                                          <p:val>
                                            <p:strVal val="ppt_h"/>
                                          </p:val>
                                        </p:tav>
                                      </p:tavLst>
                                    </p:anim>
                                    <p:animEffect transition="out" filter="fade">
                                      <p:cBhvr>
                                        <p:cTn id="35" dur="1000"/>
                                        <p:tgtEl>
                                          <p:spTgt spid="5"/>
                                        </p:tgtEl>
                                      </p:cBhvr>
                                    </p:animEffect>
                                    <p:set>
                                      <p:cBhvr>
                                        <p:cTn id="3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2" grpId="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0"/>
            <a:ext cx="9144000" cy="8734926"/>
          </a:xfrm>
          <a:prstGeom prst="rect">
            <a:avLst/>
          </a:prstGeom>
        </p:spPr>
      </p:pic>
      <p:sp>
        <p:nvSpPr>
          <p:cNvPr id="8"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called</a:t>
            </a:r>
          </a:p>
          <a:p>
            <a:r>
              <a:rPr lang="en-US" b="1" dirty="0">
                <a:ln/>
                <a:solidFill>
                  <a:srgbClr val="6600FF"/>
                </a:solidFill>
                <a:effectLst>
                  <a:glow rad="63500">
                    <a:schemeClr val="accent5">
                      <a:lumMod val="20000"/>
                      <a:lumOff val="80000"/>
                      <a:alpha val="85000"/>
                    </a:schemeClr>
                  </a:glow>
                </a:effectLst>
              </a:rPr>
              <a:t> to have understanding.</a:t>
            </a:r>
          </a:p>
        </p:txBody>
      </p:sp>
      <p:sp>
        <p:nvSpPr>
          <p:cNvPr id="7" name="Title 1">
            <a:extLst>
              <a:ext uri="{FF2B5EF4-FFF2-40B4-BE49-F238E27FC236}">
                <a16:creationId xmlns:a16="http://schemas.microsoft.com/office/drawing/2014/main" id="{0039C8D3-1043-43B2-BE75-353B667ACCCD}"/>
              </a:ext>
            </a:extLst>
          </p:cNvPr>
          <p:cNvSpPr txBox="1">
            <a:spLocks/>
          </p:cNvSpPr>
          <p:nvPr/>
        </p:nvSpPr>
        <p:spPr>
          <a:xfrm>
            <a:off x="1036729" y="3512975"/>
            <a:ext cx="162756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know</a:t>
            </a:r>
          </a:p>
        </p:txBody>
      </p:sp>
      <p:sp>
        <p:nvSpPr>
          <p:cNvPr id="11" name="Title 1">
            <a:extLst>
              <a:ext uri="{FF2B5EF4-FFF2-40B4-BE49-F238E27FC236}">
                <a16:creationId xmlns:a16="http://schemas.microsoft.com/office/drawing/2014/main" id="{42583DA6-64AF-4C3F-89C9-AC5CC61CA4A6}"/>
              </a:ext>
            </a:extLst>
          </p:cNvPr>
          <p:cNvSpPr txBox="1">
            <a:spLocks/>
          </p:cNvSpPr>
          <p:nvPr/>
        </p:nvSpPr>
        <p:spPr>
          <a:xfrm>
            <a:off x="533400" y="2057400"/>
            <a:ext cx="8077200" cy="44958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…the eyes of your understanding being enlightened; that you may </a:t>
            </a:r>
            <a:r>
              <a:rPr lang="en-US" b="1" u="sng" dirty="0">
                <a:ln w="3175">
                  <a:solidFill>
                    <a:schemeClr val="bg1"/>
                  </a:solidFill>
                </a:ln>
                <a:solidFill>
                  <a:srgbClr val="FF0000"/>
                </a:solidFill>
                <a:effectLst/>
              </a:rPr>
              <a:t>know</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what is the hope of His calling, what are the riches of   the glory of His inheritance           in the saints,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Ephesians 1:18</a:t>
            </a:r>
          </a:p>
        </p:txBody>
      </p:sp>
      <p:sp>
        <p:nvSpPr>
          <p:cNvPr id="9" name="Title 1"/>
          <p:cNvSpPr>
            <a:spLocks noGrp="1"/>
          </p:cNvSpPr>
          <p:nvPr>
            <p:ph type="ctrTitle"/>
          </p:nvPr>
        </p:nvSpPr>
        <p:spPr>
          <a:xfrm>
            <a:off x="533400" y="2057400"/>
            <a:ext cx="8077200" cy="449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…the eyes of your understanding being enlightened; that you may know what is the hope of His calling, what are the riches of   the glory of His inheritance           in the saints,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Ephesians 1:18</a:t>
            </a:r>
          </a:p>
        </p:txBody>
      </p:sp>
      <p:sp>
        <p:nvSpPr>
          <p:cNvPr id="10" name="Title 1"/>
          <p:cNvSpPr txBox="1">
            <a:spLocks/>
          </p:cNvSpPr>
          <p:nvPr/>
        </p:nvSpPr>
        <p:spPr>
          <a:xfrm>
            <a:off x="2286000" y="5486400"/>
            <a:ext cx="27432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6" name="Title 1" hidden="1">
            <a:extLst>
              <a:ext uri="{FF2B5EF4-FFF2-40B4-BE49-F238E27FC236}">
                <a16:creationId xmlns:a16="http://schemas.microsoft.com/office/drawing/2014/main" id="{03A1DF0A-A5AF-47EE-B1F6-4E4F24A262FF}"/>
              </a:ext>
            </a:extLst>
          </p:cNvPr>
          <p:cNvSpPr txBox="1">
            <a:spLocks/>
          </p:cNvSpPr>
          <p:nvPr/>
        </p:nvSpPr>
        <p:spPr>
          <a:xfrm>
            <a:off x="3962400" y="5715000"/>
            <a:ext cx="25908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4000" b="1" dirty="0">
                <a:ln w="11430">
                  <a:noFill/>
                </a:ln>
                <a:solidFill>
                  <a:srgbClr val="FF0000"/>
                </a:solidFill>
                <a:effectLst>
                  <a:outerShdw blurRad="50800" dist="39000" dir="5460000" algn="tl">
                    <a:srgbClr val="000000">
                      <a:alpha val="38000"/>
                    </a:srgbClr>
                  </a:outerShdw>
                </a:effectLst>
              </a:rPr>
              <a:t>saints</a:t>
            </a:r>
          </a:p>
        </p:txBody>
      </p:sp>
    </p:spTree>
    <p:extLst>
      <p:ext uri="{BB962C8B-B14F-4D97-AF65-F5344CB8AC3E}">
        <p14:creationId xmlns:p14="http://schemas.microsoft.com/office/powerpoint/2010/main" val="36617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7" presetClass="entr" presetSubtype="0"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xit" presetSubtype="0" fill="hold" grpId="2"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ntr" presetSubtype="0" fill="hold" grpId="4"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childTnLst>
                                </p:cTn>
                              </p:par>
                              <p:par>
                                <p:cTn id="30" presetID="45" presetClass="entr" presetSubtype="0" fill="hold" grpId="0" nodeType="with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2000"/>
                                        <p:tgtEl>
                                          <p:spTgt spid="10">
                                            <p:txEl>
                                              <p:pRg st="0" end="0"/>
                                            </p:txEl>
                                          </p:spTgt>
                                        </p:tgtEl>
                                      </p:cBhvr>
                                    </p:animEffect>
                                    <p:anim calcmode="lin" valueType="num">
                                      <p:cBhvr>
                                        <p:cTn id="33"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10">
                                            <p:txEl>
                                              <p:pRg st="0" end="0"/>
                                            </p:txEl>
                                          </p:spTgt>
                                        </p:tgtEl>
                                        <p:attrNameLst>
                                          <p:attrName>ppt_h</p:attrName>
                                        </p:attrNameLst>
                                      </p:cBhvr>
                                      <p:tavLst>
                                        <p:tav tm="0">
                                          <p:val>
                                            <p:strVal val="#ppt_h"/>
                                          </p:val>
                                        </p:tav>
                                        <p:tav tm="100000">
                                          <p:val>
                                            <p:strVal val="#ppt_h"/>
                                          </p:val>
                                        </p:tav>
                                      </p:tavLst>
                                    </p:anim>
                                  </p:childTnLst>
                                </p:cTn>
                              </p:par>
                              <p:par>
                                <p:cTn id="35" presetID="6" presetClass="emph" presetSubtype="0" fill="hold" grpId="2" nodeType="withEffect">
                                  <p:stCondLst>
                                    <p:cond delay="0"/>
                                  </p:stCondLst>
                                  <p:childTnLst>
                                    <p:animScale>
                                      <p:cBhvr>
                                        <p:cTn id="36" dur="2000" fill="hold"/>
                                        <p:tgtEl>
                                          <p:spTgt spid="10">
                                            <p:txEl>
                                              <p:pRg st="0" end="0"/>
                                            </p:txEl>
                                          </p:spTgt>
                                        </p:tgtEl>
                                      </p:cBhvr>
                                      <p:by x="91500" y="91500"/>
                                    </p:animScale>
                                  </p:childTnLst>
                                </p:cTn>
                              </p:par>
                              <p:par>
                                <p:cTn id="37" presetID="0" presetClass="path" presetSubtype="0" accel="50000" decel="50000" fill="hold" grpId="3" nodeType="withEffect">
                                  <p:stCondLst>
                                    <p:cond delay="0"/>
                                  </p:stCondLst>
                                  <p:childTnLst>
                                    <p:animMotion origin="layout" path="M -4.44444E-6 -2.22222E-6 L 0.17223 0.03218 " pathEditMode="relative" rAng="0" ptsTypes="AA">
                                      <p:cBhvr>
                                        <p:cTn id="38" dur="2000" fill="hold"/>
                                        <p:tgtEl>
                                          <p:spTgt spid="10">
                                            <p:txEl>
                                              <p:pRg st="0" end="0"/>
                                            </p:txEl>
                                          </p:spTgt>
                                        </p:tgtEl>
                                        <p:attrNameLst>
                                          <p:attrName>ppt_x</p:attrName>
                                          <p:attrName>ppt_y</p:attrName>
                                        </p:attrNameLst>
                                      </p:cBhvr>
                                      <p:rCtr x="8611" y="1597"/>
                                    </p:animMotion>
                                  </p:childTnLst>
                                </p:cTn>
                              </p:par>
                              <p:par>
                                <p:cTn id="39" presetID="23" presetClass="exit" presetSubtype="32" fill="hold" grpId="2" nodeType="withEffect">
                                  <p:stCondLst>
                                    <p:cond delay="200"/>
                                  </p:stCondLst>
                                  <p:childTnLst>
                                    <p:anim calcmode="lin" valueType="num">
                                      <p:cBhvr>
                                        <p:cTn id="40" dur="1800"/>
                                        <p:tgtEl>
                                          <p:spTgt spid="9"/>
                                        </p:tgtEl>
                                        <p:attrNameLst>
                                          <p:attrName>ppt_w</p:attrName>
                                        </p:attrNameLst>
                                      </p:cBhvr>
                                      <p:tavLst>
                                        <p:tav tm="0">
                                          <p:val>
                                            <p:strVal val="ppt_w"/>
                                          </p:val>
                                        </p:tav>
                                        <p:tav tm="100000">
                                          <p:val>
                                            <p:fltVal val="0"/>
                                          </p:val>
                                        </p:tav>
                                      </p:tavLst>
                                    </p:anim>
                                    <p:anim calcmode="lin" valueType="num">
                                      <p:cBhvr>
                                        <p:cTn id="41" dur="1800"/>
                                        <p:tgtEl>
                                          <p:spTgt spid="9"/>
                                        </p:tgtEl>
                                        <p:attrNameLst>
                                          <p:attrName>ppt_h</p:attrName>
                                        </p:attrNameLst>
                                      </p:cBhvr>
                                      <p:tavLst>
                                        <p:tav tm="0">
                                          <p:val>
                                            <p:strVal val="ppt_h"/>
                                          </p:val>
                                        </p:tav>
                                        <p:tav tm="100000">
                                          <p:val>
                                            <p:fltVal val="0"/>
                                          </p:val>
                                        </p:tav>
                                      </p:tavLst>
                                    </p:anim>
                                    <p:set>
                                      <p:cBhvr>
                                        <p:cTn id="42" dur="1" fill="hold">
                                          <p:stCondLst>
                                            <p:cond delay="1799"/>
                                          </p:stCondLst>
                                        </p:cTn>
                                        <p:tgtEl>
                                          <p:spTgt spid="9"/>
                                        </p:tgtEl>
                                        <p:attrNameLst>
                                          <p:attrName>style.visibility</p:attrName>
                                        </p:attrNameLst>
                                      </p:cBhvr>
                                      <p:to>
                                        <p:strVal val="hidden"/>
                                      </p:to>
                                    </p:set>
                                  </p:childTnLst>
                                </p:cTn>
                              </p:par>
                              <p:par>
                                <p:cTn id="43" presetID="23" presetClass="exit" presetSubtype="32" fill="hold" grpId="2" nodeType="withEffect">
                                  <p:stCondLst>
                                    <p:cond delay="200"/>
                                  </p:stCondLst>
                                  <p:childTnLst>
                                    <p:anim calcmode="lin" valueType="num">
                                      <p:cBhvr>
                                        <p:cTn id="44" dur="1800"/>
                                        <p:tgtEl>
                                          <p:spTgt spid="11"/>
                                        </p:tgtEl>
                                        <p:attrNameLst>
                                          <p:attrName>ppt_w</p:attrName>
                                        </p:attrNameLst>
                                      </p:cBhvr>
                                      <p:tavLst>
                                        <p:tav tm="0">
                                          <p:val>
                                            <p:strVal val="ppt_w"/>
                                          </p:val>
                                        </p:tav>
                                        <p:tav tm="100000">
                                          <p:val>
                                            <p:fltVal val="0"/>
                                          </p:val>
                                        </p:tav>
                                      </p:tavLst>
                                    </p:anim>
                                    <p:anim calcmode="lin" valueType="num">
                                      <p:cBhvr>
                                        <p:cTn id="45" dur="1800"/>
                                        <p:tgtEl>
                                          <p:spTgt spid="11"/>
                                        </p:tgtEl>
                                        <p:attrNameLst>
                                          <p:attrName>ppt_h</p:attrName>
                                        </p:attrNameLst>
                                      </p:cBhvr>
                                      <p:tavLst>
                                        <p:tav tm="0">
                                          <p:val>
                                            <p:strVal val="ppt_h"/>
                                          </p:val>
                                        </p:tav>
                                        <p:tav tm="100000">
                                          <p:val>
                                            <p:fltVal val="0"/>
                                          </p:val>
                                        </p:tav>
                                      </p:tavLst>
                                    </p:anim>
                                    <p:set>
                                      <p:cBhvr>
                                        <p:cTn id="46" dur="1" fill="hold">
                                          <p:stCondLst>
                                            <p:cond delay="1799"/>
                                          </p:stCondLst>
                                        </p:cTn>
                                        <p:tgtEl>
                                          <p:spTgt spid="11"/>
                                        </p:tgtEl>
                                        <p:attrNameLst>
                                          <p:attrName>style.visibility</p:attrName>
                                        </p:attrNameLst>
                                      </p:cBhvr>
                                      <p:to>
                                        <p:strVal val="hidden"/>
                                      </p:to>
                                    </p:set>
                                  </p:childTnLst>
                                </p:cTn>
                              </p:par>
                              <p:par>
                                <p:cTn id="47" presetID="0" presetClass="path" presetSubtype="0" accel="50000" decel="50000" fill="hold" grpId="1" nodeType="withEffect">
                                  <p:stCondLst>
                                    <p:cond delay="200"/>
                                  </p:stCondLst>
                                  <p:childTnLst>
                                    <p:animMotion origin="layout" path="M 0 -2.12353E-6 L 0.34167 -0.39417 " pathEditMode="relative" rAng="0" ptsTypes="AA">
                                      <p:cBhvr>
                                        <p:cTn id="48" dur="1800" fill="hold"/>
                                        <p:tgtEl>
                                          <p:spTgt spid="11"/>
                                        </p:tgtEl>
                                        <p:attrNameLst>
                                          <p:attrName>ppt_x</p:attrName>
                                          <p:attrName>ppt_y</p:attrName>
                                        </p:attrNameLst>
                                      </p:cBhvr>
                                      <p:rCtr x="17083" y="-19709"/>
                                    </p:animMotion>
                                  </p:childTnLst>
                                </p:cTn>
                              </p:par>
                              <p:par>
                                <p:cTn id="49" presetID="0" presetClass="path" presetSubtype="0" accel="50000" decel="50000" fill="hold" grpId="1" nodeType="withEffect">
                                  <p:stCondLst>
                                    <p:cond delay="200"/>
                                  </p:stCondLst>
                                  <p:childTnLst>
                                    <p:animMotion origin="layout" path="M 0 2.22222E-6 L 0.34167 -0.39422 " pathEditMode="relative" rAng="0" ptsTypes="AA">
                                      <p:cBhvr>
                                        <p:cTn id="50" dur="1800" fill="hold"/>
                                        <p:tgtEl>
                                          <p:spTgt spid="9"/>
                                        </p:tgtEl>
                                        <p:attrNameLst>
                                          <p:attrName>ppt_x</p:attrName>
                                          <p:attrName>ppt_y</p:attrName>
                                        </p:attrNameLst>
                                      </p:cBhvr>
                                      <p:rCtr x="17083" y="-1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7" grpId="1"/>
      <p:bldP spid="7" grpId="2"/>
      <p:bldP spid="11" grpId="0"/>
      <p:bldP spid="11" grpId="1"/>
      <p:bldP spid="11" grpId="2"/>
      <p:bldP spid="9" grpId="0"/>
      <p:bldP spid="9" grpId="1"/>
      <p:bldP spid="9" grpId="2"/>
      <p:bldP spid="10" grpId="0" build="allAtOnce"/>
      <p:bldP spid="10" grpId="2" build="allAtOnce"/>
      <p:bldP spid="10" grpId="3" build="allAtOnce"/>
      <p:bldP spid="10" grpId="4"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0"/>
            <a:ext cx="9144000" cy="8734926"/>
          </a:xfrm>
          <a:prstGeom prst="rect">
            <a:avLst/>
          </a:prstGeom>
        </p:spPr>
      </p:pic>
      <p:sp>
        <p:nvSpPr>
          <p:cNvPr id="4"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Saints are called</a:t>
            </a:r>
          </a:p>
          <a:p>
            <a:r>
              <a:rPr lang="en-US" b="1" dirty="0">
                <a:ln/>
                <a:solidFill>
                  <a:srgbClr val="6600FF"/>
                </a:solidFill>
                <a:effectLst>
                  <a:glow rad="63500">
                    <a:schemeClr val="accent5">
                      <a:lumMod val="20000"/>
                      <a:lumOff val="80000"/>
                      <a:alpha val="80000"/>
                    </a:schemeClr>
                  </a:glow>
                </a:effectLst>
              </a:rPr>
              <a:t> to have understanding.</a:t>
            </a:r>
          </a:p>
        </p:txBody>
      </p:sp>
      <p:sp>
        <p:nvSpPr>
          <p:cNvPr id="5" name="Title 1"/>
          <p:cNvSpPr txBox="1">
            <a:spLocks/>
          </p:cNvSpPr>
          <p:nvPr/>
        </p:nvSpPr>
        <p:spPr>
          <a:xfrm>
            <a:off x="533400" y="304800"/>
            <a:ext cx="80772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schemeClr>
                  </a:glow>
                </a:effectLst>
              </a:rPr>
              <a:t>The message of salvation has</a:t>
            </a:r>
          </a:p>
          <a:p>
            <a:r>
              <a:rPr lang="en-US" b="1" dirty="0">
                <a:ln/>
                <a:solidFill>
                  <a:srgbClr val="6600FF"/>
                </a:solidFill>
                <a:effectLst>
                  <a:glow rad="63500">
                    <a:schemeClr val="accent5">
                      <a:lumMod val="20000"/>
                      <a:lumOff val="80000"/>
                    </a:schemeClr>
                  </a:glow>
                </a:effectLst>
              </a:rPr>
              <a:t> been given to His saints on earth.</a:t>
            </a:r>
          </a:p>
        </p:txBody>
      </p:sp>
      <p:sp>
        <p:nvSpPr>
          <p:cNvPr id="11" name="Title 1">
            <a:extLst>
              <a:ext uri="{FF2B5EF4-FFF2-40B4-BE49-F238E27FC236}">
                <a16:creationId xmlns:a16="http://schemas.microsoft.com/office/drawing/2014/main" id="{F5BF113D-F5FE-41ED-A3F4-CC0354FC7D52}"/>
              </a:ext>
            </a:extLst>
          </p:cNvPr>
          <p:cNvSpPr txBox="1">
            <a:spLocks/>
          </p:cNvSpPr>
          <p:nvPr/>
        </p:nvSpPr>
        <p:spPr>
          <a:xfrm>
            <a:off x="1336206" y="3423583"/>
            <a:ext cx="4321478" cy="7005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common salvation</a:t>
            </a:r>
          </a:p>
        </p:txBody>
      </p:sp>
      <p:sp>
        <p:nvSpPr>
          <p:cNvPr id="13" name="Title 1">
            <a:extLst>
              <a:ext uri="{FF2B5EF4-FFF2-40B4-BE49-F238E27FC236}">
                <a16:creationId xmlns:a16="http://schemas.microsoft.com/office/drawing/2014/main" id="{09031855-94CF-4CCD-8794-B392D8B26E3D}"/>
              </a:ext>
            </a:extLst>
          </p:cNvPr>
          <p:cNvSpPr txBox="1">
            <a:spLocks/>
          </p:cNvSpPr>
          <p:nvPr/>
        </p:nvSpPr>
        <p:spPr>
          <a:xfrm>
            <a:off x="4962653" y="5253219"/>
            <a:ext cx="2634397" cy="7005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once</a:t>
            </a:r>
            <a:r>
              <a:rPr kumimoji="0" lang="en-US" sz="4000" b="1" i="0" u="none" strike="noStrike" kern="1200" cap="none" spc="0" normalizeH="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for all</a:t>
            </a:r>
            <a:endParaRPr kumimoji="0" lang="en-US" sz="40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endParaRPr>
          </a:p>
        </p:txBody>
      </p:sp>
      <p:sp>
        <p:nvSpPr>
          <p:cNvPr id="14" name="Title 1">
            <a:extLst>
              <a:ext uri="{FF2B5EF4-FFF2-40B4-BE49-F238E27FC236}">
                <a16:creationId xmlns:a16="http://schemas.microsoft.com/office/drawing/2014/main" id="{615468D5-8F3E-4C83-9797-02AD23F0CA26}"/>
              </a:ext>
            </a:extLst>
          </p:cNvPr>
          <p:cNvSpPr txBox="1">
            <a:spLocks/>
          </p:cNvSpPr>
          <p:nvPr/>
        </p:nvSpPr>
        <p:spPr>
          <a:xfrm>
            <a:off x="1037069" y="5864364"/>
            <a:ext cx="5146974" cy="7005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delivered to the saints</a:t>
            </a:r>
          </a:p>
        </p:txBody>
      </p:sp>
      <p:sp>
        <p:nvSpPr>
          <p:cNvPr id="12" name="Title 1">
            <a:extLst>
              <a:ext uri="{FF2B5EF4-FFF2-40B4-BE49-F238E27FC236}">
                <a16:creationId xmlns:a16="http://schemas.microsoft.com/office/drawing/2014/main" id="{891EA539-E4BB-40DB-9EE5-975DB673C328}"/>
              </a:ext>
            </a:extLst>
          </p:cNvPr>
          <p:cNvSpPr txBox="1">
            <a:spLocks/>
          </p:cNvSpPr>
          <p:nvPr/>
        </p:nvSpPr>
        <p:spPr>
          <a:xfrm>
            <a:off x="685800" y="2057400"/>
            <a:ext cx="7772400" cy="4648200"/>
          </a:xfrm>
          <a:prstGeom prst="rect">
            <a:avLst/>
          </a:prstGeom>
        </p:spPr>
        <p:txBody>
          <a:bodyPr vert="horz" lIns="91440" tIns="45720" rIns="91440" bIns="45720" rtlCol="0" anchor="ctr">
            <a:normAutofit fontScale="90000"/>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Beloved, while I was very diligent  to write to you concerning our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rPr>
              <a:t>common salvation</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I found it necessary to write to you exhorting you to contend earnestly for the faith which was </a:t>
            </a:r>
            <a:r>
              <a:rPr lang="en-US" b="1" u="sng" dirty="0">
                <a:ln w="12700">
                  <a:solidFill>
                    <a:schemeClr val="bg1">
                      <a:lumMod val="95000"/>
                    </a:schemeClr>
                  </a:solidFill>
                </a:ln>
                <a:solidFill>
                  <a:srgbClr val="FF0000"/>
                </a:solidFill>
                <a:effectLst>
                  <a:outerShdw blurRad="38100" dist="38100" dir="2700000" algn="tl">
                    <a:srgbClr val="000000">
                      <a:alpha val="43137"/>
                    </a:srgbClr>
                  </a:outerShdw>
                </a:effectLst>
              </a:rPr>
              <a:t>once for all</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a:t>
            </a:r>
            <a:r>
              <a:rPr lang="en-US" b="1" u="sng" dirty="0">
                <a:ln w="12700">
                  <a:solidFill>
                    <a:schemeClr val="bg1">
                      <a:lumMod val="95000"/>
                    </a:schemeClr>
                  </a:solidFill>
                </a:ln>
                <a:solidFill>
                  <a:srgbClr val="FF0000"/>
                </a:solidFill>
                <a:effectLst>
                  <a:outerShdw blurRad="38100" dist="38100" dir="2700000" algn="tl">
                    <a:srgbClr val="000000">
                      <a:alpha val="43137"/>
                    </a:srgbClr>
                  </a:outerShdw>
                </a:effectLst>
              </a:rPr>
              <a:t>delivered to the saints</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a:t>
            </a:r>
            <a:r>
              <a:rPr lang="en-US" sz="36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Jude 1:3</a:t>
            </a:r>
          </a:p>
        </p:txBody>
      </p:sp>
      <p:sp>
        <p:nvSpPr>
          <p:cNvPr id="7" name="Title 1"/>
          <p:cNvSpPr>
            <a:spLocks noGrp="1"/>
          </p:cNvSpPr>
          <p:nvPr>
            <p:ph type="ctrTitle"/>
          </p:nvPr>
        </p:nvSpPr>
        <p:spPr>
          <a:xfrm>
            <a:off x="685800" y="2057400"/>
            <a:ext cx="7772400" cy="46482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Beloved, while I was very diligent  to write to you concerning our common salvation, I found it necessary to write to you exhorting you to contend earnestly for the faith which was once for all delivered to the saints. </a:t>
            </a:r>
            <a:r>
              <a:rPr lang="en-US" sz="36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Jude 1:3</a:t>
            </a:r>
          </a:p>
        </p:txBody>
      </p:sp>
      <p:sp>
        <p:nvSpPr>
          <p:cNvPr id="8" name="Title 1"/>
          <p:cNvSpPr txBox="1">
            <a:spLocks/>
          </p:cNvSpPr>
          <p:nvPr/>
        </p:nvSpPr>
        <p:spPr>
          <a:xfrm>
            <a:off x="3886200" y="5715000"/>
            <a:ext cx="27432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4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9" name="Title 1"/>
          <p:cNvSpPr txBox="1">
            <a:spLocks/>
          </p:cNvSpPr>
          <p:nvPr/>
        </p:nvSpPr>
        <p:spPr>
          <a:xfrm>
            <a:off x="3962400" y="5715000"/>
            <a:ext cx="25908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4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0" name="Title 1" hidden="1">
            <a:extLst>
              <a:ext uri="{FF2B5EF4-FFF2-40B4-BE49-F238E27FC236}">
                <a16:creationId xmlns:a16="http://schemas.microsoft.com/office/drawing/2014/main" id="{E8B2F57A-64B9-4D3A-8A83-BABA2A8BDA25}"/>
              </a:ext>
            </a:extLst>
          </p:cNvPr>
          <p:cNvSpPr txBox="1">
            <a:spLocks/>
          </p:cNvSpPr>
          <p:nvPr/>
        </p:nvSpPr>
        <p:spPr>
          <a:xfrm>
            <a:off x="457200" y="4648200"/>
            <a:ext cx="27432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blurRad="50800" dist="39000" dir="5460000" algn="tl">
                    <a:srgbClr val="000000">
                      <a:alpha val="38000"/>
                    </a:srgbClr>
                  </a:outerShdw>
                </a:effectLst>
              </a:rPr>
              <a:t>  </a:t>
            </a:r>
            <a:r>
              <a:rPr lang="en-US" b="1" dirty="0">
                <a:ln w="11430">
                  <a:noFill/>
                </a:ln>
                <a:solidFill>
                  <a:srgbClr val="FF0000"/>
                </a:solidFill>
                <a:effectLst>
                  <a:outerShdw blurRad="50800" dist="39000" dir="5460000" algn="tl">
                    <a:srgbClr val="000000">
                      <a:alpha val="38000"/>
                    </a:srgbClr>
                  </a:outerShdw>
                </a:effectLst>
              </a:rPr>
              <a:t>saints</a:t>
            </a:r>
          </a:p>
        </p:txBody>
      </p:sp>
    </p:spTree>
    <p:extLst>
      <p:ext uri="{BB962C8B-B14F-4D97-AF65-F5344CB8AC3E}">
        <p14:creationId xmlns:p14="http://schemas.microsoft.com/office/powerpoint/2010/main" val="3661705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55" presetClass="entr" presetSubtype="0" fill="hold" grpId="0" nodeType="withEffect">
                                  <p:stCondLst>
                                    <p:cond delay="8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15"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1250" fill="hold"/>
                                        <p:tgtEl>
                                          <p:spTgt spid="7"/>
                                        </p:tgtEl>
                                        <p:attrNameLst>
                                          <p:attrName>ppt_w</p:attrName>
                                        </p:attrNameLst>
                                      </p:cBhvr>
                                      <p:tavLst>
                                        <p:tav tm="0">
                                          <p:val>
                                            <p:fltVal val="0"/>
                                          </p:val>
                                        </p:tav>
                                        <p:tav tm="100000">
                                          <p:val>
                                            <p:strVal val="#ppt_w"/>
                                          </p:val>
                                        </p:tav>
                                      </p:tavLst>
                                    </p:anim>
                                    <p:anim calcmode="lin" valueType="num">
                                      <p:cBhvr>
                                        <p:cTn id="18" dur="1250" fill="hold"/>
                                        <p:tgtEl>
                                          <p:spTgt spid="7"/>
                                        </p:tgtEl>
                                        <p:attrNameLst>
                                          <p:attrName>ppt_h</p:attrName>
                                        </p:attrNameLst>
                                      </p:cBhvr>
                                      <p:tavLst>
                                        <p:tav tm="0">
                                          <p:val>
                                            <p:fltVal val="0"/>
                                          </p:val>
                                        </p:tav>
                                        <p:tav tm="100000">
                                          <p:val>
                                            <p:strVal val="#ppt_h"/>
                                          </p:val>
                                        </p:tav>
                                      </p:tavLst>
                                    </p:anim>
                                    <p:anim calcmode="lin" valueType="num">
                                      <p:cBhvr>
                                        <p:cTn id="19" dur="125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25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2750"/>
                            </p:stCondLst>
                            <p:childTnLst>
                              <p:par>
                                <p:cTn id="22" presetID="10" presetClass="exit" presetSubtype="0" fill="hold" grpId="0" nodeType="after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18" presetClass="emph" presetSubtype="0" fill="hold" grpId="1" nodeType="withEffect">
                                  <p:stCondLst>
                                    <p:cond delay="0"/>
                                  </p:stCondLst>
                                  <p:childTnLst>
                                    <p:set>
                                      <p:cBhvr override="childStyle">
                                        <p:cTn id="31" dur="500" fill="hold"/>
                                        <p:tgtEl>
                                          <p:spTgt spid="11"/>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40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18" presetClass="emph" presetSubtype="0" fill="hold" grpId="1" nodeType="withEffect">
                                  <p:stCondLst>
                                    <p:cond delay="400"/>
                                  </p:stCondLst>
                                  <p:childTnLst>
                                    <p:set>
                                      <p:cBhvr override="childStyle">
                                        <p:cTn id="38" dur="500" fill="hold"/>
                                        <p:tgtEl>
                                          <p:spTgt spid="13"/>
                                        </p:tgtEl>
                                        <p:attrNameLst>
                                          <p:attrName>style.textDecorationUnderline</p:attrName>
                                        </p:attrNameLst>
                                      </p:cBhvr>
                                      <p:to>
                                        <p:strVal val="true"/>
                                      </p:to>
                                    </p:set>
                                  </p:childTnLst>
                                </p:cTn>
                              </p:par>
                              <p:par>
                                <p:cTn id="39" presetID="22" presetClass="exit" presetSubtype="8" fill="hold" grpId="2" nodeType="withEffect">
                                  <p:stCondLst>
                                    <p:cond delay="0"/>
                                  </p:stCondLst>
                                  <p:childTnLst>
                                    <p:animEffect transition="out" filter="wipe(left)">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22" presetClass="entr" presetSubtype="8" fill="hold" grpId="0" nodeType="withEffect">
                                  <p:stCondLst>
                                    <p:cond delay="8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18" presetClass="emph" presetSubtype="0" fill="hold" grpId="1" nodeType="withEffect">
                                  <p:stCondLst>
                                    <p:cond delay="800"/>
                                  </p:stCondLst>
                                  <p:childTnLst>
                                    <p:set>
                                      <p:cBhvr override="childStyle">
                                        <p:cTn id="46" dur="500" fill="hold"/>
                                        <p:tgtEl>
                                          <p:spTgt spid="14"/>
                                        </p:tgtEl>
                                        <p:attrNameLst>
                                          <p:attrName>style.textDecorationUnderline</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250"/>
                                        <p:tgtEl>
                                          <p:spTgt spid="9"/>
                                        </p:tgtEl>
                                      </p:cBhvr>
                                    </p:animEffect>
                                  </p:childTnLst>
                                </p:cTn>
                              </p:par>
                              <p:par>
                                <p:cTn id="58" presetID="6" presetClass="emph" presetSubtype="0" fill="hold" grpId="1" nodeType="withEffect">
                                  <p:stCondLst>
                                    <p:cond delay="0"/>
                                  </p:stCondLst>
                                  <p:childTnLst>
                                    <p:animScale>
                                      <p:cBhvr>
                                        <p:cTn id="59" dur="2000" fill="hold"/>
                                        <p:tgtEl>
                                          <p:spTgt spid="9"/>
                                        </p:tgtEl>
                                      </p:cBhvr>
                                      <p:by x="109500" y="109500"/>
                                    </p:animScale>
                                  </p:childTnLst>
                                </p:cTn>
                              </p:par>
                              <p:par>
                                <p:cTn id="60" presetID="0" presetClass="path" presetSubtype="0" accel="50000" decel="50000" fill="hold" grpId="2" nodeType="withEffect">
                                  <p:stCondLst>
                                    <p:cond delay="0"/>
                                  </p:stCondLst>
                                  <p:childTnLst>
                                    <p:animMotion origin="layout" path="M 0 0.00069 L -0.37274 -0.16227 " pathEditMode="relative" rAng="0" ptsTypes="AA">
                                      <p:cBhvr>
                                        <p:cTn id="61" dur="2000" fill="hold"/>
                                        <p:tgtEl>
                                          <p:spTgt spid="9"/>
                                        </p:tgtEl>
                                        <p:attrNameLst>
                                          <p:attrName>ppt_x</p:attrName>
                                          <p:attrName>ppt_y</p:attrName>
                                        </p:attrNameLst>
                                      </p:cBhvr>
                                      <p:rCtr x="-18646" y="-8148"/>
                                    </p:animMotion>
                                  </p:childTnLst>
                                </p:cTn>
                              </p:par>
                              <p:par>
                                <p:cTn id="62" presetID="52" presetClass="exit" presetSubtype="0" fill="hold" grpId="1" nodeType="withEffect">
                                  <p:stCondLst>
                                    <p:cond delay="100"/>
                                  </p:stCondLst>
                                  <p:childTnLst>
                                    <p:animScale>
                                      <p:cBhvr>
                                        <p:cTn id="63" dur="14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4" dur="1400" accel="50000">
                                          <p:stCondLst>
                                            <p:cond delay="0"/>
                                          </p:stCondLst>
                                        </p:cTn>
                                        <p:tgtEl>
                                          <p:spTgt spid="7"/>
                                        </p:tgtEl>
                                        <p:attrNameLst>
                                          <p:attrName>ppt_x</p:attrName>
                                          <p:attrName>ppt_y</p:attrName>
                                        </p:attrNameLst>
                                      </p:cBhvr>
                                    </p:animMotion>
                                    <p:animEffect transition="out" filter="fade">
                                      <p:cBhvr>
                                        <p:cTn id="65" dur="1400"/>
                                        <p:tgtEl>
                                          <p:spTgt spid="7"/>
                                        </p:tgtEl>
                                      </p:cBhvr>
                                    </p:animEffect>
                                    <p:set>
                                      <p:cBhvr>
                                        <p:cTn id="66" dur="1" fill="hold">
                                          <p:stCondLst>
                                            <p:cond delay="1399"/>
                                          </p:stCondLst>
                                        </p:cTn>
                                        <p:tgtEl>
                                          <p:spTgt spid="7"/>
                                        </p:tgtEl>
                                        <p:attrNameLst>
                                          <p:attrName>style.visibility</p:attrName>
                                        </p:attrNameLst>
                                      </p:cBhvr>
                                      <p:to>
                                        <p:strVal val="hidden"/>
                                      </p:to>
                                    </p:set>
                                  </p:childTnLst>
                                </p:cTn>
                              </p:par>
                              <p:par>
                                <p:cTn id="67" presetID="52" presetClass="exit" presetSubtype="0" fill="hold" grpId="1" nodeType="withEffect">
                                  <p:stCondLst>
                                    <p:cond delay="100"/>
                                  </p:stCondLst>
                                  <p:childTnLst>
                                    <p:animScale>
                                      <p:cBhvr>
                                        <p:cTn id="68" dur="14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9" dur="1400" accel="50000">
                                          <p:stCondLst>
                                            <p:cond delay="0"/>
                                          </p:stCondLst>
                                        </p:cTn>
                                        <p:tgtEl>
                                          <p:spTgt spid="12"/>
                                        </p:tgtEl>
                                        <p:attrNameLst>
                                          <p:attrName>ppt_x</p:attrName>
                                          <p:attrName>ppt_y</p:attrName>
                                        </p:attrNameLst>
                                      </p:cBhvr>
                                    </p:animMotion>
                                    <p:animEffect transition="out" filter="fade">
                                      <p:cBhvr>
                                        <p:cTn id="70" dur="1400"/>
                                        <p:tgtEl>
                                          <p:spTgt spid="12"/>
                                        </p:tgtEl>
                                      </p:cBhvr>
                                    </p:animEffect>
                                    <p:set>
                                      <p:cBhvr>
                                        <p:cTn id="71" dur="1" fill="hold">
                                          <p:stCondLst>
                                            <p:cond delay="13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1" grpId="1"/>
      <p:bldP spid="11" grpId="2"/>
      <p:bldP spid="13" grpId="0"/>
      <p:bldP spid="13" grpId="1"/>
      <p:bldP spid="13" grpId="2"/>
      <p:bldP spid="14" grpId="0"/>
      <p:bldP spid="14" grpId="1"/>
      <p:bldP spid="14" grpId="2"/>
      <p:bldP spid="12" grpId="0"/>
      <p:bldP spid="12" grpId="1"/>
      <p:bldP spid="7" grpId="0"/>
      <p:bldP spid="7" grpId="1"/>
      <p:bldP spid="8" grpId="0"/>
      <p:bldP spid="9" grpId="0"/>
      <p:bldP spid="9" grpId="1"/>
      <p:bldP spid="9"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0"/>
            <a:ext cx="9144000" cy="8734926"/>
          </a:xfrm>
          <a:prstGeom prst="rect">
            <a:avLst/>
          </a:prstGeom>
        </p:spPr>
      </p:pic>
      <p:sp>
        <p:nvSpPr>
          <p:cNvPr id="4" name="Title 1"/>
          <p:cNvSpPr txBox="1">
            <a:spLocks/>
          </p:cNvSpPr>
          <p:nvPr/>
        </p:nvSpPr>
        <p:spPr>
          <a:xfrm>
            <a:off x="533400" y="309851"/>
            <a:ext cx="80772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The message of salvation has</a:t>
            </a:r>
          </a:p>
          <a:p>
            <a:r>
              <a:rPr lang="en-US" b="1" dirty="0">
                <a:ln/>
                <a:solidFill>
                  <a:srgbClr val="6600FF"/>
                </a:solidFill>
                <a:effectLst>
                  <a:glow rad="63500">
                    <a:schemeClr val="accent5">
                      <a:lumMod val="20000"/>
                      <a:lumOff val="80000"/>
                      <a:alpha val="85000"/>
                    </a:schemeClr>
                  </a:glow>
                </a:effectLst>
              </a:rPr>
              <a:t> been given to His saints on earth.</a:t>
            </a:r>
          </a:p>
        </p:txBody>
      </p:sp>
      <p:sp>
        <p:nvSpPr>
          <p:cNvPr id="5"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warned not to</a:t>
            </a:r>
          </a:p>
          <a:p>
            <a:r>
              <a:rPr lang="en-US" b="1" dirty="0">
                <a:ln/>
                <a:solidFill>
                  <a:srgbClr val="6600FF"/>
                </a:solidFill>
                <a:effectLst>
                  <a:glow rad="63500">
                    <a:schemeClr val="accent5">
                      <a:lumMod val="20000"/>
                      <a:lumOff val="80000"/>
                      <a:alpha val="85000"/>
                    </a:schemeClr>
                  </a:glow>
                </a:effectLst>
              </a:rPr>
              <a:t> fall away from God’s word.</a:t>
            </a:r>
          </a:p>
        </p:txBody>
      </p:sp>
      <p:sp>
        <p:nvSpPr>
          <p:cNvPr id="10" name="Title 1">
            <a:extLst>
              <a:ext uri="{FF2B5EF4-FFF2-40B4-BE49-F238E27FC236}">
                <a16:creationId xmlns:a16="http://schemas.microsoft.com/office/drawing/2014/main" id="{12C139E8-1938-41C3-A715-7F6D70D60C4C}"/>
              </a:ext>
            </a:extLst>
          </p:cNvPr>
          <p:cNvSpPr txBox="1">
            <a:spLocks/>
          </p:cNvSpPr>
          <p:nvPr/>
        </p:nvSpPr>
        <p:spPr>
          <a:xfrm>
            <a:off x="2147965" y="2762772"/>
            <a:ext cx="1389336" cy="6402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hear</a:t>
            </a:r>
          </a:p>
        </p:txBody>
      </p:sp>
      <p:sp>
        <p:nvSpPr>
          <p:cNvPr id="11" name="Title 1">
            <a:extLst>
              <a:ext uri="{FF2B5EF4-FFF2-40B4-BE49-F238E27FC236}">
                <a16:creationId xmlns:a16="http://schemas.microsoft.com/office/drawing/2014/main" id="{F6DAFBFA-2A40-4DEF-BB71-5E282CC21BE2}"/>
              </a:ext>
            </a:extLst>
          </p:cNvPr>
          <p:cNvSpPr txBox="1">
            <a:spLocks/>
          </p:cNvSpPr>
          <p:nvPr/>
        </p:nvSpPr>
        <p:spPr>
          <a:xfrm>
            <a:off x="685800" y="2438400"/>
            <a:ext cx="7772400" cy="3962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blurRad="50800" dist="39000" dir="5460000" algn="tl">
                    <a:srgbClr val="000000">
                      <a:alpha val="38000"/>
                    </a:srgbClr>
                  </a:outerShdw>
                </a:effectLst>
              </a:rPr>
              <a:t>I will </a:t>
            </a:r>
            <a:r>
              <a:rPr lang="en-US" b="1" u="sng" dirty="0">
                <a:ln w="3175">
                  <a:solidFill>
                    <a:schemeClr val="bg1"/>
                  </a:solidFill>
                </a:ln>
                <a:solidFill>
                  <a:srgbClr val="FF0000"/>
                </a:solidFill>
                <a:effectLst>
                  <a:outerShdw blurRad="50800" dist="39000" dir="5460000" algn="tl">
                    <a:srgbClr val="000000">
                      <a:alpha val="38000"/>
                    </a:srgbClr>
                  </a:outerShdw>
                </a:effectLst>
              </a:rPr>
              <a:t>hear</a:t>
            </a:r>
            <a:r>
              <a:rPr lang="en-US" b="1" dirty="0">
                <a:ln w="3175">
                  <a:solidFill>
                    <a:schemeClr val="bg1"/>
                  </a:solid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blurRad="50800" dist="39000" dir="5460000" algn="tl">
                    <a:srgbClr val="000000">
                      <a:alpha val="38000"/>
                    </a:srgbClr>
                  </a:outerShdw>
                </a:effectLst>
              </a:rPr>
              <a:t>what God the LORD will speak, For He will speak peace To His people and to His   saints; But let them not turn back to folly.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outerShdw blurRad="50800" dist="39000" dir="5460000" algn="tl">
                    <a:srgbClr val="000000">
                      <a:alpha val="38000"/>
                    </a:srgbClr>
                  </a:outerShdw>
                </a:effectLst>
              </a:rPr>
              <a:t>– Psalm 85:8</a:t>
            </a:r>
          </a:p>
        </p:txBody>
      </p:sp>
      <p:sp>
        <p:nvSpPr>
          <p:cNvPr id="7" name="Title 1"/>
          <p:cNvSpPr>
            <a:spLocks noGrp="1"/>
          </p:cNvSpPr>
          <p:nvPr>
            <p:ph type="ctrTitle"/>
          </p:nvPr>
        </p:nvSpPr>
        <p:spPr>
          <a:xfrm>
            <a:off x="685800" y="2438400"/>
            <a:ext cx="7772400" cy="3962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I will hear what God the LORD will speak, For He will speak peace To His people and to His   saints; But let them not turn back to folly.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Psalm 85:8</a:t>
            </a:r>
          </a:p>
        </p:txBody>
      </p:sp>
      <p:sp>
        <p:nvSpPr>
          <p:cNvPr id="8" name="Title 1"/>
          <p:cNvSpPr txBox="1">
            <a:spLocks/>
          </p:cNvSpPr>
          <p:nvPr/>
        </p:nvSpPr>
        <p:spPr>
          <a:xfrm>
            <a:off x="457200" y="4648200"/>
            <a:ext cx="27432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saints</a:t>
            </a:r>
          </a:p>
        </p:txBody>
      </p:sp>
      <p:sp>
        <p:nvSpPr>
          <p:cNvPr id="9" name="Title 1" hidden="1">
            <a:extLst>
              <a:ext uri="{FF2B5EF4-FFF2-40B4-BE49-F238E27FC236}">
                <a16:creationId xmlns:a16="http://schemas.microsoft.com/office/drawing/2014/main" id="{5DCEB9B7-B0D4-46A5-B189-FD6CFD964CDA}"/>
              </a:ext>
            </a:extLst>
          </p:cNvPr>
          <p:cNvSpPr txBox="1">
            <a:spLocks/>
          </p:cNvSpPr>
          <p:nvPr/>
        </p:nvSpPr>
        <p:spPr>
          <a:xfrm>
            <a:off x="1066800" y="3886200"/>
            <a:ext cx="2514600" cy="914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a:ln w="11430">
                  <a:noFill/>
                </a:ln>
                <a:solidFill>
                  <a:srgbClr val="FF0000"/>
                </a:solidFill>
                <a:effectLst>
                  <a:outerShdw blurRad="50800" dist="39000" dir="5460000" algn="tl">
                    <a:srgbClr val="000000">
                      <a:alpha val="38000"/>
                    </a:srgbClr>
                  </a:outerShdw>
                </a:effectLst>
              </a:rPr>
              <a:t>saints</a:t>
            </a:r>
          </a:p>
        </p:txBody>
      </p:sp>
    </p:spTree>
    <p:extLst>
      <p:ext uri="{BB962C8B-B14F-4D97-AF65-F5344CB8AC3E}">
        <p14:creationId xmlns:p14="http://schemas.microsoft.com/office/powerpoint/2010/main" val="36617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55" presetClass="entr" presetSubtype="0" fill="hold" grpId="0" nodeType="withEffect">
                                  <p:stCondLst>
                                    <p:cond delay="8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16" presetClass="entr" presetSubtype="21"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1000"/>
                                        <p:tgtEl>
                                          <p:spTgt spid="7"/>
                                        </p:tgtEl>
                                      </p:cBhvr>
                                    </p:animEffect>
                                  </p:childTnLst>
                                </p:cTn>
                              </p:par>
                            </p:childTnLst>
                          </p:cTn>
                        </p:par>
                        <p:par>
                          <p:cTn id="18" fill="hold">
                            <p:stCondLst>
                              <p:cond delay="2500"/>
                            </p:stCondLst>
                            <p:childTnLst>
                              <p:par>
                                <p:cTn id="19" presetID="10" presetClass="exit" presetSubtype="0" fill="hold" grpId="0" nodeType="afterEffect">
                                  <p:stCondLst>
                                    <p:cond delay="0"/>
                                  </p:stCondLst>
                                  <p:iterate type="lt">
                                    <p:tmPct val="0"/>
                                  </p:iterate>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18" presetClass="emph" presetSubtype="0" fill="hold" grpId="1" nodeType="withEffect">
                                  <p:stCondLst>
                                    <p:cond delay="0"/>
                                  </p:stCondLst>
                                  <p:childTnLst>
                                    <p:set>
                                      <p:cBhvr override="childStyle">
                                        <p:cTn id="28" dur="500" fill="hold"/>
                                        <p:tgtEl>
                                          <p:spTgt spid="10"/>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1" nodeType="withEffect">
                                  <p:stCondLst>
                                    <p:cond delay="0"/>
                                  </p:stCondLst>
                                  <p:iterate type="lt">
                                    <p:tmAbs val="0"/>
                                  </p:iterate>
                                  <p:childTnLst>
                                    <p:set>
                                      <p:cBhvr>
                                        <p:cTn id="36" dur="1" fill="hold">
                                          <p:stCondLst>
                                            <p:cond delay="0"/>
                                          </p:stCondLst>
                                        </p:cTn>
                                        <p:tgtEl>
                                          <p:spTgt spid="8"/>
                                        </p:tgtEl>
                                        <p:attrNameLst>
                                          <p:attrName>style.visibility</p:attrName>
                                        </p:attrNameLst>
                                      </p:cBhvr>
                                      <p:to>
                                        <p:strVal val="visible"/>
                                      </p:to>
                                    </p:set>
                                  </p:childTnLst>
                                </p:cTn>
                              </p:par>
                              <p:par>
                                <p:cTn id="37" presetID="8" presetClass="emph" presetSubtype="0" fill="hold" grpId="3" nodeType="withEffect">
                                  <p:stCondLst>
                                    <p:cond delay="0"/>
                                  </p:stCondLst>
                                  <p:iterate type="lt">
                                    <p:tmPct val="10000"/>
                                  </p:iterate>
                                  <p:childTnLst>
                                    <p:animRot by="21600000">
                                      <p:cBhvr>
                                        <p:cTn id="38" dur="1000" fill="hold"/>
                                        <p:tgtEl>
                                          <p:spTgt spid="8"/>
                                        </p:tgtEl>
                                        <p:attrNameLst>
                                          <p:attrName>r</p:attrName>
                                        </p:attrNameLst>
                                      </p:cBhvr>
                                    </p:animRot>
                                  </p:childTnLst>
                                </p:cTn>
                              </p:par>
                              <p:par>
                                <p:cTn id="39" presetID="0" presetClass="path" presetSubtype="0" accel="50000" decel="50000" fill="hold" grpId="2" nodeType="withEffect">
                                  <p:stCondLst>
                                    <p:cond delay="0"/>
                                  </p:stCondLst>
                                  <p:iterate type="lt">
                                    <p:tmPct val="0"/>
                                  </p:iterate>
                                  <p:childTnLst>
                                    <p:animMotion origin="layout" path="M 0 0.00139 L 0.05191 -0.10671 " pathEditMode="relative" rAng="0" ptsTypes="AA">
                                      <p:cBhvr>
                                        <p:cTn id="40" dur="1000" fill="hold"/>
                                        <p:tgtEl>
                                          <p:spTgt spid="8"/>
                                        </p:tgtEl>
                                        <p:attrNameLst>
                                          <p:attrName>ppt_x</p:attrName>
                                          <p:attrName>ppt_y</p:attrName>
                                        </p:attrNameLst>
                                      </p:cBhvr>
                                      <p:rCtr x="2587" y="-5417"/>
                                    </p:animMotion>
                                  </p:childTnLst>
                                </p:cTn>
                              </p:par>
                              <p:par>
                                <p:cTn id="41" presetID="23" presetClass="exit" presetSubtype="32" fill="hold" grpId="2" nodeType="withEffect">
                                  <p:stCondLst>
                                    <p:cond delay="0"/>
                                  </p:stCondLst>
                                  <p:childTnLst>
                                    <p:anim calcmode="lin" valueType="num">
                                      <p:cBhvr>
                                        <p:cTn id="42" dur="2000"/>
                                        <p:tgtEl>
                                          <p:spTgt spid="7"/>
                                        </p:tgtEl>
                                        <p:attrNameLst>
                                          <p:attrName>ppt_w</p:attrName>
                                        </p:attrNameLst>
                                      </p:cBhvr>
                                      <p:tavLst>
                                        <p:tav tm="0">
                                          <p:val>
                                            <p:strVal val="ppt_w"/>
                                          </p:val>
                                        </p:tav>
                                        <p:tav tm="100000">
                                          <p:val>
                                            <p:fltVal val="0"/>
                                          </p:val>
                                        </p:tav>
                                      </p:tavLst>
                                    </p:anim>
                                    <p:anim calcmode="lin" valueType="num">
                                      <p:cBhvr>
                                        <p:cTn id="43" dur="2000"/>
                                        <p:tgtEl>
                                          <p:spTgt spid="7"/>
                                        </p:tgtEl>
                                        <p:attrNameLst>
                                          <p:attrName>ppt_h</p:attrName>
                                        </p:attrNameLst>
                                      </p:cBhvr>
                                      <p:tavLst>
                                        <p:tav tm="0">
                                          <p:val>
                                            <p:strVal val="ppt_h"/>
                                          </p:val>
                                        </p:tav>
                                        <p:tav tm="100000">
                                          <p:val>
                                            <p:fltVal val="0"/>
                                          </p:val>
                                        </p:tav>
                                      </p:tavLst>
                                    </p:anim>
                                    <p:set>
                                      <p:cBhvr>
                                        <p:cTn id="44" dur="1" fill="hold">
                                          <p:stCondLst>
                                            <p:cond delay="1999"/>
                                          </p:stCondLst>
                                        </p:cTn>
                                        <p:tgtEl>
                                          <p:spTgt spid="7"/>
                                        </p:tgtEl>
                                        <p:attrNameLst>
                                          <p:attrName>style.visibility</p:attrName>
                                        </p:attrNameLst>
                                      </p:cBhvr>
                                      <p:to>
                                        <p:strVal val="hidden"/>
                                      </p:to>
                                    </p:set>
                                  </p:childTnLst>
                                </p:cTn>
                              </p:par>
                              <p:par>
                                <p:cTn id="45" presetID="0" presetClass="path" presetSubtype="0" accel="50000" decel="50000" fill="hold" grpId="1" nodeType="withEffect">
                                  <p:stCondLst>
                                    <p:cond delay="0"/>
                                  </p:stCondLst>
                                  <p:childTnLst>
                                    <p:animMotion origin="layout" path="M 0 -4.44444E-6 L 0.33247 -0.38726 " pathEditMode="relative" rAng="0" ptsTypes="AA">
                                      <p:cBhvr>
                                        <p:cTn id="46" dur="2000" fill="hold"/>
                                        <p:tgtEl>
                                          <p:spTgt spid="7"/>
                                        </p:tgtEl>
                                        <p:attrNameLst>
                                          <p:attrName>ppt_x</p:attrName>
                                          <p:attrName>ppt_y</p:attrName>
                                        </p:attrNameLst>
                                      </p:cBhvr>
                                      <p:rCtr x="16615" y="-19375"/>
                                    </p:animMotion>
                                  </p:childTnLst>
                                </p:cTn>
                              </p:par>
                              <p:par>
                                <p:cTn id="47" presetID="23" presetClass="exit" presetSubtype="32" fill="hold" grpId="2" nodeType="withEffect">
                                  <p:stCondLst>
                                    <p:cond delay="0"/>
                                  </p:stCondLst>
                                  <p:childTnLst>
                                    <p:anim calcmode="lin" valueType="num">
                                      <p:cBhvr>
                                        <p:cTn id="48" dur="2000"/>
                                        <p:tgtEl>
                                          <p:spTgt spid="11"/>
                                        </p:tgtEl>
                                        <p:attrNameLst>
                                          <p:attrName>ppt_w</p:attrName>
                                        </p:attrNameLst>
                                      </p:cBhvr>
                                      <p:tavLst>
                                        <p:tav tm="0">
                                          <p:val>
                                            <p:strVal val="ppt_w"/>
                                          </p:val>
                                        </p:tav>
                                        <p:tav tm="100000">
                                          <p:val>
                                            <p:fltVal val="0"/>
                                          </p:val>
                                        </p:tav>
                                      </p:tavLst>
                                    </p:anim>
                                    <p:anim calcmode="lin" valueType="num">
                                      <p:cBhvr>
                                        <p:cTn id="49" dur="2000"/>
                                        <p:tgtEl>
                                          <p:spTgt spid="11"/>
                                        </p:tgtEl>
                                        <p:attrNameLst>
                                          <p:attrName>ppt_h</p:attrName>
                                        </p:attrNameLst>
                                      </p:cBhvr>
                                      <p:tavLst>
                                        <p:tav tm="0">
                                          <p:val>
                                            <p:strVal val="ppt_h"/>
                                          </p:val>
                                        </p:tav>
                                        <p:tav tm="100000">
                                          <p:val>
                                            <p:fltVal val="0"/>
                                          </p:val>
                                        </p:tav>
                                      </p:tavLst>
                                    </p:anim>
                                    <p:set>
                                      <p:cBhvr>
                                        <p:cTn id="50" dur="1" fill="hold">
                                          <p:stCondLst>
                                            <p:cond delay="1999"/>
                                          </p:stCondLst>
                                        </p:cTn>
                                        <p:tgtEl>
                                          <p:spTgt spid="11"/>
                                        </p:tgtEl>
                                        <p:attrNameLst>
                                          <p:attrName>style.visibility</p:attrName>
                                        </p:attrNameLst>
                                      </p:cBhvr>
                                      <p:to>
                                        <p:strVal val="hidden"/>
                                      </p:to>
                                    </p:set>
                                  </p:childTnLst>
                                </p:cTn>
                              </p:par>
                              <p:par>
                                <p:cTn id="51" presetID="0" presetClass="path" presetSubtype="0" accel="50000" decel="50000" fill="hold" grpId="1" nodeType="withEffect">
                                  <p:stCondLst>
                                    <p:cond delay="0"/>
                                  </p:stCondLst>
                                  <p:childTnLst>
                                    <p:animMotion origin="layout" path="M 0 2.77585E-6 L 0.33247 -0.38723 " pathEditMode="relative" rAng="0" ptsTypes="AA">
                                      <p:cBhvr>
                                        <p:cTn id="52" dur="2000" fill="hold"/>
                                        <p:tgtEl>
                                          <p:spTgt spid="11"/>
                                        </p:tgtEl>
                                        <p:attrNameLst>
                                          <p:attrName>ppt_x</p:attrName>
                                          <p:attrName>ppt_y</p:attrName>
                                        </p:attrNameLst>
                                      </p:cBhvr>
                                      <p:rCtr x="16615" y="-193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0" grpId="1"/>
      <p:bldP spid="10" grpId="2"/>
      <p:bldP spid="11" grpId="0"/>
      <p:bldP spid="11" grpId="1"/>
      <p:bldP spid="11" grpId="2"/>
      <p:bldP spid="7" grpId="0"/>
      <p:bldP spid="7" grpId="1"/>
      <p:bldP spid="7" grpId="2"/>
      <p:bldP spid="8" grpId="0"/>
      <p:bldP spid="8" grpId="1"/>
      <p:bldP spid="8" grpId="2"/>
      <p:bldP spid="8" gr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21487"/>
          <a:stretch/>
        </p:blipFill>
        <p:spPr>
          <a:xfrm>
            <a:off x="11017" y="0"/>
            <a:ext cx="9144000" cy="6858000"/>
          </a:xfrm>
          <a:prstGeom prst="rect">
            <a:avLst/>
          </a:prstGeom>
        </p:spPr>
      </p:pic>
      <p:sp>
        <p:nvSpPr>
          <p:cNvPr id="4"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Saints are warned not to</a:t>
            </a:r>
          </a:p>
          <a:p>
            <a:r>
              <a:rPr lang="en-US" b="1" dirty="0">
                <a:ln/>
                <a:solidFill>
                  <a:srgbClr val="6600FF"/>
                </a:solidFill>
                <a:effectLst>
                  <a:glow rad="63500">
                    <a:schemeClr val="accent5">
                      <a:lumMod val="20000"/>
                      <a:lumOff val="80000"/>
                      <a:alpha val="80000"/>
                    </a:schemeClr>
                  </a:glow>
                </a:effectLst>
              </a:rPr>
              <a:t> fall away from God’s word.</a:t>
            </a:r>
          </a:p>
        </p:txBody>
      </p:sp>
      <p:sp>
        <p:nvSpPr>
          <p:cNvPr id="5"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to righteously love the Lord who is our protection.</a:t>
            </a:r>
          </a:p>
        </p:txBody>
      </p:sp>
      <p:sp>
        <p:nvSpPr>
          <p:cNvPr id="14" name="Title 1">
            <a:extLst>
              <a:ext uri="{FF2B5EF4-FFF2-40B4-BE49-F238E27FC236}">
                <a16:creationId xmlns:a16="http://schemas.microsoft.com/office/drawing/2014/main" id="{9895B54C-E00F-47AF-ABE4-1926265B3DE7}"/>
              </a:ext>
            </a:extLst>
          </p:cNvPr>
          <p:cNvSpPr txBox="1">
            <a:spLocks/>
          </p:cNvSpPr>
          <p:nvPr/>
        </p:nvSpPr>
        <p:spPr>
          <a:xfrm>
            <a:off x="2868698" y="3316824"/>
            <a:ext cx="2483709" cy="756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preserves</a:t>
            </a:r>
          </a:p>
        </p:txBody>
      </p:sp>
      <p:sp>
        <p:nvSpPr>
          <p:cNvPr id="15" name="Title 1">
            <a:extLst>
              <a:ext uri="{FF2B5EF4-FFF2-40B4-BE49-F238E27FC236}">
                <a16:creationId xmlns:a16="http://schemas.microsoft.com/office/drawing/2014/main" id="{D0A7793A-14B4-4981-9E28-2BA1CCC4D8CB}"/>
              </a:ext>
            </a:extLst>
          </p:cNvPr>
          <p:cNvSpPr txBox="1">
            <a:spLocks/>
          </p:cNvSpPr>
          <p:nvPr/>
        </p:nvSpPr>
        <p:spPr>
          <a:xfrm>
            <a:off x="3991231" y="3985826"/>
            <a:ext cx="2109143" cy="756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delivers</a:t>
            </a:r>
          </a:p>
        </p:txBody>
      </p:sp>
      <p:sp>
        <p:nvSpPr>
          <p:cNvPr id="16" name="Title 1">
            <a:extLst>
              <a:ext uri="{FF2B5EF4-FFF2-40B4-BE49-F238E27FC236}">
                <a16:creationId xmlns:a16="http://schemas.microsoft.com/office/drawing/2014/main" id="{749A365E-7E92-410F-A4A7-53C6A9A157D8}"/>
              </a:ext>
            </a:extLst>
          </p:cNvPr>
          <p:cNvSpPr txBox="1">
            <a:spLocks/>
          </p:cNvSpPr>
          <p:nvPr/>
        </p:nvSpPr>
        <p:spPr>
          <a:xfrm>
            <a:off x="685800" y="2590801"/>
            <a:ext cx="7772400" cy="33527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You who love the LORD, hate evil! He </a:t>
            </a:r>
            <a:r>
              <a:rPr lang="en-US" b="1" u="sng" dirty="0">
                <a:ln w="12700">
                  <a:solidFill>
                    <a:schemeClr val="bg1">
                      <a:lumMod val="95000"/>
                    </a:schemeClr>
                  </a:solidFill>
                </a:ln>
                <a:solidFill>
                  <a:srgbClr val="FF0000"/>
                </a:solidFill>
                <a:effectLst/>
              </a:rPr>
              <a:t>preserves</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the souls of His saints; He </a:t>
            </a:r>
            <a:r>
              <a:rPr lang="en-US" b="1" u="sng" dirty="0">
                <a:ln w="12700">
                  <a:solidFill>
                    <a:schemeClr val="bg1">
                      <a:lumMod val="95000"/>
                    </a:schemeClr>
                  </a:solidFill>
                </a:ln>
                <a:solidFill>
                  <a:srgbClr val="FF0000"/>
                </a:solidFill>
                <a:effectLst/>
              </a:rPr>
              <a:t>delivers</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them out of the hand of the wicked.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Psalm 97:10</a:t>
            </a:r>
          </a:p>
        </p:txBody>
      </p:sp>
      <p:sp>
        <p:nvSpPr>
          <p:cNvPr id="8" name="Title 1"/>
          <p:cNvSpPr>
            <a:spLocks noGrp="1"/>
          </p:cNvSpPr>
          <p:nvPr>
            <p:ph type="ctrTitle"/>
          </p:nvPr>
        </p:nvSpPr>
        <p:spPr>
          <a:xfrm>
            <a:off x="685800" y="2592884"/>
            <a:ext cx="7772400" cy="335279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You who love the LORD, hate evil! He preserves the souls of His saints; He delivers them out of the hand of the wicked.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Psalm 97:10</a:t>
            </a:r>
          </a:p>
        </p:txBody>
      </p:sp>
      <p:sp>
        <p:nvSpPr>
          <p:cNvPr id="13" name="Title 1">
            <a:extLst>
              <a:ext uri="{FF2B5EF4-FFF2-40B4-BE49-F238E27FC236}">
                <a16:creationId xmlns:a16="http://schemas.microsoft.com/office/drawing/2014/main" id="{2B1ED34D-6AA2-4BC6-909F-1691DF8FA29D}"/>
              </a:ext>
            </a:extLst>
          </p:cNvPr>
          <p:cNvSpPr txBox="1">
            <a:spLocks/>
          </p:cNvSpPr>
          <p:nvPr/>
        </p:nvSpPr>
        <p:spPr>
          <a:xfrm>
            <a:off x="1703125" y="3932674"/>
            <a:ext cx="4686220" cy="7552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preserved</a:t>
            </a:r>
            <a:r>
              <a:rPr kumimoji="0" lang="en-US" b="1" i="0" u="none" strike="noStrike" kern="1200" cap="none" spc="0" normalizeH="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forever</a:t>
            </a:r>
            <a:endPar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endParaRPr>
          </a:p>
        </p:txBody>
      </p:sp>
      <p:sp>
        <p:nvSpPr>
          <p:cNvPr id="10" name="Title 1"/>
          <p:cNvSpPr txBox="1">
            <a:spLocks/>
          </p:cNvSpPr>
          <p:nvPr/>
        </p:nvSpPr>
        <p:spPr>
          <a:xfrm>
            <a:off x="685800" y="2514600"/>
            <a:ext cx="7772400" cy="3581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For the LORD loves justice, And does not forsake His saints; They are preserved forever, But the descendants of the wicked shall be cut off.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Psalm 37:28 </a:t>
            </a:r>
          </a:p>
        </p:txBody>
      </p:sp>
      <p:sp>
        <p:nvSpPr>
          <p:cNvPr id="9" name="Title 1"/>
          <p:cNvSpPr txBox="1">
            <a:spLocks/>
          </p:cNvSpPr>
          <p:nvPr/>
        </p:nvSpPr>
        <p:spPr>
          <a:xfrm>
            <a:off x="1066800" y="3886200"/>
            <a:ext cx="2514600" cy="914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2" name="Title 1"/>
          <p:cNvSpPr txBox="1">
            <a:spLocks/>
          </p:cNvSpPr>
          <p:nvPr/>
        </p:nvSpPr>
        <p:spPr>
          <a:xfrm>
            <a:off x="4800600" y="3145971"/>
            <a:ext cx="2743200" cy="9688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rgbClr val="00B0F0"/>
                </a:soli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Tree>
    <p:extLst>
      <p:ext uri="{BB962C8B-B14F-4D97-AF65-F5344CB8AC3E}">
        <p14:creationId xmlns:p14="http://schemas.microsoft.com/office/powerpoint/2010/main" val="82881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55" presetClass="entr" presetSubtype="0" fill="hold" grpId="0" nodeType="withEffect">
                                  <p:stCondLst>
                                    <p:cond delay="8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35" presetClass="entr" presetSubtype="0" fill="hold" grpId="0" nodeType="withEffect">
                                  <p:stCondLst>
                                    <p:cond delay="8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style.rotation</p:attrName>
                                        </p:attrNameLst>
                                      </p:cBhvr>
                                      <p:tavLst>
                                        <p:tav tm="0">
                                          <p:val>
                                            <p:fltVal val="720"/>
                                          </p:val>
                                        </p:tav>
                                        <p:tav tm="100000">
                                          <p:val>
                                            <p:fltVal val="0"/>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 calcmode="lin" valueType="num">
                                      <p:cBhvr>
                                        <p:cTn id="20" dur="2000" fill="hold"/>
                                        <p:tgtEl>
                                          <p:spTgt spid="8"/>
                                        </p:tgtEl>
                                        <p:attrNameLst>
                                          <p:attrName>ppt_w</p:attrName>
                                        </p:attrNameLst>
                                      </p:cBhvr>
                                      <p:tavLst>
                                        <p:tav tm="0">
                                          <p:val>
                                            <p:fltVal val="0"/>
                                          </p:val>
                                        </p:tav>
                                        <p:tav tm="100000">
                                          <p:val>
                                            <p:strVal val="#ppt_w"/>
                                          </p:val>
                                        </p:tav>
                                      </p:tavLst>
                                    </p:anim>
                                  </p:childTnLst>
                                </p:cTn>
                              </p:par>
                            </p:childTnLst>
                          </p:cTn>
                        </p:par>
                        <p:par>
                          <p:cTn id="21" fill="hold">
                            <p:stCondLst>
                              <p:cond delay="2800"/>
                            </p:stCondLst>
                            <p:childTnLst>
                              <p:par>
                                <p:cTn id="22" presetID="10" presetClass="exit" presetSubtype="0" fill="hold" grpId="0" nodeType="afterEffect">
                                  <p:stCondLst>
                                    <p:cond delay="0"/>
                                  </p:stCondLst>
                                  <p:childTnLst>
                                    <p:animEffect transition="out" filter="fade">
                                      <p:cBhvr>
                                        <p:cTn id="23" dur="100"/>
                                        <p:tgtEl>
                                          <p:spTgt spid="9"/>
                                        </p:tgtEl>
                                      </p:cBhvr>
                                    </p:animEffect>
                                    <p:set>
                                      <p:cBhvr>
                                        <p:cTn id="24" dur="1" fill="hold">
                                          <p:stCondLst>
                                            <p:cond delay="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18" presetClass="emph" presetSubtype="0" fill="hold" grpId="1" nodeType="withEffect">
                                  <p:stCondLst>
                                    <p:cond delay="0"/>
                                  </p:stCondLst>
                                  <p:childTnLst>
                                    <p:set>
                                      <p:cBhvr override="childStyle">
                                        <p:cTn id="31" dur="500" fill="hold"/>
                                        <p:tgtEl>
                                          <p:spTgt spid="14"/>
                                        </p:tgtEl>
                                        <p:attrNameLst>
                                          <p:attrName>style.textDecorationUnderline</p:attrName>
                                        </p:attrNameLst>
                                      </p:cBhvr>
                                      <p:to>
                                        <p:strVal val="true"/>
                                      </p:to>
                                    </p:set>
                                  </p:childTnLst>
                                </p:cTn>
                              </p:par>
                              <p:par>
                                <p:cTn id="32" presetID="22" presetClass="entr" presetSubtype="8" fill="hold" grpId="0" nodeType="withEffect">
                                  <p:stCondLst>
                                    <p:cond delay="4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18" presetClass="emph" presetSubtype="0" fill="hold" grpId="1" nodeType="withEffect">
                                  <p:stCondLst>
                                    <p:cond delay="400"/>
                                  </p:stCondLst>
                                  <p:childTnLst>
                                    <p:set>
                                      <p:cBhvr override="childStyle">
                                        <p:cTn id="36" dur="500" fill="hold"/>
                                        <p:tgtEl>
                                          <p:spTgt spid="15"/>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100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xit" presetSubtype="0" fill="hold" grpId="2" nodeType="withEffect">
                                  <p:stCondLst>
                                    <p:cond delay="100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2" nodeType="withEffect">
                                  <p:stCondLst>
                                    <p:cond delay="1000"/>
                                  </p:stCondLst>
                                  <p:childTnLst>
                                    <p:set>
                                      <p:cBhvr>
                                        <p:cTn id="44" dur="1" fill="hold">
                                          <p:stCondLst>
                                            <p:cond delay="0"/>
                                          </p:stCondLst>
                                        </p:cTn>
                                        <p:tgtEl>
                                          <p:spTgt spid="15"/>
                                        </p:tgtEl>
                                        <p:attrNameLst>
                                          <p:attrName>style.visibility</p:attrName>
                                        </p:attrNameLst>
                                      </p:cBhvr>
                                      <p:to>
                                        <p:strVal val="hidden"/>
                                      </p:to>
                                    </p:set>
                                  </p:childTnLst>
                                </p:cTn>
                              </p:par>
                              <p:par>
                                <p:cTn id="45" presetID="10" presetClass="entr"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
                                        <p:tgtEl>
                                          <p:spTgt spid="9"/>
                                        </p:tgtEl>
                                      </p:cBhvr>
                                    </p:animEffect>
                                  </p:childTnLst>
                                </p:cTn>
                              </p:par>
                              <p:par>
                                <p:cTn id="48" presetID="0" presetClass="path" presetSubtype="0" accel="50000" decel="50000" fill="hold" grpId="2" nodeType="withEffect">
                                  <p:stCondLst>
                                    <p:cond delay="0"/>
                                  </p:stCondLst>
                                  <p:childTnLst>
                                    <p:animMotion origin="layout" path="M 3.33333E-6 0.00093 L 0.42118 -0.10555 " pathEditMode="relative" rAng="0" ptsTypes="AA">
                                      <p:cBhvr>
                                        <p:cTn id="49" dur="2000" fill="hold"/>
                                        <p:tgtEl>
                                          <p:spTgt spid="9"/>
                                        </p:tgtEl>
                                        <p:attrNameLst>
                                          <p:attrName>ppt_x</p:attrName>
                                          <p:attrName>ppt_y</p:attrName>
                                        </p:attrNameLst>
                                      </p:cBhvr>
                                      <p:rCtr x="21059" y="-5324"/>
                                    </p:animMotion>
                                  </p:childTnLst>
                                </p:cTn>
                              </p:par>
                              <p:par>
                                <p:cTn id="50" presetID="52" presetClass="entr" presetSubtype="0" fill="hold" grpId="0" nodeType="withEffect">
                                  <p:stCondLst>
                                    <p:cond delay="1100"/>
                                  </p:stCondLst>
                                  <p:childTnLst>
                                    <p:set>
                                      <p:cBhvr>
                                        <p:cTn id="51" dur="1" fill="hold">
                                          <p:stCondLst>
                                            <p:cond delay="0"/>
                                          </p:stCondLst>
                                        </p:cTn>
                                        <p:tgtEl>
                                          <p:spTgt spid="10"/>
                                        </p:tgtEl>
                                        <p:attrNameLst>
                                          <p:attrName>style.visibility</p:attrName>
                                        </p:attrNameLst>
                                      </p:cBhvr>
                                      <p:to>
                                        <p:strVal val="visible"/>
                                      </p:to>
                                    </p:set>
                                    <p:animScale>
                                      <p:cBhvr>
                                        <p:cTn id="5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0"/>
                                        </p:tgtEl>
                                        <p:attrNameLst>
                                          <p:attrName>ppt_x</p:attrName>
                                          <p:attrName>ppt_y</p:attrName>
                                        </p:attrNameLst>
                                      </p:cBhvr>
                                    </p:animMotion>
                                    <p:animEffect transition="in" filter="fade">
                                      <p:cBhvr>
                                        <p:cTn id="54" dur="1000"/>
                                        <p:tgtEl>
                                          <p:spTgt spid="10"/>
                                        </p:tgtEl>
                                      </p:cBhvr>
                                    </p:animEffect>
                                  </p:childTnLst>
                                </p:cTn>
                              </p:par>
                              <p:par>
                                <p:cTn id="55" presetID="31" presetClass="exit" presetSubtype="0" fill="hold" grpId="1" nodeType="withEffect">
                                  <p:stCondLst>
                                    <p:cond delay="1000"/>
                                  </p:stCondLst>
                                  <p:childTnLst>
                                    <p:anim calcmode="lin" valueType="num">
                                      <p:cBhvr>
                                        <p:cTn id="56" dur="1000"/>
                                        <p:tgtEl>
                                          <p:spTgt spid="8"/>
                                        </p:tgtEl>
                                        <p:attrNameLst>
                                          <p:attrName>ppt_w</p:attrName>
                                        </p:attrNameLst>
                                      </p:cBhvr>
                                      <p:tavLst>
                                        <p:tav tm="0">
                                          <p:val>
                                            <p:strVal val="ppt_w"/>
                                          </p:val>
                                        </p:tav>
                                        <p:tav tm="100000">
                                          <p:val>
                                            <p:fltVal val="0"/>
                                          </p:val>
                                        </p:tav>
                                      </p:tavLst>
                                    </p:anim>
                                    <p:anim calcmode="lin" valueType="num">
                                      <p:cBhvr>
                                        <p:cTn id="57" dur="1000"/>
                                        <p:tgtEl>
                                          <p:spTgt spid="8"/>
                                        </p:tgtEl>
                                        <p:attrNameLst>
                                          <p:attrName>ppt_h</p:attrName>
                                        </p:attrNameLst>
                                      </p:cBhvr>
                                      <p:tavLst>
                                        <p:tav tm="0">
                                          <p:val>
                                            <p:strVal val="ppt_h"/>
                                          </p:val>
                                        </p:tav>
                                        <p:tav tm="100000">
                                          <p:val>
                                            <p:fltVal val="0"/>
                                          </p:val>
                                        </p:tav>
                                      </p:tavLst>
                                    </p:anim>
                                    <p:anim calcmode="lin" valueType="num">
                                      <p:cBhvr>
                                        <p:cTn id="58" dur="1000"/>
                                        <p:tgtEl>
                                          <p:spTgt spid="8"/>
                                        </p:tgtEl>
                                        <p:attrNameLst>
                                          <p:attrName>style.rotation</p:attrName>
                                        </p:attrNameLst>
                                      </p:cBhvr>
                                      <p:tavLst>
                                        <p:tav tm="0">
                                          <p:val>
                                            <p:fltVal val="0"/>
                                          </p:val>
                                        </p:tav>
                                        <p:tav tm="100000">
                                          <p:val>
                                            <p:fltVal val="90"/>
                                          </p:val>
                                        </p:tav>
                                      </p:tavLst>
                                    </p:anim>
                                    <p:animEffect transition="out" filter="fade">
                                      <p:cBhvr>
                                        <p:cTn id="59" dur="1000"/>
                                        <p:tgtEl>
                                          <p:spTgt spid="8"/>
                                        </p:tgtEl>
                                      </p:cBhvr>
                                    </p:animEffect>
                                    <p:set>
                                      <p:cBhvr>
                                        <p:cTn id="60" dur="1" fill="hold">
                                          <p:stCondLst>
                                            <p:cond delay="999"/>
                                          </p:stCondLst>
                                        </p:cTn>
                                        <p:tgtEl>
                                          <p:spTgt spid="8"/>
                                        </p:tgtEl>
                                        <p:attrNameLst>
                                          <p:attrName>style.visibility</p:attrName>
                                        </p:attrNameLst>
                                      </p:cBhvr>
                                      <p:to>
                                        <p:strVal val="hidden"/>
                                      </p:to>
                                    </p:set>
                                  </p:childTnLst>
                                </p:cTn>
                              </p:par>
                              <p:par>
                                <p:cTn id="61" presetID="31" presetClass="exit" presetSubtype="0" fill="hold" grpId="1" nodeType="withEffect">
                                  <p:stCondLst>
                                    <p:cond delay="1000"/>
                                  </p:stCondLst>
                                  <p:childTnLst>
                                    <p:anim calcmode="lin" valueType="num">
                                      <p:cBhvr>
                                        <p:cTn id="62" dur="1000"/>
                                        <p:tgtEl>
                                          <p:spTgt spid="16"/>
                                        </p:tgtEl>
                                        <p:attrNameLst>
                                          <p:attrName>ppt_w</p:attrName>
                                        </p:attrNameLst>
                                      </p:cBhvr>
                                      <p:tavLst>
                                        <p:tav tm="0">
                                          <p:val>
                                            <p:strVal val="ppt_w"/>
                                          </p:val>
                                        </p:tav>
                                        <p:tav tm="100000">
                                          <p:val>
                                            <p:fltVal val="0"/>
                                          </p:val>
                                        </p:tav>
                                      </p:tavLst>
                                    </p:anim>
                                    <p:anim calcmode="lin" valueType="num">
                                      <p:cBhvr>
                                        <p:cTn id="63" dur="1000"/>
                                        <p:tgtEl>
                                          <p:spTgt spid="16"/>
                                        </p:tgtEl>
                                        <p:attrNameLst>
                                          <p:attrName>ppt_h</p:attrName>
                                        </p:attrNameLst>
                                      </p:cBhvr>
                                      <p:tavLst>
                                        <p:tav tm="0">
                                          <p:val>
                                            <p:strVal val="ppt_h"/>
                                          </p:val>
                                        </p:tav>
                                        <p:tav tm="100000">
                                          <p:val>
                                            <p:fltVal val="0"/>
                                          </p:val>
                                        </p:tav>
                                      </p:tavLst>
                                    </p:anim>
                                    <p:anim calcmode="lin" valueType="num">
                                      <p:cBhvr>
                                        <p:cTn id="64" dur="1000"/>
                                        <p:tgtEl>
                                          <p:spTgt spid="16"/>
                                        </p:tgtEl>
                                        <p:attrNameLst>
                                          <p:attrName>style.rotation</p:attrName>
                                        </p:attrNameLst>
                                      </p:cBhvr>
                                      <p:tavLst>
                                        <p:tav tm="0">
                                          <p:val>
                                            <p:fltVal val="0"/>
                                          </p:val>
                                        </p:tav>
                                        <p:tav tm="100000">
                                          <p:val>
                                            <p:fltVal val="90"/>
                                          </p:val>
                                        </p:tav>
                                      </p:tavLst>
                                    </p:anim>
                                    <p:animEffect transition="out" filter="fade">
                                      <p:cBhvr>
                                        <p:cTn id="65" dur="1000"/>
                                        <p:tgtEl>
                                          <p:spTgt spid="16"/>
                                        </p:tgtEl>
                                      </p:cBhvr>
                                    </p:animEffect>
                                    <p:set>
                                      <p:cBhvr>
                                        <p:cTn id="66" dur="1" fill="hold">
                                          <p:stCondLst>
                                            <p:cond delay="999"/>
                                          </p:stCondLst>
                                        </p:cTn>
                                        <p:tgtEl>
                                          <p:spTgt spid="16"/>
                                        </p:tgtEl>
                                        <p:attrNameLst>
                                          <p:attrName>style.visibility</p:attrName>
                                        </p:attrNameLst>
                                      </p:cBhvr>
                                      <p:to>
                                        <p:strVal val="hidden"/>
                                      </p:to>
                                    </p:set>
                                  </p:childTnLst>
                                </p:cTn>
                              </p:par>
                            </p:childTnLst>
                          </p:cTn>
                        </p:par>
                        <p:par>
                          <p:cTn id="67" fill="hold">
                            <p:stCondLst>
                              <p:cond delay="2100"/>
                            </p:stCondLst>
                            <p:childTnLst>
                              <p:par>
                                <p:cTn id="68" presetID="10" presetClass="exit" presetSubtype="0" fill="hold" grpId="3" nodeType="after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par>
                                <p:cTn id="76" presetID="18" presetClass="emph" presetSubtype="0" fill="hold" grpId="1" nodeType="withEffect">
                                  <p:stCondLst>
                                    <p:cond delay="0"/>
                                  </p:stCondLst>
                                  <p:childTnLst>
                                    <p:set>
                                      <p:cBhvr override="childStyle">
                                        <p:cTn id="77" dur="500" fill="hold"/>
                                        <p:tgtEl>
                                          <p:spTgt spid="13"/>
                                        </p:tgtEl>
                                        <p:attrNameLst>
                                          <p:attrName>style.textDecorationUnderline</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25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
                                        <p:tgtEl>
                                          <p:spTgt spid="12"/>
                                        </p:tgtEl>
                                      </p:cBhvr>
                                    </p:animEffect>
                                  </p:childTnLst>
                                </p:cTn>
                              </p:par>
                              <p:par>
                                <p:cTn id="83" presetID="0" presetClass="path" presetSubtype="0" accel="50000" decel="50000" fill="hold" grpId="1" nodeType="withEffect">
                                  <p:stCondLst>
                                    <p:cond delay="250"/>
                                  </p:stCondLst>
                                  <p:childTnLst>
                                    <p:animMotion origin="layout" path="M -0.00226 0.00069 L 0.04601 0.21389 " pathEditMode="relative" rAng="0" ptsTypes="AA">
                                      <p:cBhvr>
                                        <p:cTn id="84" dur="2000" fill="hold"/>
                                        <p:tgtEl>
                                          <p:spTgt spid="12"/>
                                        </p:tgtEl>
                                        <p:attrNameLst>
                                          <p:attrName>ppt_x</p:attrName>
                                          <p:attrName>ppt_y</p:attrName>
                                        </p:attrNameLst>
                                      </p:cBhvr>
                                      <p:rCtr x="2413" y="10648"/>
                                    </p:animMotion>
                                  </p:childTnLst>
                                </p:cTn>
                              </p:par>
                              <p:par>
                                <p:cTn id="85" presetID="14" presetClass="exit" presetSubtype="10" fill="hold" grpId="1" nodeType="withEffect">
                                  <p:stCondLst>
                                    <p:cond delay="250"/>
                                  </p:stCondLst>
                                  <p:childTnLst>
                                    <p:animEffect transition="out" filter="randombar(horizontal)">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par>
                                <p:cTn id="88" presetID="14" presetClass="exit" presetSubtype="10" fill="hold" grpId="2" nodeType="withEffect">
                                  <p:stCondLst>
                                    <p:cond delay="0"/>
                                  </p:stCondLst>
                                  <p:childTnLst>
                                    <p:animEffect transition="out" filter="randombar(horizontal)">
                                      <p:cBhvr>
                                        <p:cTn id="89" dur="400"/>
                                        <p:tgtEl>
                                          <p:spTgt spid="13"/>
                                        </p:tgtEl>
                                      </p:cBhvr>
                                    </p:animEffect>
                                    <p:set>
                                      <p:cBhvr>
                                        <p:cTn id="90" dur="1" fill="hold">
                                          <p:stCondLst>
                                            <p:cond delay="3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4" grpId="1"/>
      <p:bldP spid="14" grpId="2"/>
      <p:bldP spid="15" grpId="0"/>
      <p:bldP spid="15" grpId="1"/>
      <p:bldP spid="15" grpId="2"/>
      <p:bldP spid="16" grpId="0"/>
      <p:bldP spid="16" grpId="1"/>
      <p:bldP spid="8" grpId="0"/>
      <p:bldP spid="8" grpId="1"/>
      <p:bldP spid="13" grpId="0"/>
      <p:bldP spid="13" grpId="1"/>
      <p:bldP spid="13" grpId="2"/>
      <p:bldP spid="10" grpId="0"/>
      <p:bldP spid="10" grpId="1"/>
      <p:bldP spid="9" grpId="0"/>
      <p:bldP spid="9" grpId="1"/>
      <p:bldP spid="9" grpId="2"/>
      <p:bldP spid="9" grpId="3"/>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34926"/>
          </a:xfrm>
          <a:prstGeom prst="rect">
            <a:avLst/>
          </a:prstGeom>
        </p:spPr>
      </p:pic>
      <p:sp>
        <p:nvSpPr>
          <p:cNvPr id="2" name="Title 1"/>
          <p:cNvSpPr>
            <a:spLocks noGrp="1"/>
          </p:cNvSpPr>
          <p:nvPr>
            <p:ph type="ctrTitle"/>
          </p:nvPr>
        </p:nvSpPr>
        <p:spPr>
          <a:xfrm>
            <a:off x="685800" y="1905000"/>
            <a:ext cx="7772400" cy="289559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t>Saints</a:t>
            </a:r>
            <a:r>
              <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tx1"/>
                  </a:glow>
                  <a:outerShdw blurRad="50800" dist="39000" dir="5460000" algn="tl">
                    <a:srgbClr val="000000">
                      <a:alpha val="38000"/>
                    </a:srgbClr>
                  </a:outerShdw>
                </a:effectLst>
              </a:rPr>
              <a:t> </a:t>
            </a:r>
            <a:r>
              <a:rPr lang="en-US" sz="8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t>are Those</a:t>
            </a:r>
            <a:br>
              <a:rPr lang="en-US" sz="8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br>
            <a:r>
              <a:rPr lang="en-US" sz="8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t> Alive in Christ</a:t>
            </a:r>
          </a:p>
        </p:txBody>
      </p:sp>
      <p:sp>
        <p:nvSpPr>
          <p:cNvPr id="3" name="Title 1"/>
          <p:cNvSpPr txBox="1">
            <a:spLocks/>
          </p:cNvSpPr>
          <p:nvPr/>
        </p:nvSpPr>
        <p:spPr>
          <a:xfrm>
            <a:off x="2438400" y="609600"/>
            <a:ext cx="4114800" cy="10668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gradFill>
                  <a:gsLst>
                    <a:gs pos="0">
                      <a:srgbClr val="000000"/>
                    </a:gs>
                    <a:gs pos="39999">
                      <a:srgbClr val="0A128C"/>
                    </a:gs>
                    <a:gs pos="70000">
                      <a:srgbClr val="181CC7"/>
                    </a:gs>
                    <a:gs pos="88000">
                      <a:srgbClr val="7005D4"/>
                    </a:gs>
                    <a:gs pos="100000">
                      <a:srgbClr val="8C3D91"/>
                    </a:gs>
                  </a:gsLst>
                  <a:lin ang="5400000" scaled="0"/>
                </a:gradFill>
                <a:effectLst>
                  <a:glow rad="63500">
                    <a:srgbClr val="00B0F0">
                      <a:alpha val="80000"/>
                    </a:srgbClr>
                  </a:glow>
                  <a:outerShdw blurRad="38100" dist="38100" dir="2700000" algn="tl">
                    <a:srgbClr val="000000">
                      <a:alpha val="43137"/>
                    </a:srgbClr>
                  </a:outerShdw>
                </a:effectLst>
              </a:rPr>
              <a:t>Ron Bert</a:t>
            </a:r>
          </a:p>
        </p:txBody>
      </p:sp>
      <p:sp>
        <p:nvSpPr>
          <p:cNvPr id="4" name="Title 1"/>
          <p:cNvSpPr txBox="1">
            <a:spLocks/>
          </p:cNvSpPr>
          <p:nvPr/>
        </p:nvSpPr>
        <p:spPr>
          <a:xfrm>
            <a:off x="1828800" y="5181600"/>
            <a:ext cx="5715000" cy="10668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a:ln w="11430"/>
                <a:solidFill>
                  <a:schemeClr val="accent6">
                    <a:lumMod val="60000"/>
                    <a:lumOff val="40000"/>
                  </a:schemeClr>
                </a:solidFill>
                <a:effectLst>
                  <a:glow rad="63500">
                    <a:schemeClr val="tx1"/>
                  </a:glow>
                  <a:outerShdw blurRad="38100" dist="38100" dir="2700000" algn="tl">
                    <a:srgbClr val="000000">
                      <a:alpha val="43137"/>
                    </a:srgbClr>
                  </a:outerShdw>
                </a:effectLst>
              </a:rPr>
              <a:t>March 24, </a:t>
            </a:r>
            <a:r>
              <a:rPr lang="en-US" sz="4800" b="1" dirty="0">
                <a:ln w="11430"/>
                <a:solidFill>
                  <a:schemeClr val="accent6">
                    <a:lumMod val="60000"/>
                    <a:lumOff val="40000"/>
                  </a:schemeClr>
                </a:solidFill>
                <a:effectLst>
                  <a:glow rad="63500">
                    <a:schemeClr val="tx1"/>
                  </a:glow>
                  <a:outerShdw blurRad="38100" dist="38100" dir="2700000" algn="tl">
                    <a:srgbClr val="000000">
                      <a:alpha val="43137"/>
                    </a:srgbClr>
                  </a:outerShdw>
                </a:effectLst>
              </a:rPr>
              <a:t>2019</a:t>
            </a:r>
          </a:p>
        </p:txBody>
      </p:sp>
    </p:spTree>
    <p:extLst>
      <p:ext uri="{BB962C8B-B14F-4D97-AF65-F5344CB8AC3E}">
        <p14:creationId xmlns:p14="http://schemas.microsoft.com/office/powerpoint/2010/main" val="313766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35833 -0.25556 " pathEditMode="relative" ptsTypes="AA">
                                      <p:cBhvr>
                                        <p:cTn id="10" dur="1250" spd="-100000" fill="hold"/>
                                        <p:tgtEl>
                                          <p:spTgt spid="2"/>
                                        </p:tgtEl>
                                        <p:attrNameLst>
                                          <p:attrName>ppt_x</p:attrName>
                                          <p:attrName>ppt_y</p:attrName>
                                        </p:attrNameLst>
                                      </p:cBhvr>
                                    </p:animMotion>
                                  </p:childTnLst>
                                </p:cTn>
                              </p:par>
                              <p:par>
                                <p:cTn id="11" presetID="12" presetClass="entr" presetSubtype="8" fill="hold" grpId="0" nodeType="withEffect">
                                  <p:stCondLst>
                                    <p:cond delay="12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p:tgtEl>
                                          <p:spTgt spid="3"/>
                                        </p:tgtEl>
                                        <p:attrNameLst>
                                          <p:attrName>ppt_x</p:attrName>
                                        </p:attrNameLst>
                                      </p:cBhvr>
                                      <p:tavLst>
                                        <p:tav tm="0">
                                          <p:val>
                                            <p:strVal val="#ppt_x-#ppt_w*1.125000"/>
                                          </p:val>
                                        </p:tav>
                                        <p:tav tm="100000">
                                          <p:val>
                                            <p:strVal val="#ppt_x"/>
                                          </p:val>
                                        </p:tav>
                                      </p:tavLst>
                                    </p:anim>
                                    <p:animEffect transition="in" filter="wipe(right)">
                                      <p:cBhvr>
                                        <p:cTn id="14" dur="1000"/>
                                        <p:tgtEl>
                                          <p:spTgt spid="3"/>
                                        </p:tgtEl>
                                      </p:cBhvr>
                                    </p:animEffect>
                                  </p:childTnLst>
                                </p:cTn>
                              </p:par>
                              <p:par>
                                <p:cTn id="15" presetID="42" presetClass="entr" presetSubtype="0" fill="hold" grpId="0" nodeType="withEffect">
                                  <p:stCondLst>
                                    <p:cond delay="17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21487"/>
          <a:stretch/>
        </p:blipFill>
        <p:spPr>
          <a:xfrm>
            <a:off x="11017" y="0"/>
            <a:ext cx="9144000" cy="6858000"/>
          </a:xfrm>
          <a:prstGeom prst="rect">
            <a:avLst/>
          </a:prstGeom>
        </p:spPr>
      </p:pic>
      <p:sp>
        <p:nvSpPr>
          <p:cNvPr id="16" name="Title 1">
            <a:extLst>
              <a:ext uri="{FF2B5EF4-FFF2-40B4-BE49-F238E27FC236}">
                <a16:creationId xmlns:a16="http://schemas.microsoft.com/office/drawing/2014/main" id="{18DD8F1D-55BB-408C-8B1B-783D666B5873}"/>
              </a:ext>
            </a:extLst>
          </p:cNvPr>
          <p:cNvSpPr txBox="1">
            <a:spLocks/>
          </p:cNvSpPr>
          <p:nvPr/>
        </p:nvSpPr>
        <p:spPr>
          <a:xfrm>
            <a:off x="1495790" y="4075708"/>
            <a:ext cx="6697476" cy="6967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law before the unrighteous</a:t>
            </a:r>
          </a:p>
        </p:txBody>
      </p:sp>
      <p:sp>
        <p:nvSpPr>
          <p:cNvPr id="2" name="Title 1"/>
          <p:cNvSpPr>
            <a:spLocks noGrp="1"/>
          </p:cNvSpPr>
          <p:nvPr>
            <p:ph type="title"/>
          </p:nvPr>
        </p:nvSpPr>
        <p:spPr>
          <a:xfrm>
            <a:off x="838200" y="2560638"/>
            <a:ext cx="7543800" cy="3535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Dare any of you, having a matter against another, go       to law before the unrighteous, and not before the saints?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1</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st</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Corinthians 6:1</a:t>
            </a:r>
          </a:p>
        </p:txBody>
      </p:sp>
      <p:sp>
        <p:nvSpPr>
          <p:cNvPr id="5"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Saints are to righteously love the Lord who is our protection.</a:t>
            </a:r>
          </a:p>
        </p:txBody>
      </p:sp>
      <p:sp>
        <p:nvSpPr>
          <p:cNvPr id="7" name="Title 1"/>
          <p:cNvSpPr txBox="1">
            <a:spLocks/>
          </p:cNvSpPr>
          <p:nvPr/>
        </p:nvSpPr>
        <p:spPr>
          <a:xfrm>
            <a:off x="6096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Saints are told to work out problems among themselves.</a:t>
            </a:r>
          </a:p>
        </p:txBody>
      </p:sp>
      <p:sp>
        <p:nvSpPr>
          <p:cNvPr id="12" name="Title 1">
            <a:extLst>
              <a:ext uri="{FF2B5EF4-FFF2-40B4-BE49-F238E27FC236}">
                <a16:creationId xmlns:a16="http://schemas.microsoft.com/office/drawing/2014/main" id="{EF3A9C93-1C54-4B04-94CB-97B5D8DFB4F6}"/>
              </a:ext>
            </a:extLst>
          </p:cNvPr>
          <p:cNvSpPr txBox="1">
            <a:spLocks/>
          </p:cNvSpPr>
          <p:nvPr/>
        </p:nvSpPr>
        <p:spPr>
          <a:xfrm>
            <a:off x="3422856" y="5092530"/>
            <a:ext cx="4284032" cy="6779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smallest matters</a:t>
            </a:r>
          </a:p>
        </p:txBody>
      </p:sp>
      <p:sp>
        <p:nvSpPr>
          <p:cNvPr id="8" name="Title 1"/>
          <p:cNvSpPr txBox="1">
            <a:spLocks/>
          </p:cNvSpPr>
          <p:nvPr/>
        </p:nvSpPr>
        <p:spPr>
          <a:xfrm>
            <a:off x="762000" y="2179638"/>
            <a:ext cx="7543800" cy="4297362"/>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Do you not know that the saints will judge the world? And if the world will be judged by you, are you unworthy to judge the smallest matters?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1</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st</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Corinthians 6:2</a:t>
            </a:r>
          </a:p>
        </p:txBody>
      </p:sp>
      <p:sp>
        <p:nvSpPr>
          <p:cNvPr id="14" name="Title 1">
            <a:extLst>
              <a:ext uri="{FF2B5EF4-FFF2-40B4-BE49-F238E27FC236}">
                <a16:creationId xmlns:a16="http://schemas.microsoft.com/office/drawing/2014/main" id="{D7A84FC4-76E7-448A-B727-9774647602CB}"/>
              </a:ext>
            </a:extLst>
          </p:cNvPr>
          <p:cNvSpPr txBox="1">
            <a:spLocks/>
          </p:cNvSpPr>
          <p:nvPr/>
        </p:nvSpPr>
        <p:spPr>
          <a:xfrm>
            <a:off x="1940747" y="3931214"/>
            <a:ext cx="3325068" cy="7597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proud person</a:t>
            </a:r>
          </a:p>
        </p:txBody>
      </p:sp>
      <p:sp>
        <p:nvSpPr>
          <p:cNvPr id="11" name="Title 1"/>
          <p:cNvSpPr txBox="1">
            <a:spLocks/>
          </p:cNvSpPr>
          <p:nvPr/>
        </p:nvSpPr>
        <p:spPr>
          <a:xfrm>
            <a:off x="609600" y="1752600"/>
            <a:ext cx="7848600" cy="5105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Oh, love the LORD, all you His saints! For the LORD preserves the faithful, And fully repays    the proud person. Be of good courage, And He shall strengthen your heart, All you who hope in the LORD.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Psalm 31:23-24</a:t>
            </a:r>
          </a:p>
        </p:txBody>
      </p:sp>
      <p:sp>
        <p:nvSpPr>
          <p:cNvPr id="3" name="Title 1"/>
          <p:cNvSpPr txBox="1">
            <a:spLocks/>
          </p:cNvSpPr>
          <p:nvPr/>
        </p:nvSpPr>
        <p:spPr>
          <a:xfrm>
            <a:off x="5334000" y="4572000"/>
            <a:ext cx="25146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5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3"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Righteousness will judge and declare one’s eternal condition.</a:t>
            </a:r>
          </a:p>
        </p:txBody>
      </p:sp>
    </p:spTree>
    <p:extLst>
      <p:ext uri="{BB962C8B-B14F-4D97-AF65-F5344CB8AC3E}">
        <p14:creationId xmlns:p14="http://schemas.microsoft.com/office/powerpoint/2010/main" val="212565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55" presetClass="entr" presetSubtype="0" fill="hold" grpId="0" nodeType="withEffect">
                                  <p:stCondLst>
                                    <p:cond delay="8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10" presetClass="exit" presetSubtype="0" fill="hold" grpId="1" nodeType="withEffect">
                                  <p:stCondLst>
                                    <p:cond delay="2750"/>
                                  </p:stCondLst>
                                  <p:childTnLst>
                                    <p:animEffect transition="out" filter="fade">
                                      <p:cBhvr>
                                        <p:cTn id="17" dur="250"/>
                                        <p:tgtEl>
                                          <p:spTgt spid="3"/>
                                        </p:tgtEl>
                                      </p:cBhvr>
                                    </p:animEffect>
                                    <p:set>
                                      <p:cBhvr>
                                        <p:cTn id="18" dur="1" fill="hold">
                                          <p:stCondLst>
                                            <p:cond delay="24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8" presetClass="emph" presetSubtype="0" fill="hold" grpId="1" nodeType="withEffect">
                                  <p:stCondLst>
                                    <p:cond delay="0"/>
                                  </p:stCondLst>
                                  <p:childTnLst>
                                    <p:set>
                                      <p:cBhvr override="childStyle">
                                        <p:cTn id="25" dur="500" fill="hold"/>
                                        <p:tgtEl>
                                          <p:spTgt spid="16"/>
                                        </p:tgtEl>
                                        <p:attrNameLst>
                                          <p:attrName>style.textDecorationUnderline</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750"/>
                                        <p:tgtEl>
                                          <p:spTgt spid="2"/>
                                        </p:tgtEl>
                                      </p:cBhvr>
                                    </p:animEffect>
                                    <p:set>
                                      <p:cBhvr>
                                        <p:cTn id="30" dur="1" fill="hold">
                                          <p:stCondLst>
                                            <p:cond delay="1749"/>
                                          </p:stCondLst>
                                        </p:cTn>
                                        <p:tgtEl>
                                          <p:spTgt spid="2"/>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ntr" presetSubtype="0" fill="hold" grpId="2"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
                                        <p:tgtEl>
                                          <p:spTgt spid="3"/>
                                        </p:tgtEl>
                                      </p:cBhvr>
                                    </p:animEffect>
                                  </p:childTnLst>
                                </p:cTn>
                              </p:par>
                              <p:par>
                                <p:cTn id="37" presetID="0" presetClass="path" presetSubtype="0" accel="50000" decel="50000" fill="hold" grpId="0" nodeType="withEffect">
                                  <p:stCondLst>
                                    <p:cond delay="0"/>
                                  </p:stCondLst>
                                  <p:childTnLst>
                                    <p:animMotion origin="layout" path="M 0.00035 0.00046 L -0.51284 -0.24468 " pathEditMode="relative" rAng="0" ptsTypes="AA">
                                      <p:cBhvr>
                                        <p:cTn id="38" dur="2000" fill="hold"/>
                                        <p:tgtEl>
                                          <p:spTgt spid="3"/>
                                        </p:tgtEl>
                                        <p:attrNameLst>
                                          <p:attrName>ppt_x</p:attrName>
                                          <p:attrName>ppt_y</p:attrName>
                                        </p:attrNameLst>
                                      </p:cBhvr>
                                      <p:rCtr x="-25660" y="-12269"/>
                                    </p:animMotion>
                                  </p:childTnLst>
                                </p:cTn>
                              </p:par>
                              <p:par>
                                <p:cTn id="39" presetID="10" presetClass="entr" presetSubtype="0" fill="hold" grpId="0" nodeType="withEffect">
                                  <p:stCondLst>
                                    <p:cond delay="125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500"/>
                                        <p:tgtEl>
                                          <p:spTgt spid="8"/>
                                        </p:tgtEl>
                                      </p:cBhvr>
                                    </p:animEffect>
                                  </p:childTnLst>
                                </p:cTn>
                              </p:par>
                            </p:childTnLst>
                          </p:cTn>
                        </p:par>
                        <p:par>
                          <p:cTn id="42" fill="hold">
                            <p:stCondLst>
                              <p:cond delay="2750"/>
                            </p:stCondLst>
                            <p:childTnLst>
                              <p:par>
                                <p:cTn id="43" presetID="10" presetClass="exit" presetSubtype="0" fill="hold" grpId="3" nodeType="afterEffect">
                                  <p:stCondLst>
                                    <p:cond delay="0"/>
                                  </p:stCondLst>
                                  <p:childTnLst>
                                    <p:animEffect transition="out" filter="fade">
                                      <p:cBhvr>
                                        <p:cTn id="44" dur="750"/>
                                        <p:tgtEl>
                                          <p:spTgt spid="3"/>
                                        </p:tgtEl>
                                      </p:cBhvr>
                                    </p:animEffect>
                                    <p:set>
                                      <p:cBhvr>
                                        <p:cTn id="45" dur="1" fill="hold">
                                          <p:stCondLst>
                                            <p:cond delay="749"/>
                                          </p:stCondLst>
                                        </p:cTn>
                                        <p:tgtEl>
                                          <p:spTgt spid="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18" presetClass="emph" presetSubtype="0" fill="hold" grpId="1" nodeType="withEffect">
                                  <p:stCondLst>
                                    <p:cond delay="0"/>
                                  </p:stCondLst>
                                  <p:childTnLst>
                                    <p:set>
                                      <p:cBhvr override="childStyle">
                                        <p:cTn id="52" dur="500" fill="hold"/>
                                        <p:tgtEl>
                                          <p:spTgt spid="12"/>
                                        </p:tgtEl>
                                        <p:attrNameLst>
                                          <p:attrName>style.textDecorationUnderline</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4"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
                                        <p:tgtEl>
                                          <p:spTgt spid="3"/>
                                        </p:tgtEl>
                                      </p:cBhvr>
                                    </p:animEffect>
                                  </p:childTnLst>
                                </p:cTn>
                              </p:par>
                              <p:par>
                                <p:cTn id="58" presetID="0" presetClass="path" presetSubtype="0" accel="50000" decel="50000" fill="hold" grpId="5" nodeType="withEffect">
                                  <p:stCondLst>
                                    <p:cond delay="0"/>
                                  </p:stCondLst>
                                  <p:childTnLst>
                                    <p:animMotion origin="layout" path="M -0.51284 -0.24491 L -0.5533 -0.30926 " pathEditMode="relative" rAng="0" ptsTypes="AA">
                                      <p:cBhvr>
                                        <p:cTn id="59" dur="2000" fill="hold"/>
                                        <p:tgtEl>
                                          <p:spTgt spid="3"/>
                                        </p:tgtEl>
                                        <p:attrNameLst>
                                          <p:attrName>ppt_x</p:attrName>
                                          <p:attrName>ppt_y</p:attrName>
                                        </p:attrNameLst>
                                      </p:cBhvr>
                                      <p:rCtr x="-2031" y="-3218"/>
                                    </p:animMotion>
                                  </p:childTnLst>
                                </p:cTn>
                              </p:par>
                              <p:par>
                                <p:cTn id="60" presetID="10" presetClass="exit" presetSubtype="0" fill="hold" grpId="1" nodeType="withEffect">
                                  <p:stCondLst>
                                    <p:cond delay="0"/>
                                  </p:stCondLst>
                                  <p:childTnLst>
                                    <p:animEffect transition="out" filter="fade">
                                      <p:cBhvr>
                                        <p:cTn id="61" dur="2000"/>
                                        <p:tgtEl>
                                          <p:spTgt spid="8"/>
                                        </p:tgtEl>
                                      </p:cBhvr>
                                    </p:animEffect>
                                    <p:set>
                                      <p:cBhvr>
                                        <p:cTn id="62" dur="1" fill="hold">
                                          <p:stCondLst>
                                            <p:cond delay="1999"/>
                                          </p:stCondLst>
                                        </p:cTn>
                                        <p:tgtEl>
                                          <p:spTgt spid="8"/>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0" presetClass="entr" presetSubtype="0" fill="hold" grpId="0" nodeType="withEffect">
                                  <p:stCondLst>
                                    <p:cond delay="175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childTnLst>
                                </p:cTn>
                              </p:par>
                              <p:par>
                                <p:cTn id="69" presetID="55" presetClass="exit" presetSubtype="0" fill="hold" grpId="1" nodeType="withEffect">
                                  <p:stCondLst>
                                    <p:cond delay="750"/>
                                  </p:stCondLst>
                                  <p:childTnLst>
                                    <p:anim calcmode="lin" valueType="num">
                                      <p:cBhvr>
                                        <p:cTn id="70" dur="1000"/>
                                        <p:tgtEl>
                                          <p:spTgt spid="7"/>
                                        </p:tgtEl>
                                        <p:attrNameLst>
                                          <p:attrName>ppt_w</p:attrName>
                                        </p:attrNameLst>
                                      </p:cBhvr>
                                      <p:tavLst>
                                        <p:tav tm="0">
                                          <p:val>
                                            <p:strVal val="ppt_w"/>
                                          </p:val>
                                        </p:tav>
                                        <p:tav tm="100000">
                                          <p:val>
                                            <p:strVal val="ppt_w*0.70"/>
                                          </p:val>
                                        </p:tav>
                                      </p:tavLst>
                                    </p:anim>
                                    <p:anim calcmode="lin" valueType="num">
                                      <p:cBhvr>
                                        <p:cTn id="71" dur="1000"/>
                                        <p:tgtEl>
                                          <p:spTgt spid="7"/>
                                        </p:tgtEl>
                                        <p:attrNameLst>
                                          <p:attrName>ppt_h</p:attrName>
                                        </p:attrNameLst>
                                      </p:cBhvr>
                                      <p:tavLst>
                                        <p:tav tm="0">
                                          <p:val>
                                            <p:strVal val="ppt_h"/>
                                          </p:val>
                                        </p:tav>
                                        <p:tav tm="100000">
                                          <p:val>
                                            <p:strVal val="ppt_h"/>
                                          </p:val>
                                        </p:tav>
                                      </p:tavLst>
                                    </p:anim>
                                    <p:animEffect transition="out" filter="fade">
                                      <p:cBhvr>
                                        <p:cTn id="72" dur="1000"/>
                                        <p:tgtEl>
                                          <p:spTgt spid="7"/>
                                        </p:tgtEl>
                                      </p:cBhvr>
                                    </p:animEffect>
                                    <p:set>
                                      <p:cBhvr>
                                        <p:cTn id="73" dur="1" fill="hold">
                                          <p:stCondLst>
                                            <p:cond delay="999"/>
                                          </p:stCondLst>
                                        </p:cTn>
                                        <p:tgtEl>
                                          <p:spTgt spid="7"/>
                                        </p:tgtEl>
                                        <p:attrNameLst>
                                          <p:attrName>style.visibility</p:attrName>
                                        </p:attrNameLst>
                                      </p:cBhvr>
                                      <p:to>
                                        <p:strVal val="hidden"/>
                                      </p:to>
                                    </p:set>
                                  </p:childTnLst>
                                </p:cTn>
                              </p:par>
                              <p:par>
                                <p:cTn id="74" presetID="55" presetClass="entr" presetSubtype="0" fill="hold" grpId="0" nodeType="withEffect">
                                  <p:stCondLst>
                                    <p:cond delay="125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00" fill="hold"/>
                                        <p:tgtEl>
                                          <p:spTgt spid="13"/>
                                        </p:tgtEl>
                                        <p:attrNameLst>
                                          <p:attrName>ppt_w</p:attrName>
                                        </p:attrNameLst>
                                      </p:cBhvr>
                                      <p:tavLst>
                                        <p:tav tm="0">
                                          <p:val>
                                            <p:strVal val="#ppt_w*0.70"/>
                                          </p:val>
                                        </p:tav>
                                        <p:tav tm="100000">
                                          <p:val>
                                            <p:strVal val="#ppt_w"/>
                                          </p:val>
                                        </p:tav>
                                      </p:tavLst>
                                    </p:anim>
                                    <p:anim calcmode="lin" valueType="num">
                                      <p:cBhvr>
                                        <p:cTn id="77" dur="1000" fill="hold"/>
                                        <p:tgtEl>
                                          <p:spTgt spid="13"/>
                                        </p:tgtEl>
                                        <p:attrNameLst>
                                          <p:attrName>ppt_h</p:attrName>
                                        </p:attrNameLst>
                                      </p:cBhvr>
                                      <p:tavLst>
                                        <p:tav tm="0">
                                          <p:val>
                                            <p:strVal val="#ppt_h"/>
                                          </p:val>
                                        </p:tav>
                                        <p:tav tm="100000">
                                          <p:val>
                                            <p:strVal val="#ppt_h"/>
                                          </p:val>
                                        </p:tav>
                                      </p:tavLst>
                                    </p:anim>
                                    <p:animEffect transition="in" filter="fade">
                                      <p:cBhvr>
                                        <p:cTn id="78" dur="10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left)">
                                      <p:cBhvr>
                                        <p:cTn id="83" dur="500"/>
                                        <p:tgtEl>
                                          <p:spTgt spid="14"/>
                                        </p:tgtEl>
                                      </p:cBhvr>
                                    </p:animEffect>
                                  </p:childTnLst>
                                </p:cTn>
                              </p:par>
                              <p:par>
                                <p:cTn id="84" presetID="18" presetClass="emph" presetSubtype="0" fill="hold" grpId="1" nodeType="withEffect">
                                  <p:stCondLst>
                                    <p:cond delay="0"/>
                                  </p:stCondLst>
                                  <p:childTnLst>
                                    <p:set>
                                      <p:cBhvr override="childStyle">
                                        <p:cTn id="85" dur="500" fill="hold"/>
                                        <p:tgtEl>
                                          <p:spTgt spid="14"/>
                                        </p:tgtEl>
                                        <p:attrNameLst>
                                          <p:attrName>style.textDecorationUnderline</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2000"/>
                                        <p:tgtEl>
                                          <p:spTgt spid="11"/>
                                        </p:tgtEl>
                                      </p:cBhvr>
                                    </p:animEffect>
                                    <p:set>
                                      <p:cBhvr>
                                        <p:cTn id="90" dur="1" fill="hold">
                                          <p:stCondLst>
                                            <p:cond delay="1999"/>
                                          </p:stCondLst>
                                        </p:cTn>
                                        <p:tgtEl>
                                          <p:spTgt spid="11"/>
                                        </p:tgtEl>
                                        <p:attrNameLst>
                                          <p:attrName>style.visibility</p:attrName>
                                        </p:attrNameLst>
                                      </p:cBhvr>
                                      <p:to>
                                        <p:strVal val="hidden"/>
                                      </p:to>
                                    </p:set>
                                  </p:childTnLst>
                                </p:cTn>
                              </p:par>
                              <p:par>
                                <p:cTn id="91" presetID="0" presetClass="path" presetSubtype="0" accel="50000" decel="50000" fill="hold" grpId="7" nodeType="withEffect">
                                  <p:stCondLst>
                                    <p:cond delay="0"/>
                                  </p:stCondLst>
                                  <p:childTnLst>
                                    <p:animMotion origin="layout" path="M -0.5533 -0.30972 L -0.54305 -0.17199 " pathEditMode="relative" rAng="0" ptsTypes="AA">
                                      <p:cBhvr>
                                        <p:cTn id="92" dur="2000" fill="hold"/>
                                        <p:tgtEl>
                                          <p:spTgt spid="3"/>
                                        </p:tgtEl>
                                        <p:attrNameLst>
                                          <p:attrName>ppt_x</p:attrName>
                                          <p:attrName>ppt_y</p:attrName>
                                        </p:attrNameLst>
                                      </p:cBhvr>
                                      <p:rCtr x="503" y="6875"/>
                                    </p:animMotion>
                                  </p:childTnLst>
                                </p:cTn>
                              </p:par>
                              <p:par>
                                <p:cTn id="93" presetID="10" presetClass="exit" presetSubtype="0" fill="hold" grpId="2" nodeType="withEffect">
                                  <p:stCondLst>
                                    <p:cond delay="0"/>
                                  </p:stCondLst>
                                  <p:childTnLst>
                                    <p:animEffect transition="out" filter="fade">
                                      <p:cBhvr>
                                        <p:cTn id="94" dur="500"/>
                                        <p:tgtEl>
                                          <p:spTgt spid="14"/>
                                        </p:tgtEl>
                                      </p:cBhvr>
                                    </p:animEffect>
                                    <p:set>
                                      <p:cBhvr>
                                        <p:cTn id="9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2" grpId="0"/>
      <p:bldP spid="2" grpId="1"/>
      <p:bldP spid="5" grpId="0"/>
      <p:bldP spid="7" grpId="0"/>
      <p:bldP spid="7" grpId="1"/>
      <p:bldP spid="12" grpId="0"/>
      <p:bldP spid="12" grpId="1"/>
      <p:bldP spid="12" grpId="2"/>
      <p:bldP spid="8" grpId="0"/>
      <p:bldP spid="8" grpId="1"/>
      <p:bldP spid="14" grpId="0"/>
      <p:bldP spid="14" grpId="1"/>
      <p:bldP spid="14" grpId="2"/>
      <p:bldP spid="11" grpId="0"/>
      <p:bldP spid="11" grpId="1"/>
      <p:bldP spid="3" grpId="0"/>
      <p:bldP spid="3" grpId="1"/>
      <p:bldP spid="3" grpId="2"/>
      <p:bldP spid="3" grpId="3"/>
      <p:bldP spid="3" grpId="4"/>
      <p:bldP spid="3" grpId="5"/>
      <p:bldP spid="3" grpId="7"/>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b="21487"/>
          <a:stretch/>
        </p:blipFill>
        <p:spPr>
          <a:xfrm>
            <a:off x="11017" y="0"/>
            <a:ext cx="9144000" cy="6858000"/>
          </a:xfrm>
          <a:prstGeom prst="rect">
            <a:avLst/>
          </a:prstGeom>
        </p:spPr>
      </p:pic>
      <p:sp>
        <p:nvSpPr>
          <p:cNvPr id="7"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Saints know salvation</a:t>
            </a:r>
          </a:p>
          <a:p>
            <a:r>
              <a:rPr lang="en-US" b="1" dirty="0">
                <a:ln/>
                <a:solidFill>
                  <a:srgbClr val="6600FF"/>
                </a:solidFill>
                <a:effectLst>
                  <a:glow rad="63500">
                    <a:schemeClr val="accent5">
                      <a:lumMod val="20000"/>
                      <a:lumOff val="80000"/>
                      <a:alpha val="80000"/>
                    </a:schemeClr>
                  </a:glow>
                </a:effectLst>
              </a:rPr>
              <a:t>is not of themselves.</a:t>
            </a:r>
          </a:p>
        </p:txBody>
      </p:sp>
      <p:sp>
        <p:nvSpPr>
          <p:cNvPr id="28" name="Title 1">
            <a:extLst>
              <a:ext uri="{FF2B5EF4-FFF2-40B4-BE49-F238E27FC236}">
                <a16:creationId xmlns:a16="http://schemas.microsoft.com/office/drawing/2014/main" id="{AD20F32A-552F-4E3F-A948-3232EB832E0B}"/>
              </a:ext>
            </a:extLst>
          </p:cNvPr>
          <p:cNvSpPr txBox="1">
            <a:spLocks/>
          </p:cNvSpPr>
          <p:nvPr/>
        </p:nvSpPr>
        <p:spPr>
          <a:xfrm>
            <a:off x="4337941" y="3597586"/>
            <a:ext cx="2011585" cy="6556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wicked</a:t>
            </a:r>
          </a:p>
        </p:txBody>
      </p:sp>
      <p:sp>
        <p:nvSpPr>
          <p:cNvPr id="29" name="Title 1">
            <a:extLst>
              <a:ext uri="{FF2B5EF4-FFF2-40B4-BE49-F238E27FC236}">
                <a16:creationId xmlns:a16="http://schemas.microsoft.com/office/drawing/2014/main" id="{4C9E297F-A119-41B7-A34F-B5FCAA80FB1F}"/>
              </a:ext>
            </a:extLst>
          </p:cNvPr>
          <p:cNvSpPr txBox="1">
            <a:spLocks/>
          </p:cNvSpPr>
          <p:nvPr/>
        </p:nvSpPr>
        <p:spPr>
          <a:xfrm>
            <a:off x="1009026" y="4131284"/>
            <a:ext cx="516662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silent in darkness</a:t>
            </a:r>
          </a:p>
        </p:txBody>
      </p:sp>
      <p:sp>
        <p:nvSpPr>
          <p:cNvPr id="9" name="Title 1"/>
          <p:cNvSpPr>
            <a:spLocks noGrp="1"/>
          </p:cNvSpPr>
          <p:nvPr>
            <p:ph type="ctrTitle"/>
          </p:nvPr>
        </p:nvSpPr>
        <p:spPr>
          <a:xfrm>
            <a:off x="685800" y="2667000"/>
            <a:ext cx="7772400" cy="365759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He will guard the feet of His saints, But the wicked shall be silent in darkness. "For by strength no man shall prevail."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1</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st</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Samuel 2:9 </a:t>
            </a:r>
          </a:p>
        </p:txBody>
      </p:sp>
      <p:sp>
        <p:nvSpPr>
          <p:cNvPr id="30" name="Rectangle 29">
            <a:extLst>
              <a:ext uri="{FF2B5EF4-FFF2-40B4-BE49-F238E27FC236}">
                <a16:creationId xmlns:a16="http://schemas.microsoft.com/office/drawing/2014/main" id="{95B94069-8F2D-4FB8-AC05-A64757CCE2E4}"/>
              </a:ext>
            </a:extLst>
          </p:cNvPr>
          <p:cNvSpPr>
            <a:spLocks noChangeArrowheads="1"/>
          </p:cNvSpPr>
          <p:nvPr/>
        </p:nvSpPr>
        <p:spPr bwMode="auto">
          <a:xfrm>
            <a:off x="2788297" y="4105411"/>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381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12" name="Title 1"/>
          <p:cNvSpPr txBox="1">
            <a:spLocks/>
          </p:cNvSpPr>
          <p:nvPr/>
        </p:nvSpPr>
        <p:spPr>
          <a:xfrm>
            <a:off x="838200" y="457200"/>
            <a:ext cx="7772400" cy="98554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The Lord God loves His saints.</a:t>
            </a:r>
          </a:p>
        </p:txBody>
      </p:sp>
      <p:sp>
        <p:nvSpPr>
          <p:cNvPr id="13" name="Title 1"/>
          <p:cNvSpPr txBox="1">
            <a:spLocks/>
          </p:cNvSpPr>
          <p:nvPr/>
        </p:nvSpPr>
        <p:spPr>
          <a:xfrm>
            <a:off x="914400" y="3200400"/>
            <a:ext cx="7239000" cy="2286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Precious in the sight of the Lord is the death of His saints.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Psalm 116:15</a:t>
            </a:r>
          </a:p>
        </p:txBody>
      </p:sp>
      <p:sp>
        <p:nvSpPr>
          <p:cNvPr id="11" name="Title 1"/>
          <p:cNvSpPr txBox="1">
            <a:spLocks/>
          </p:cNvSpPr>
          <p:nvPr/>
        </p:nvSpPr>
        <p:spPr>
          <a:xfrm>
            <a:off x="8382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Resurrection from the dead </a:t>
            </a:r>
          </a:p>
          <a:p>
            <a:r>
              <a:rPr lang="en-US" b="1" dirty="0">
                <a:ln/>
                <a:solidFill>
                  <a:srgbClr val="6600FF"/>
                </a:solidFill>
                <a:effectLst>
                  <a:glow rad="63500">
                    <a:schemeClr val="accent5">
                      <a:lumMod val="20000"/>
                      <a:lumOff val="80000"/>
                      <a:alpha val="80000"/>
                    </a:schemeClr>
                  </a:glow>
                </a:effectLst>
              </a:rPr>
              <a:t>by God has been demonstrated.</a:t>
            </a:r>
          </a:p>
        </p:txBody>
      </p:sp>
      <p:sp>
        <p:nvSpPr>
          <p:cNvPr id="15" name="Title 1"/>
          <p:cNvSpPr txBox="1">
            <a:spLocks/>
          </p:cNvSpPr>
          <p:nvPr/>
        </p:nvSpPr>
        <p:spPr>
          <a:xfrm>
            <a:off x="685800" y="2743201"/>
            <a:ext cx="7772400" cy="32765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and the graves were opened; and many bodies of the saints who had fallen asleep were raised;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Matthew 27:52 </a:t>
            </a:r>
          </a:p>
        </p:txBody>
      </p:sp>
      <p:sp>
        <p:nvSpPr>
          <p:cNvPr id="16"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Eternity is </a:t>
            </a:r>
          </a:p>
          <a:p>
            <a:r>
              <a:rPr lang="en-US" b="1" dirty="0">
                <a:ln/>
                <a:solidFill>
                  <a:srgbClr val="6600FF"/>
                </a:solidFill>
                <a:effectLst>
                  <a:glow rad="63500">
                    <a:schemeClr val="accent5">
                      <a:lumMod val="20000"/>
                      <a:lumOff val="80000"/>
                      <a:alpha val="80000"/>
                    </a:schemeClr>
                  </a:glow>
                </a:effectLst>
              </a:rPr>
              <a:t>the inheritance of the saints.</a:t>
            </a:r>
          </a:p>
        </p:txBody>
      </p:sp>
      <p:sp>
        <p:nvSpPr>
          <p:cNvPr id="10" name="Title 1"/>
          <p:cNvSpPr txBox="1">
            <a:spLocks/>
          </p:cNvSpPr>
          <p:nvPr/>
        </p:nvSpPr>
        <p:spPr>
          <a:xfrm>
            <a:off x="304800" y="3454636"/>
            <a:ext cx="26670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4" name="Title 1"/>
          <p:cNvSpPr txBox="1">
            <a:spLocks/>
          </p:cNvSpPr>
          <p:nvPr/>
        </p:nvSpPr>
        <p:spPr>
          <a:xfrm>
            <a:off x="2057400" y="2841171"/>
            <a:ext cx="27432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8"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Righteousness will judge and declare one’s eternal condition.</a:t>
            </a:r>
          </a:p>
        </p:txBody>
      </p:sp>
      <p:sp>
        <p:nvSpPr>
          <p:cNvPr id="20" name="Title 1">
            <a:extLst>
              <a:ext uri="{FF2B5EF4-FFF2-40B4-BE49-F238E27FC236}">
                <a16:creationId xmlns:a16="http://schemas.microsoft.com/office/drawing/2014/main" id="{11A6107D-0BF9-41C0-8A4C-DC82951E31B5}"/>
              </a:ext>
            </a:extLst>
          </p:cNvPr>
          <p:cNvSpPr txBox="1">
            <a:spLocks/>
          </p:cNvSpPr>
          <p:nvPr/>
        </p:nvSpPr>
        <p:spPr>
          <a:xfrm>
            <a:off x="4118944" y="4310288"/>
            <a:ext cx="2157621" cy="6339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the saints</a:t>
            </a:r>
          </a:p>
        </p:txBody>
      </p:sp>
      <p:sp>
        <p:nvSpPr>
          <p:cNvPr id="21" name="Title 1">
            <a:extLst>
              <a:ext uri="{FF2B5EF4-FFF2-40B4-BE49-F238E27FC236}">
                <a16:creationId xmlns:a16="http://schemas.microsoft.com/office/drawing/2014/main" id="{DD9F6A17-3479-4918-9DB8-8A49E1F93303}"/>
              </a:ext>
            </a:extLst>
          </p:cNvPr>
          <p:cNvSpPr txBox="1">
            <a:spLocks/>
          </p:cNvSpPr>
          <p:nvPr/>
        </p:nvSpPr>
        <p:spPr>
          <a:xfrm>
            <a:off x="1679465" y="3693487"/>
            <a:ext cx="3962400" cy="7415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1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You should reward</a:t>
            </a:r>
          </a:p>
        </p:txBody>
      </p:sp>
      <p:sp>
        <p:nvSpPr>
          <p:cNvPr id="22" name="Title 1">
            <a:extLst>
              <a:ext uri="{FF2B5EF4-FFF2-40B4-BE49-F238E27FC236}">
                <a16:creationId xmlns:a16="http://schemas.microsoft.com/office/drawing/2014/main" id="{2EE4EB3B-043D-4E9F-9228-BABCB615B978}"/>
              </a:ext>
            </a:extLst>
          </p:cNvPr>
          <p:cNvSpPr txBox="1">
            <a:spLocks/>
          </p:cNvSpPr>
          <p:nvPr/>
        </p:nvSpPr>
        <p:spPr>
          <a:xfrm>
            <a:off x="685800" y="19050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37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rPr>
              <a:t>"The nations were angry, and Your wrath has come, And the time of the dead, that they should be judged, And that You should reward Your servants the prophets and the saints, And those who fear Your name, small and great, And should destroy those who destroy the earth."</a:t>
            </a:r>
            <a:r>
              <a:rPr kumimoji="0" lang="en-US" sz="3700" b="1" i="0"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rPr>
              <a:t> </a:t>
            </a:r>
            <a:r>
              <a:rPr kumimoji="0" lang="en-US" sz="3200" b="1" i="1"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rPr>
              <a:t>– Revelation 11:18</a:t>
            </a:r>
          </a:p>
        </p:txBody>
      </p:sp>
      <p:sp>
        <p:nvSpPr>
          <p:cNvPr id="23" name="Title 1">
            <a:extLst>
              <a:ext uri="{FF2B5EF4-FFF2-40B4-BE49-F238E27FC236}">
                <a16:creationId xmlns:a16="http://schemas.microsoft.com/office/drawing/2014/main" id="{A7D3BCB5-DE0E-4689-9195-FB626D38D279}"/>
              </a:ext>
            </a:extLst>
          </p:cNvPr>
          <p:cNvSpPr txBox="1">
            <a:spLocks/>
          </p:cNvSpPr>
          <p:nvPr/>
        </p:nvSpPr>
        <p:spPr>
          <a:xfrm>
            <a:off x="4859988" y="4347236"/>
            <a:ext cx="1429735" cy="622114"/>
          </a:xfrm>
          <a:prstGeom prst="rect">
            <a:avLst/>
          </a:prstGeom>
        </p:spPr>
        <p:txBody>
          <a:bodyPr vert="horz" lIns="91440" tIns="45720" rIns="91440" bIns="45720"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1" i="0"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rPr>
              <a:t>saints</a:t>
            </a:r>
          </a:p>
        </p:txBody>
      </p:sp>
      <p:sp>
        <p:nvSpPr>
          <p:cNvPr id="33" name="Title 1">
            <a:extLst>
              <a:ext uri="{FF2B5EF4-FFF2-40B4-BE49-F238E27FC236}">
                <a16:creationId xmlns:a16="http://schemas.microsoft.com/office/drawing/2014/main" id="{DB5C800E-1A4F-48F9-A030-48B8D8C83ECF}"/>
              </a:ext>
            </a:extLst>
          </p:cNvPr>
          <p:cNvSpPr txBox="1">
            <a:spLocks/>
          </p:cNvSpPr>
          <p:nvPr/>
        </p:nvSpPr>
        <p:spPr>
          <a:xfrm>
            <a:off x="988401" y="5137784"/>
            <a:ext cx="712626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whom the Lord commends</a:t>
            </a:r>
          </a:p>
        </p:txBody>
      </p:sp>
      <p:sp>
        <p:nvSpPr>
          <p:cNvPr id="24" name="Title 1">
            <a:extLst>
              <a:ext uri="{FF2B5EF4-FFF2-40B4-BE49-F238E27FC236}">
                <a16:creationId xmlns:a16="http://schemas.microsoft.com/office/drawing/2014/main" id="{BECD923F-4ED4-4053-B78C-F3E12621AA2D}"/>
              </a:ext>
            </a:extLst>
          </p:cNvPr>
          <p:cNvSpPr txBox="1">
            <a:spLocks/>
          </p:cNvSpPr>
          <p:nvPr/>
        </p:nvSpPr>
        <p:spPr>
          <a:xfrm>
            <a:off x="746759" y="20574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endParaRPr>
          </a:p>
          <a:p>
            <a:endParaRPr lang="en-US" sz="4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endParaRPr>
          </a:p>
          <a:p>
            <a:r>
              <a:rPr lang="en-US" sz="4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For not he who commends himself is approved, but whom the Lord commends.   </a:t>
            </a:r>
            <a:r>
              <a:rPr lang="en-US" sz="36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2</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nd</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Corinthians 10:18</a:t>
            </a:r>
          </a:p>
        </p:txBody>
      </p:sp>
      <p:sp>
        <p:nvSpPr>
          <p:cNvPr id="26" name="Title 1">
            <a:extLst>
              <a:ext uri="{FF2B5EF4-FFF2-40B4-BE49-F238E27FC236}">
                <a16:creationId xmlns:a16="http://schemas.microsoft.com/office/drawing/2014/main" id="{10462B89-C572-4692-925C-D9B6180B3C6E}"/>
              </a:ext>
            </a:extLst>
          </p:cNvPr>
          <p:cNvSpPr txBox="1">
            <a:spLocks/>
          </p:cNvSpPr>
          <p:nvPr/>
        </p:nvSpPr>
        <p:spPr>
          <a:xfrm>
            <a:off x="709688" y="20574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endParaRPr>
          </a:p>
          <a:p>
            <a:endParaRPr lang="en-US" sz="4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endParaRPr>
          </a:p>
          <a:p>
            <a:r>
              <a:rPr lang="en-US" sz="35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Nevertheless the solid foundation of God stands, having this seal: "The Lord knows those who are His," and, "Let everyone who names the name of Christ depart from iniquity." </a:t>
            </a:r>
            <a:r>
              <a:rPr lang="en-US" sz="34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2</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nd</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Timothy 2:19</a:t>
            </a:r>
          </a:p>
        </p:txBody>
      </p:sp>
      <p:sp>
        <p:nvSpPr>
          <p:cNvPr id="31" name="Title 1">
            <a:extLst>
              <a:ext uri="{FF2B5EF4-FFF2-40B4-BE49-F238E27FC236}">
                <a16:creationId xmlns:a16="http://schemas.microsoft.com/office/drawing/2014/main" id="{6068646B-A7B7-439A-981E-61D0A7988919}"/>
              </a:ext>
            </a:extLst>
          </p:cNvPr>
          <p:cNvSpPr txBox="1">
            <a:spLocks/>
          </p:cNvSpPr>
          <p:nvPr/>
        </p:nvSpPr>
        <p:spPr>
          <a:xfrm>
            <a:off x="1982100" y="3498093"/>
            <a:ext cx="523275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receive</a:t>
            </a:r>
            <a:r>
              <a:rPr kumimoji="0" lang="en-US" b="1" i="0" u="none" strike="noStrike" kern="1200" cap="none" spc="0" normalizeH="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the kingdom</a:t>
            </a:r>
            <a:endPar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endParaRPr>
          </a:p>
        </p:txBody>
      </p:sp>
      <p:sp>
        <p:nvSpPr>
          <p:cNvPr id="32" name="Title 1">
            <a:extLst>
              <a:ext uri="{FF2B5EF4-FFF2-40B4-BE49-F238E27FC236}">
                <a16:creationId xmlns:a16="http://schemas.microsoft.com/office/drawing/2014/main" id="{6BD8F804-337D-4C18-87D8-90FB3E020741}"/>
              </a:ext>
            </a:extLst>
          </p:cNvPr>
          <p:cNvSpPr txBox="1">
            <a:spLocks/>
          </p:cNvSpPr>
          <p:nvPr/>
        </p:nvSpPr>
        <p:spPr>
          <a:xfrm>
            <a:off x="2977795" y="4954149"/>
            <a:ext cx="2050910" cy="692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forever</a:t>
            </a:r>
          </a:p>
        </p:txBody>
      </p:sp>
      <p:sp>
        <p:nvSpPr>
          <p:cNvPr id="17" name="Title 1"/>
          <p:cNvSpPr txBox="1">
            <a:spLocks/>
          </p:cNvSpPr>
          <p:nvPr/>
        </p:nvSpPr>
        <p:spPr>
          <a:xfrm>
            <a:off x="685800" y="2819400"/>
            <a:ext cx="7772400" cy="3428999"/>
          </a:xfrm>
          <a:prstGeom prst="rect">
            <a:avLst/>
          </a:prstGeom>
        </p:spPr>
        <p:txBody>
          <a:bodyPr vert="horz" lIns="91440" tIns="45720" rIns="91440" bIns="45720" rtlCol="0" anchor="ct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'But the saints of the Most High shall receive the kingdom, and possess the kingdom forever, even forever and ever.'                  </a:t>
            </a:r>
            <a:r>
              <a:rPr lang="en-US" sz="33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Daniel 7:18</a:t>
            </a:r>
          </a:p>
        </p:txBody>
      </p:sp>
      <p:sp>
        <p:nvSpPr>
          <p:cNvPr id="34" name="Rectangle 4">
            <a:extLst>
              <a:ext uri="{FF2B5EF4-FFF2-40B4-BE49-F238E27FC236}">
                <a16:creationId xmlns:a16="http://schemas.microsoft.com/office/drawing/2014/main" id="{C60BCFC5-A23A-419A-87EA-C5DB09B4243C}"/>
              </a:ext>
            </a:extLst>
          </p:cNvPr>
          <p:cNvSpPr>
            <a:spLocks noChangeArrowheads="1"/>
          </p:cNvSpPr>
          <p:nvPr/>
        </p:nvSpPr>
        <p:spPr bwMode="auto">
          <a:xfrm>
            <a:off x="3516924" y="4119825"/>
            <a:ext cx="1497204" cy="67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normalizeH="0" baseline="0" noProof="0" dirty="0">
                <a:ln w="6600">
                  <a:solidFill>
                    <a:schemeClr val="accent2"/>
                  </a:solidFill>
                  <a:prstDash val="solid"/>
                </a:ln>
                <a:solidFill>
                  <a:srgbClr val="FFFFFF"/>
                </a:solidFill>
                <a:effectLst>
                  <a:glow rad="228600">
                    <a:schemeClr val="accent3">
                      <a:satMod val="175000"/>
                      <a:alpha val="40000"/>
                    </a:schemeClr>
                  </a:glow>
                  <a:outerShdw dist="38100" dir="2700000" algn="tl" rotWithShape="0">
                    <a:schemeClr val="accent2"/>
                  </a:outerShdw>
                </a:effectLst>
                <a:uLnTx/>
                <a:uFillTx/>
                <a:latin typeface="Calibri" panose="020F0502020204030204" pitchFamily="34" charset="0"/>
                <a:ea typeface="+mn-ea"/>
                <a:cs typeface="+mn-cs"/>
              </a:rPr>
              <a:t>LIFE</a:t>
            </a:r>
            <a:endParaRPr kumimoji="0" lang="en-US" sz="4000" b="1" i="1" u="none" strike="noStrike" kern="1200" normalizeH="0" baseline="0" noProof="0" dirty="0">
              <a:ln w="6600">
                <a:solidFill>
                  <a:schemeClr val="accent2"/>
                </a:solidFill>
                <a:prstDash val="solid"/>
              </a:ln>
              <a:solidFill>
                <a:srgbClr val="FFFFFF"/>
              </a:solidFill>
              <a:effectLst>
                <a:glow rad="228600">
                  <a:schemeClr val="accent3">
                    <a:satMod val="175000"/>
                    <a:alpha val="40000"/>
                  </a:schemeClr>
                </a:glow>
                <a:outerShdw dist="38100" dir="2700000" algn="tl" rotWithShape="0">
                  <a:schemeClr val="accent2"/>
                </a:outerShdw>
              </a:effectLst>
              <a:uLnTx/>
              <a:uFillTx/>
              <a:latin typeface="Calibri" panose="020F0502020204030204" pitchFamily="34" charset="0"/>
              <a:ea typeface="+mn-ea"/>
              <a:cs typeface="+mn-cs"/>
            </a:endParaRPr>
          </a:p>
        </p:txBody>
      </p:sp>
      <p:sp>
        <p:nvSpPr>
          <p:cNvPr id="35" name="Rectangle 4">
            <a:extLst>
              <a:ext uri="{FF2B5EF4-FFF2-40B4-BE49-F238E27FC236}">
                <a16:creationId xmlns:a16="http://schemas.microsoft.com/office/drawing/2014/main" id="{0E8B1490-3FAA-4818-A0CD-217CACCF21CD}"/>
              </a:ext>
            </a:extLst>
          </p:cNvPr>
          <p:cNvSpPr>
            <a:spLocks noChangeArrowheads="1"/>
          </p:cNvSpPr>
          <p:nvPr/>
        </p:nvSpPr>
        <p:spPr bwMode="auto">
          <a:xfrm>
            <a:off x="3516924" y="4119825"/>
            <a:ext cx="1497204" cy="67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alibri" panose="020F0502020204030204" pitchFamily="34" charset="0"/>
                <a:ea typeface="+mn-ea"/>
                <a:cs typeface="+mn-cs"/>
              </a:rPr>
              <a:t>LIFE</a:t>
            </a:r>
            <a:endParaRPr kumimoji="0" lang="en-US" sz="4000" b="1" i="1"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alibri" panose="020F0502020204030204" pitchFamily="34" charset="0"/>
              <a:ea typeface="+mn-ea"/>
              <a:cs typeface="+mn-cs"/>
            </a:endParaRPr>
          </a:p>
        </p:txBody>
      </p:sp>
      <p:sp>
        <p:nvSpPr>
          <p:cNvPr id="27" name="Title 1" hidden="1">
            <a:extLst>
              <a:ext uri="{FF2B5EF4-FFF2-40B4-BE49-F238E27FC236}">
                <a16:creationId xmlns:a16="http://schemas.microsoft.com/office/drawing/2014/main" id="{50989E92-EF03-4CC9-98B3-994EFC925849}"/>
              </a:ext>
            </a:extLst>
          </p:cNvPr>
          <p:cNvSpPr txBox="1">
            <a:spLocks/>
          </p:cNvSpPr>
          <p:nvPr/>
        </p:nvSpPr>
        <p:spPr>
          <a:xfrm>
            <a:off x="3962400" y="5334000"/>
            <a:ext cx="25908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ln w="11430">
                  <a:noFill/>
                </a:ln>
                <a:solidFill>
                  <a:srgbClr val="FF0000"/>
                </a:solidFill>
                <a:effectLst>
                  <a:outerShdw blurRad="50800" dist="39000" dir="5460000" algn="tl">
                    <a:srgbClr val="000000">
                      <a:alpha val="38000"/>
                    </a:srgbClr>
                  </a:outerShdw>
                </a:effectLst>
              </a:rPr>
              <a:t> </a:t>
            </a:r>
            <a:r>
              <a:rPr lang="en-US" sz="3600" b="1" dirty="0">
                <a:ln w="11430">
                  <a:noFill/>
                </a:ln>
                <a:solidFill>
                  <a:srgbClr val="FF0000"/>
                </a:solidFill>
                <a:effectLst>
                  <a:outerShdw blurRad="50800" dist="39000" dir="5460000" algn="tl">
                    <a:srgbClr val="000000">
                      <a:alpha val="38000"/>
                    </a:srgbClr>
                  </a:outerShdw>
                </a:effectLst>
              </a:rPr>
              <a:t> </a:t>
            </a:r>
            <a:r>
              <a:rPr lang="en-US" sz="3800" b="1" dirty="0">
                <a:ln w="11430">
                  <a:noFill/>
                </a:ln>
                <a:solidFill>
                  <a:srgbClr val="FF0000"/>
                </a:solidFill>
                <a:effectLst>
                  <a:outerShdw blurRad="50800" dist="39000" dir="5460000" algn="tl">
                    <a:srgbClr val="000000">
                      <a:alpha val="38000"/>
                    </a:srgbClr>
                  </a:outerShdw>
                </a:effectLst>
              </a:rPr>
              <a:t>saints</a:t>
            </a:r>
          </a:p>
        </p:txBody>
      </p:sp>
      <p:sp>
        <p:nvSpPr>
          <p:cNvPr id="25" name="Title 1" hidden="1">
            <a:extLst>
              <a:ext uri="{FF2B5EF4-FFF2-40B4-BE49-F238E27FC236}">
                <a16:creationId xmlns:a16="http://schemas.microsoft.com/office/drawing/2014/main" id="{022DF90A-D3F3-40FA-8175-5FC2B82A2CCA}"/>
              </a:ext>
            </a:extLst>
          </p:cNvPr>
          <p:cNvSpPr txBox="1">
            <a:spLocks/>
          </p:cNvSpPr>
          <p:nvPr/>
        </p:nvSpPr>
        <p:spPr>
          <a:xfrm>
            <a:off x="2593379" y="2967677"/>
            <a:ext cx="1910926" cy="622114"/>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w="11430">
                  <a:noFill/>
                </a:ln>
                <a:solidFill>
                  <a:srgbClr val="FF0000"/>
                </a:solidFill>
                <a:effectLst>
                  <a:outerShdw blurRad="50800" dist="39000" dir="5460000" algn="tl">
                    <a:srgbClr val="000000">
                      <a:alpha val="38000"/>
                    </a:srgbClr>
                  </a:outerShdw>
                </a:effectLst>
                <a:uLnTx/>
                <a:uFillTx/>
                <a:latin typeface="Calibri"/>
                <a:ea typeface="+mj-ea"/>
                <a:cs typeface="+mj-cs"/>
              </a:rPr>
              <a:t>saints</a:t>
            </a:r>
          </a:p>
        </p:txBody>
      </p:sp>
    </p:spTree>
    <p:extLst>
      <p:ext uri="{BB962C8B-B14F-4D97-AF65-F5344CB8AC3E}">
        <p14:creationId xmlns:p14="http://schemas.microsoft.com/office/powerpoint/2010/main" val="82881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cTn>
                              </p:par>
                              <p:par>
                                <p:cTn id="8" presetID="55" presetClass="entr" presetSubtype="0" fill="hold" grpId="0" nodeType="withEffect">
                                  <p:stCondLst>
                                    <p:cond delay="8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par>
                          <p:cTn id="13" fill="hold">
                            <p:stCondLst>
                              <p:cond delay="18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800"/>
                            </p:stCondLst>
                            <p:childTnLst>
                              <p:par>
                                <p:cTn id="20" presetID="10" presetClass="exit" presetSubtype="0" fill="hold" grpId="0" nodeType="after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18" presetClass="emph" presetSubtype="0" fill="hold" grpId="1" nodeType="withEffect">
                                  <p:stCondLst>
                                    <p:cond delay="0"/>
                                  </p:stCondLst>
                                  <p:childTnLst>
                                    <p:set>
                                      <p:cBhvr override="childStyle">
                                        <p:cTn id="29" dur="500" fill="hold"/>
                                        <p:tgtEl>
                                          <p:spTgt spid="28"/>
                                        </p:tgtEl>
                                        <p:attrNameLst>
                                          <p:attrName>style.textDecorationUnderline</p:attrName>
                                        </p:attrNameLst>
                                      </p:cBhvr>
                                      <p:to>
                                        <p:strVal val="true"/>
                                      </p:to>
                                    </p:set>
                                  </p:childTnLst>
                                </p:cTn>
                              </p:par>
                              <p:par>
                                <p:cTn id="30" presetID="22" presetClass="entr" presetSubtype="8" fill="hold" grpId="0" nodeType="withEffect">
                                  <p:stCondLst>
                                    <p:cond delay="40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18" presetClass="emph" presetSubtype="0" fill="hold" grpId="1" nodeType="withEffect">
                                  <p:stCondLst>
                                    <p:cond delay="400"/>
                                  </p:stCondLst>
                                  <p:childTnLst>
                                    <p:set>
                                      <p:cBhvr override="childStyle">
                                        <p:cTn id="34" dur="500" fill="hold"/>
                                        <p:tgtEl>
                                          <p:spTgt spid="29"/>
                                        </p:tgtEl>
                                        <p:attrNameLst>
                                          <p:attrName>style.textDecorationUnderline</p:attrName>
                                        </p:attrNameLst>
                                      </p:cBhvr>
                                      <p:to>
                                        <p:strVal val="true"/>
                                      </p:to>
                                    </p:set>
                                  </p:childTnLst>
                                </p:cTn>
                              </p:par>
                            </p:childTnLst>
                          </p:cTn>
                        </p:par>
                        <p:par>
                          <p:cTn id="35" fill="hold">
                            <p:stCondLst>
                              <p:cond delay="900"/>
                            </p:stCondLst>
                            <p:childTnLst>
                              <p:par>
                                <p:cTn id="36" presetID="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dissolve">
                                      <p:cBhvr>
                                        <p:cTn id="38" dur="500">
                                          <p:stCondLst>
                                            <p:cond delay="0"/>
                                          </p:stCondLst>
                                        </p:cTn>
                                        <p:tgtEl>
                                          <p:spTgt spid="30"/>
                                        </p:tgtEl>
                                      </p:cBhvr>
                                    </p:animEffect>
                                    <p:anim to="" calcmode="lin" valueType="num">
                                      <p:cBhvr>
                                        <p:cTn id="39" dur="500" fill="hold">
                                          <p:stCondLst>
                                            <p:cond delay="0"/>
                                          </p:stCondLst>
                                        </p:cTn>
                                        <p:tgtEl>
                                          <p:spTgt spid="30"/>
                                        </p:tgtEl>
                                        <p:attrNameLst>
                                          <p:attrName>ppt_w</p:attrName>
                                        </p:attrNameLst>
                                      </p:cBhvr>
                                      <p:tavLst>
                                        <p:tav tm="0">
                                          <p:val>
                                            <p:strVal val="#ppt_w*4"/>
                                          </p:val>
                                        </p:tav>
                                        <p:tav tm="100000">
                                          <p:val>
                                            <p:strVal val="#ppt_w"/>
                                          </p:val>
                                        </p:tav>
                                      </p:tavLst>
                                    </p:anim>
                                    <p:anim to="" calcmode="lin" valueType="num">
                                      <p:cBhvr>
                                        <p:cTn id="40" dur="500" fill="hold">
                                          <p:stCondLst>
                                            <p:cond delay="0"/>
                                          </p:stCondLst>
                                        </p:cTn>
                                        <p:tgtEl>
                                          <p:spTgt spid="30"/>
                                        </p:tgtEl>
                                        <p:attrNameLst>
                                          <p:attrName>ppt_h</p:attrName>
                                        </p:attrNameLst>
                                      </p:cBhvr>
                                      <p:tavLst>
                                        <p:tav tm="0">
                                          <p:val>
                                            <p:strVal val="#ppt_h*4"/>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2" nodeType="clickEffect">
                                  <p:stCondLst>
                                    <p:cond delay="0"/>
                                  </p:stCondLst>
                                  <p:childTnLst>
                                    <p:animEffect transition="out" filter="fade">
                                      <p:cBhvr>
                                        <p:cTn id="44" dur="250"/>
                                        <p:tgtEl>
                                          <p:spTgt spid="28"/>
                                        </p:tgtEl>
                                      </p:cBhvr>
                                    </p:animEffect>
                                    <p:set>
                                      <p:cBhvr>
                                        <p:cTn id="45" dur="1" fill="hold">
                                          <p:stCondLst>
                                            <p:cond delay="249"/>
                                          </p:stCondLst>
                                        </p:cTn>
                                        <p:tgtEl>
                                          <p:spTgt spid="28"/>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250"/>
                                        <p:tgtEl>
                                          <p:spTgt spid="29"/>
                                        </p:tgtEl>
                                      </p:cBhvr>
                                    </p:animEffect>
                                    <p:set>
                                      <p:cBhvr>
                                        <p:cTn id="48" dur="1" fill="hold">
                                          <p:stCondLst>
                                            <p:cond delay="249"/>
                                          </p:stCondLst>
                                        </p:cTn>
                                        <p:tgtEl>
                                          <p:spTgt spid="2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50"/>
                                        <p:tgtEl>
                                          <p:spTgt spid="30"/>
                                        </p:tgtEl>
                                      </p:cBhvr>
                                    </p:animEffect>
                                    <p:set>
                                      <p:cBhvr>
                                        <p:cTn id="51" dur="1" fill="hold">
                                          <p:stCondLst>
                                            <p:cond delay="249"/>
                                          </p:stCondLst>
                                        </p:cTn>
                                        <p:tgtEl>
                                          <p:spTgt spid="30"/>
                                        </p:tgtEl>
                                        <p:attrNameLst>
                                          <p:attrName>style.visibility</p:attrName>
                                        </p:attrNameLst>
                                      </p:cBhvr>
                                      <p:to>
                                        <p:strVal val="hidden"/>
                                      </p:to>
                                    </p:set>
                                  </p:childTnLst>
                                </p:cTn>
                              </p:par>
                            </p:childTnLst>
                          </p:cTn>
                        </p:par>
                        <p:par>
                          <p:cTn id="52" fill="hold">
                            <p:stCondLst>
                              <p:cond delay="250"/>
                            </p:stCondLst>
                            <p:childTnLst>
                              <p:par>
                                <p:cTn id="53" presetID="47" presetClass="exit" presetSubtype="0" fill="hold" grpId="1" nodeType="afterEffect">
                                  <p:stCondLst>
                                    <p:cond delay="0"/>
                                  </p:stCondLst>
                                  <p:childTnLst>
                                    <p:animEffect transition="out" filter="fade">
                                      <p:cBhvr>
                                        <p:cTn id="54" dur="1000"/>
                                        <p:tgtEl>
                                          <p:spTgt spid="9"/>
                                        </p:tgtEl>
                                      </p:cBhvr>
                                    </p:animEffect>
                                    <p:anim calcmode="lin" valueType="num">
                                      <p:cBhvr>
                                        <p:cTn id="55" dur="1000"/>
                                        <p:tgtEl>
                                          <p:spTgt spid="9"/>
                                        </p:tgtEl>
                                        <p:attrNameLst>
                                          <p:attrName>ppt_x</p:attrName>
                                        </p:attrNameLst>
                                      </p:cBhvr>
                                      <p:tavLst>
                                        <p:tav tm="0">
                                          <p:val>
                                            <p:strVal val="ppt_x"/>
                                          </p:val>
                                        </p:tav>
                                        <p:tav tm="100000">
                                          <p:val>
                                            <p:strVal val="ppt_x"/>
                                          </p:val>
                                        </p:tav>
                                      </p:tavLst>
                                    </p:anim>
                                    <p:anim calcmode="lin" valueType="num">
                                      <p:cBhvr>
                                        <p:cTn id="56" dur="1000"/>
                                        <p:tgtEl>
                                          <p:spTgt spid="9"/>
                                        </p:tgtEl>
                                        <p:attrNameLst>
                                          <p:attrName>ppt_y</p:attrName>
                                        </p:attrNameLst>
                                      </p:cBhvr>
                                      <p:tavLst>
                                        <p:tav tm="0">
                                          <p:val>
                                            <p:strVal val="ppt_y"/>
                                          </p:val>
                                        </p:tav>
                                        <p:tav tm="100000">
                                          <p:val>
                                            <p:strVal val="ppt_y-.1"/>
                                          </p:val>
                                        </p:tav>
                                      </p:tavLst>
                                    </p:anim>
                                    <p:set>
                                      <p:cBhvr>
                                        <p:cTn id="57" dur="1" fill="hold">
                                          <p:stCondLst>
                                            <p:cond delay="999"/>
                                          </p:stCondLst>
                                        </p:cTn>
                                        <p:tgtEl>
                                          <p:spTgt spid="9"/>
                                        </p:tgtEl>
                                        <p:attrNameLst>
                                          <p:attrName>style.visibility</p:attrName>
                                        </p:attrNameLst>
                                      </p:cBhvr>
                                      <p:to>
                                        <p:strVal val="hidden"/>
                                      </p:to>
                                    </p:set>
                                  </p:childTnLst>
                                </p:cTn>
                              </p:par>
                              <p:par>
                                <p:cTn id="58" presetID="10" presetClass="entr" presetSubtype="0" fill="hold" grpId="1"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
                                        <p:tgtEl>
                                          <p:spTgt spid="10"/>
                                        </p:tgtEl>
                                      </p:cBhvr>
                                    </p:animEffect>
                                  </p:childTnLst>
                                </p:cTn>
                              </p:par>
                              <p:par>
                                <p:cTn id="61" presetID="0" presetClass="path" presetSubtype="0" accel="50000" decel="50000" fill="hold" grpId="2" nodeType="withEffect">
                                  <p:stCondLst>
                                    <p:cond delay="0"/>
                                  </p:stCondLst>
                                  <p:childTnLst>
                                    <p:animMotion origin="layout" path="M 3.33333E-6 1.11022E-16 L 0.59409 0.07593 " pathEditMode="relative" rAng="0" ptsTypes="AA">
                                      <p:cBhvr>
                                        <p:cTn id="62" dur="2000" fill="hold"/>
                                        <p:tgtEl>
                                          <p:spTgt spid="10"/>
                                        </p:tgtEl>
                                        <p:attrNameLst>
                                          <p:attrName>ppt_x</p:attrName>
                                          <p:attrName>ppt_y</p:attrName>
                                        </p:attrNameLst>
                                      </p:cBhvr>
                                      <p:rCtr x="29705" y="3796"/>
                                    </p:animMotion>
                                  </p:childTnLst>
                                </p:cTn>
                              </p:par>
                              <p:par>
                                <p:cTn id="63" presetID="55" presetClass="exit" presetSubtype="0" fill="hold" grpId="1" nodeType="withEffect">
                                  <p:stCondLst>
                                    <p:cond delay="0"/>
                                  </p:stCondLst>
                                  <p:childTnLst>
                                    <p:anim calcmode="lin" valueType="num">
                                      <p:cBhvr>
                                        <p:cTn id="64" dur="1000"/>
                                        <p:tgtEl>
                                          <p:spTgt spid="7"/>
                                        </p:tgtEl>
                                        <p:attrNameLst>
                                          <p:attrName>ppt_w</p:attrName>
                                        </p:attrNameLst>
                                      </p:cBhvr>
                                      <p:tavLst>
                                        <p:tav tm="0">
                                          <p:val>
                                            <p:strVal val="ppt_w"/>
                                          </p:val>
                                        </p:tav>
                                        <p:tav tm="100000">
                                          <p:val>
                                            <p:strVal val="ppt_w*0.70"/>
                                          </p:val>
                                        </p:tav>
                                      </p:tavLst>
                                    </p:anim>
                                    <p:anim calcmode="lin" valueType="num">
                                      <p:cBhvr>
                                        <p:cTn id="65" dur="1000"/>
                                        <p:tgtEl>
                                          <p:spTgt spid="7"/>
                                        </p:tgtEl>
                                        <p:attrNameLst>
                                          <p:attrName>ppt_h</p:attrName>
                                        </p:attrNameLst>
                                      </p:cBhvr>
                                      <p:tavLst>
                                        <p:tav tm="0">
                                          <p:val>
                                            <p:strVal val="ppt_h"/>
                                          </p:val>
                                        </p:tav>
                                        <p:tav tm="100000">
                                          <p:val>
                                            <p:strVal val="ppt_h"/>
                                          </p:val>
                                        </p:tav>
                                      </p:tavLst>
                                    </p:anim>
                                    <p:animEffect transition="out" filter="fade">
                                      <p:cBhvr>
                                        <p:cTn id="66" dur="1000"/>
                                        <p:tgtEl>
                                          <p:spTgt spid="7"/>
                                        </p:tgtEl>
                                      </p:cBhvr>
                                    </p:animEffect>
                                    <p:set>
                                      <p:cBhvr>
                                        <p:cTn id="67" dur="1" fill="hold">
                                          <p:stCondLst>
                                            <p:cond delay="999"/>
                                          </p:stCondLst>
                                        </p:cTn>
                                        <p:tgtEl>
                                          <p:spTgt spid="7"/>
                                        </p:tgtEl>
                                        <p:attrNameLst>
                                          <p:attrName>style.visibility</p:attrName>
                                        </p:attrNameLst>
                                      </p:cBhvr>
                                      <p:to>
                                        <p:strVal val="hidden"/>
                                      </p:to>
                                    </p:set>
                                  </p:childTnLst>
                                </p:cTn>
                              </p:par>
                              <p:par>
                                <p:cTn id="68" presetID="55" presetClass="entr" presetSubtype="0" fill="hold" grpId="0" nodeType="withEffect">
                                  <p:stCondLst>
                                    <p:cond delay="80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ppt_w</p:attrName>
                                        </p:attrNameLst>
                                      </p:cBhvr>
                                      <p:tavLst>
                                        <p:tav tm="0">
                                          <p:val>
                                            <p:strVal val="#ppt_w*0.70"/>
                                          </p:val>
                                        </p:tav>
                                        <p:tav tm="100000">
                                          <p:val>
                                            <p:strVal val="#ppt_w"/>
                                          </p:val>
                                        </p:tav>
                                      </p:tavLst>
                                    </p:anim>
                                    <p:anim calcmode="lin" valueType="num">
                                      <p:cBhvr>
                                        <p:cTn id="71" dur="1000" fill="hold"/>
                                        <p:tgtEl>
                                          <p:spTgt spid="12"/>
                                        </p:tgtEl>
                                        <p:attrNameLst>
                                          <p:attrName>ppt_h</p:attrName>
                                        </p:attrNameLst>
                                      </p:cBhvr>
                                      <p:tavLst>
                                        <p:tav tm="0">
                                          <p:val>
                                            <p:strVal val="#ppt_h"/>
                                          </p:val>
                                        </p:tav>
                                        <p:tav tm="100000">
                                          <p:val>
                                            <p:strVal val="#ppt_h"/>
                                          </p:val>
                                        </p:tav>
                                      </p:tavLst>
                                    </p:anim>
                                    <p:animEffect transition="in" filter="fade">
                                      <p:cBhvr>
                                        <p:cTn id="72" dur="1000"/>
                                        <p:tgtEl>
                                          <p:spTgt spid="12"/>
                                        </p:tgtEl>
                                      </p:cBhvr>
                                    </p:animEffect>
                                  </p:childTnLst>
                                </p:cTn>
                              </p:par>
                              <p:par>
                                <p:cTn id="73" presetID="42" presetClass="entr" presetSubtype="0" fill="hold" grpId="0" nodeType="withEffect">
                                  <p:stCondLst>
                                    <p:cond delay="125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par>
                          <p:cTn id="78" fill="hold">
                            <p:stCondLst>
                              <p:cond delay="2500"/>
                            </p:stCondLst>
                            <p:childTnLst>
                              <p:par>
                                <p:cTn id="79" presetID="10" presetClass="exit" presetSubtype="0" fill="hold" grpId="3" nodeType="afterEffect">
                                  <p:stCondLst>
                                    <p:cond delay="0"/>
                                  </p:stCondLst>
                                  <p:childTnLst>
                                    <p:animEffect transition="out" filter="fade">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childTnLst>
                                </p:cTn>
                              </p:par>
                              <p:par>
                                <p:cTn id="88" presetID="2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xit" presetSubtype="0" fill="hold" grpId="1" nodeType="clickEffect">
                                  <p:stCondLst>
                                    <p:cond delay="200"/>
                                  </p:stCondLst>
                                  <p:childTnLst>
                                    <p:animEffect transition="out" filter="fade">
                                      <p:cBhvr>
                                        <p:cTn id="95" dur="800"/>
                                        <p:tgtEl>
                                          <p:spTgt spid="13"/>
                                        </p:tgtEl>
                                      </p:cBhvr>
                                    </p:animEffect>
                                    <p:anim calcmode="lin" valueType="num">
                                      <p:cBhvr>
                                        <p:cTn id="96" dur="800"/>
                                        <p:tgtEl>
                                          <p:spTgt spid="13"/>
                                        </p:tgtEl>
                                        <p:attrNameLst>
                                          <p:attrName>ppt_x</p:attrName>
                                        </p:attrNameLst>
                                      </p:cBhvr>
                                      <p:tavLst>
                                        <p:tav tm="0">
                                          <p:val>
                                            <p:strVal val="ppt_x"/>
                                          </p:val>
                                        </p:tav>
                                        <p:tav tm="100000">
                                          <p:val>
                                            <p:strVal val="ppt_x"/>
                                          </p:val>
                                        </p:tav>
                                      </p:tavLst>
                                    </p:anim>
                                    <p:anim calcmode="lin" valueType="num">
                                      <p:cBhvr>
                                        <p:cTn id="97" dur="800"/>
                                        <p:tgtEl>
                                          <p:spTgt spid="13"/>
                                        </p:tgtEl>
                                        <p:attrNameLst>
                                          <p:attrName>ppt_y</p:attrName>
                                        </p:attrNameLst>
                                      </p:cBhvr>
                                      <p:tavLst>
                                        <p:tav tm="0">
                                          <p:val>
                                            <p:strVal val="ppt_y"/>
                                          </p:val>
                                        </p:tav>
                                        <p:tav tm="100000">
                                          <p:val>
                                            <p:strVal val="ppt_y-.1"/>
                                          </p:val>
                                        </p:tav>
                                      </p:tavLst>
                                    </p:anim>
                                    <p:set>
                                      <p:cBhvr>
                                        <p:cTn id="98" dur="1" fill="hold">
                                          <p:stCondLst>
                                            <p:cond delay="799"/>
                                          </p:stCondLst>
                                        </p:cTn>
                                        <p:tgtEl>
                                          <p:spTgt spid="13"/>
                                        </p:tgtEl>
                                        <p:attrNameLst>
                                          <p:attrName>style.visibility</p:attrName>
                                        </p:attrNameLst>
                                      </p:cBhvr>
                                      <p:to>
                                        <p:strVal val="hidden"/>
                                      </p:to>
                                    </p:set>
                                  </p:childTnLst>
                                </p:cTn>
                              </p:par>
                              <p:par>
                                <p:cTn id="99" presetID="0" presetClass="exit" presetSubtype="0" fill="hold" grpId="1" nodeType="withEffect">
                                  <p:stCondLst>
                                    <p:cond delay="0"/>
                                  </p:stCondLst>
                                  <p:childTnLst>
                                    <p:set>
                                      <p:cBhvr>
                                        <p:cTn id="100" dur="1" fill="hold">
                                          <p:stCondLst>
                                            <p:cond delay="1099"/>
                                          </p:stCondLst>
                                        </p:cTn>
                                        <p:tgtEl>
                                          <p:spTgt spid="34"/>
                                        </p:tgtEl>
                                        <p:attrNameLst>
                                          <p:attrName>style.visibility</p:attrName>
                                        </p:attrNameLst>
                                      </p:cBhvr>
                                      <p:to>
                                        <p:strVal val="hidden"/>
                                      </p:to>
                                    </p:set>
                                    <p:animEffect transition="out" filter="dissolve">
                                      <p:cBhvr>
                                        <p:cTn id="101" dur="1100">
                                          <p:stCondLst>
                                            <p:cond delay="0"/>
                                          </p:stCondLst>
                                        </p:cTn>
                                        <p:tgtEl>
                                          <p:spTgt spid="34"/>
                                        </p:tgtEl>
                                      </p:cBhvr>
                                    </p:animEffect>
                                    <p:anim to="" calcmode="lin" valueType="num">
                                      <p:cBhvr>
                                        <p:cTn id="102" dur="1100" fill="hold">
                                          <p:stCondLst>
                                            <p:cond delay="0"/>
                                          </p:stCondLst>
                                        </p:cTn>
                                        <p:tgtEl>
                                          <p:spTgt spid="34"/>
                                        </p:tgtEl>
                                        <p:attrNameLst>
                                          <p:attrName>ppt_w</p:attrName>
                                        </p:attrNameLst>
                                      </p:cBhvr>
                                      <p:tavLst>
                                        <p:tav tm="0">
                                          <p:val>
                                            <p:strVal val="#ppt_w"/>
                                          </p:val>
                                        </p:tav>
                                        <p:tav tm="100000">
                                          <p:val>
                                            <p:strVal val="#ppt_w*4"/>
                                          </p:val>
                                        </p:tav>
                                      </p:tavLst>
                                    </p:anim>
                                    <p:anim to="" calcmode="lin" valueType="num">
                                      <p:cBhvr>
                                        <p:cTn id="103" dur="1100" fill="hold">
                                          <p:stCondLst>
                                            <p:cond delay="0"/>
                                          </p:stCondLst>
                                        </p:cTn>
                                        <p:tgtEl>
                                          <p:spTgt spid="34"/>
                                        </p:tgtEl>
                                        <p:attrNameLst>
                                          <p:attrName>ppt_h</p:attrName>
                                        </p:attrNameLst>
                                      </p:cBhvr>
                                      <p:tavLst>
                                        <p:tav tm="0">
                                          <p:val>
                                            <p:strVal val="#ppt_h"/>
                                          </p:val>
                                        </p:tav>
                                        <p:tav tm="100000">
                                          <p:val>
                                            <p:strVal val="#ppt_h*4"/>
                                          </p:val>
                                        </p:tav>
                                      </p:tavLst>
                                    </p:anim>
                                  </p:childTnLst>
                                </p:cTn>
                              </p:par>
                              <p:par>
                                <p:cTn id="104" presetID="0" presetClass="exit" presetSubtype="0" fill="hold" grpId="1" nodeType="withEffect">
                                  <p:stCondLst>
                                    <p:cond delay="0"/>
                                  </p:stCondLst>
                                  <p:childTnLst>
                                    <p:set>
                                      <p:cBhvr>
                                        <p:cTn id="105" dur="1" fill="hold">
                                          <p:stCondLst>
                                            <p:cond delay="999"/>
                                          </p:stCondLst>
                                        </p:cTn>
                                        <p:tgtEl>
                                          <p:spTgt spid="35"/>
                                        </p:tgtEl>
                                        <p:attrNameLst>
                                          <p:attrName>style.visibility</p:attrName>
                                        </p:attrNameLst>
                                      </p:cBhvr>
                                      <p:to>
                                        <p:strVal val="hidden"/>
                                      </p:to>
                                    </p:set>
                                    <p:animEffect transition="out" filter="dissolve">
                                      <p:cBhvr>
                                        <p:cTn id="106" dur="1000">
                                          <p:stCondLst>
                                            <p:cond delay="0"/>
                                          </p:stCondLst>
                                        </p:cTn>
                                        <p:tgtEl>
                                          <p:spTgt spid="35"/>
                                        </p:tgtEl>
                                      </p:cBhvr>
                                    </p:animEffect>
                                    <p:anim to="" calcmode="lin" valueType="num">
                                      <p:cBhvr>
                                        <p:cTn id="107" dur="1000" fill="hold">
                                          <p:stCondLst>
                                            <p:cond delay="0"/>
                                          </p:stCondLst>
                                        </p:cTn>
                                        <p:tgtEl>
                                          <p:spTgt spid="35"/>
                                        </p:tgtEl>
                                        <p:attrNameLst>
                                          <p:attrName>ppt_w</p:attrName>
                                        </p:attrNameLst>
                                      </p:cBhvr>
                                      <p:tavLst>
                                        <p:tav tm="0">
                                          <p:val>
                                            <p:strVal val="#ppt_w"/>
                                          </p:val>
                                        </p:tav>
                                        <p:tav tm="100000">
                                          <p:val>
                                            <p:strVal val="#ppt_w*4"/>
                                          </p:val>
                                        </p:tav>
                                      </p:tavLst>
                                    </p:anim>
                                    <p:anim to="" calcmode="lin" valueType="num">
                                      <p:cBhvr>
                                        <p:cTn id="108" dur="1000" fill="hold">
                                          <p:stCondLst>
                                            <p:cond delay="0"/>
                                          </p:stCondLst>
                                        </p:cTn>
                                        <p:tgtEl>
                                          <p:spTgt spid="35"/>
                                        </p:tgtEl>
                                        <p:attrNameLst>
                                          <p:attrName>ppt_h</p:attrName>
                                        </p:attrNameLst>
                                      </p:cBhvr>
                                      <p:tavLst>
                                        <p:tav tm="0">
                                          <p:val>
                                            <p:strVal val="#ppt_h"/>
                                          </p:val>
                                        </p:tav>
                                        <p:tav tm="100000">
                                          <p:val>
                                            <p:strVal val="#ppt_h*4"/>
                                          </p:val>
                                        </p:tav>
                                      </p:tavLst>
                                    </p:anim>
                                  </p:childTnLst>
                                </p:cTn>
                              </p:par>
                              <p:par>
                                <p:cTn id="109" presetID="10" presetClass="entr" presetSubtype="0" fill="hold" grpId="4"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
                                        <p:tgtEl>
                                          <p:spTgt spid="10"/>
                                        </p:tgtEl>
                                      </p:cBhvr>
                                    </p:animEffect>
                                  </p:childTnLst>
                                </p:cTn>
                              </p:par>
                              <p:par>
                                <p:cTn id="112" presetID="0" presetClass="path" presetSubtype="0" accel="50000" decel="50000" fill="hold" grpId="5" nodeType="withEffect">
                                  <p:stCondLst>
                                    <p:cond delay="0"/>
                                  </p:stCondLst>
                                  <p:childTnLst>
                                    <p:animMotion origin="layout" path="M 0.59496 0.07569 L 0.61475 0.0206 " pathEditMode="relative" rAng="0" ptsTypes="AA">
                                      <p:cBhvr>
                                        <p:cTn id="113" dur="1500" fill="hold"/>
                                        <p:tgtEl>
                                          <p:spTgt spid="10"/>
                                        </p:tgtEl>
                                        <p:attrNameLst>
                                          <p:attrName>ppt_x</p:attrName>
                                          <p:attrName>ppt_y</p:attrName>
                                        </p:attrNameLst>
                                      </p:cBhvr>
                                      <p:rCtr x="990" y="-2755"/>
                                    </p:animMotion>
                                  </p:childTnLst>
                                </p:cTn>
                              </p:par>
                              <p:par>
                                <p:cTn id="114" presetID="55" presetClass="exit" presetSubtype="0" fill="hold" grpId="1" nodeType="withEffect">
                                  <p:stCondLst>
                                    <p:cond delay="100"/>
                                  </p:stCondLst>
                                  <p:childTnLst>
                                    <p:anim calcmode="lin" valueType="num">
                                      <p:cBhvr>
                                        <p:cTn id="115" dur="900"/>
                                        <p:tgtEl>
                                          <p:spTgt spid="12"/>
                                        </p:tgtEl>
                                        <p:attrNameLst>
                                          <p:attrName>ppt_w</p:attrName>
                                        </p:attrNameLst>
                                      </p:cBhvr>
                                      <p:tavLst>
                                        <p:tav tm="0">
                                          <p:val>
                                            <p:strVal val="ppt_w"/>
                                          </p:val>
                                        </p:tav>
                                        <p:tav tm="100000">
                                          <p:val>
                                            <p:strVal val="ppt_w*0.70"/>
                                          </p:val>
                                        </p:tav>
                                      </p:tavLst>
                                    </p:anim>
                                    <p:anim calcmode="lin" valueType="num">
                                      <p:cBhvr>
                                        <p:cTn id="116" dur="900"/>
                                        <p:tgtEl>
                                          <p:spTgt spid="12"/>
                                        </p:tgtEl>
                                        <p:attrNameLst>
                                          <p:attrName>ppt_h</p:attrName>
                                        </p:attrNameLst>
                                      </p:cBhvr>
                                      <p:tavLst>
                                        <p:tav tm="0">
                                          <p:val>
                                            <p:strVal val="ppt_h"/>
                                          </p:val>
                                        </p:tav>
                                        <p:tav tm="100000">
                                          <p:val>
                                            <p:strVal val="ppt_h"/>
                                          </p:val>
                                        </p:tav>
                                      </p:tavLst>
                                    </p:anim>
                                    <p:animEffect transition="out" filter="fade">
                                      <p:cBhvr>
                                        <p:cTn id="117" dur="900"/>
                                        <p:tgtEl>
                                          <p:spTgt spid="12"/>
                                        </p:tgtEl>
                                      </p:cBhvr>
                                    </p:animEffect>
                                    <p:set>
                                      <p:cBhvr>
                                        <p:cTn id="118" dur="1" fill="hold">
                                          <p:stCondLst>
                                            <p:cond delay="899"/>
                                          </p:stCondLst>
                                        </p:cTn>
                                        <p:tgtEl>
                                          <p:spTgt spid="12"/>
                                        </p:tgtEl>
                                        <p:attrNameLst>
                                          <p:attrName>style.visibility</p:attrName>
                                        </p:attrNameLst>
                                      </p:cBhvr>
                                      <p:to>
                                        <p:strVal val="hidden"/>
                                      </p:to>
                                    </p:set>
                                  </p:childTnLst>
                                </p:cTn>
                              </p:par>
                              <p:par>
                                <p:cTn id="119" presetID="55" presetClass="entr" presetSubtype="0" fill="hold" grpId="0" nodeType="withEffect">
                                  <p:stCondLst>
                                    <p:cond delay="600"/>
                                  </p:stCondLst>
                                  <p:childTnLst>
                                    <p:set>
                                      <p:cBhvr>
                                        <p:cTn id="120" dur="1" fill="hold">
                                          <p:stCondLst>
                                            <p:cond delay="0"/>
                                          </p:stCondLst>
                                        </p:cTn>
                                        <p:tgtEl>
                                          <p:spTgt spid="11"/>
                                        </p:tgtEl>
                                        <p:attrNameLst>
                                          <p:attrName>style.visibility</p:attrName>
                                        </p:attrNameLst>
                                      </p:cBhvr>
                                      <p:to>
                                        <p:strVal val="visible"/>
                                      </p:to>
                                    </p:set>
                                    <p:anim calcmode="lin" valueType="num">
                                      <p:cBhvr>
                                        <p:cTn id="121" dur="1000" fill="hold"/>
                                        <p:tgtEl>
                                          <p:spTgt spid="11"/>
                                        </p:tgtEl>
                                        <p:attrNameLst>
                                          <p:attrName>ppt_w</p:attrName>
                                        </p:attrNameLst>
                                      </p:cBhvr>
                                      <p:tavLst>
                                        <p:tav tm="0">
                                          <p:val>
                                            <p:strVal val="#ppt_w*0.70"/>
                                          </p:val>
                                        </p:tav>
                                        <p:tav tm="100000">
                                          <p:val>
                                            <p:strVal val="#ppt_w"/>
                                          </p:val>
                                        </p:tav>
                                      </p:tavLst>
                                    </p:anim>
                                    <p:anim calcmode="lin" valueType="num">
                                      <p:cBhvr>
                                        <p:cTn id="122" dur="1000" fill="hold"/>
                                        <p:tgtEl>
                                          <p:spTgt spid="11"/>
                                        </p:tgtEl>
                                        <p:attrNameLst>
                                          <p:attrName>ppt_h</p:attrName>
                                        </p:attrNameLst>
                                      </p:cBhvr>
                                      <p:tavLst>
                                        <p:tav tm="0">
                                          <p:val>
                                            <p:strVal val="#ppt_h"/>
                                          </p:val>
                                        </p:tav>
                                        <p:tav tm="100000">
                                          <p:val>
                                            <p:strVal val="#ppt_h"/>
                                          </p:val>
                                        </p:tav>
                                      </p:tavLst>
                                    </p:anim>
                                    <p:animEffect transition="in" filter="fade">
                                      <p:cBhvr>
                                        <p:cTn id="123" dur="1000"/>
                                        <p:tgtEl>
                                          <p:spTgt spid="11"/>
                                        </p:tgtEl>
                                      </p:cBhvr>
                                    </p:animEffect>
                                  </p:childTnLst>
                                </p:cTn>
                              </p:par>
                              <p:par>
                                <p:cTn id="124" presetID="42" presetClass="entr" presetSubtype="0" fill="hold" grpId="0" nodeType="withEffect">
                                  <p:stCondLst>
                                    <p:cond delay="150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
                                          </p:val>
                                        </p:tav>
                                        <p:tav tm="100000">
                                          <p:val>
                                            <p:strVal val="#ppt_x"/>
                                          </p:val>
                                        </p:tav>
                                      </p:tavLst>
                                    </p:anim>
                                    <p:anim calcmode="lin" valueType="num">
                                      <p:cBhvr>
                                        <p:cTn id="128" dur="1000" fill="hold"/>
                                        <p:tgtEl>
                                          <p:spTgt spid="15"/>
                                        </p:tgtEl>
                                        <p:attrNameLst>
                                          <p:attrName>ppt_y</p:attrName>
                                        </p:attrNameLst>
                                      </p:cBhvr>
                                      <p:tavLst>
                                        <p:tav tm="0">
                                          <p:val>
                                            <p:strVal val="#ppt_y+.1"/>
                                          </p:val>
                                        </p:tav>
                                        <p:tav tm="100000">
                                          <p:val>
                                            <p:strVal val="#ppt_y"/>
                                          </p:val>
                                        </p:tav>
                                      </p:tavLst>
                                    </p:anim>
                                  </p:childTnLst>
                                </p:cTn>
                              </p:par>
                            </p:childTnLst>
                          </p:cTn>
                        </p:par>
                        <p:par>
                          <p:cTn id="129" fill="hold">
                            <p:stCondLst>
                              <p:cond delay="2500"/>
                            </p:stCondLst>
                            <p:childTnLst>
                              <p:par>
                                <p:cTn id="130" presetID="10" presetClass="exit" presetSubtype="0" fill="hold" grpId="7" nodeType="afterEffect">
                                  <p:stCondLst>
                                    <p:cond delay="0"/>
                                  </p:stCondLst>
                                  <p:childTnLst>
                                    <p:animEffect transition="out" filter="fade">
                                      <p:cBhvr>
                                        <p:cTn id="131" dur="500"/>
                                        <p:tgtEl>
                                          <p:spTgt spid="10"/>
                                        </p:tgtEl>
                                      </p:cBhvr>
                                    </p:animEffect>
                                    <p:set>
                                      <p:cBhvr>
                                        <p:cTn id="132" dur="1" fill="hold">
                                          <p:stCondLst>
                                            <p:cond delay="499"/>
                                          </p:stCondLst>
                                        </p:cTn>
                                        <p:tgtEl>
                                          <p:spTgt spid="10"/>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7" presetClass="entr" presetSubtype="4" fill="hold" grpId="0" nodeType="clickEffect">
                                  <p:stCondLst>
                                    <p:cond delay="150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ppt_x</p:attrName>
                                        </p:attrNameLst>
                                      </p:cBhvr>
                                      <p:tavLst>
                                        <p:tav tm="0">
                                          <p:val>
                                            <p:strVal val="#ppt_x"/>
                                          </p:val>
                                        </p:tav>
                                        <p:tav tm="100000">
                                          <p:val>
                                            <p:strVal val="#ppt_x"/>
                                          </p:val>
                                        </p:tav>
                                      </p:tavLst>
                                    </p:anim>
                                    <p:anim calcmode="lin" valueType="num">
                                      <p:cBhvr>
                                        <p:cTn id="138" dur="500" fill="hold"/>
                                        <p:tgtEl>
                                          <p:spTgt spid="22"/>
                                        </p:tgtEl>
                                        <p:attrNameLst>
                                          <p:attrName>ppt_y</p:attrName>
                                        </p:attrNameLst>
                                      </p:cBhvr>
                                      <p:tavLst>
                                        <p:tav tm="0">
                                          <p:val>
                                            <p:strVal val="#ppt_y+#ppt_h/2"/>
                                          </p:val>
                                        </p:tav>
                                        <p:tav tm="100000">
                                          <p:val>
                                            <p:strVal val="#ppt_y"/>
                                          </p:val>
                                        </p:tav>
                                      </p:tavLst>
                                    </p:anim>
                                    <p:anim calcmode="lin" valueType="num">
                                      <p:cBhvr>
                                        <p:cTn id="139" dur="500" fill="hold"/>
                                        <p:tgtEl>
                                          <p:spTgt spid="22"/>
                                        </p:tgtEl>
                                        <p:attrNameLst>
                                          <p:attrName>ppt_w</p:attrName>
                                        </p:attrNameLst>
                                      </p:cBhvr>
                                      <p:tavLst>
                                        <p:tav tm="0">
                                          <p:val>
                                            <p:strVal val="#ppt_w"/>
                                          </p:val>
                                        </p:tav>
                                        <p:tav tm="100000">
                                          <p:val>
                                            <p:strVal val="#ppt_w"/>
                                          </p:val>
                                        </p:tav>
                                      </p:tavLst>
                                    </p:anim>
                                    <p:anim calcmode="lin" valueType="num">
                                      <p:cBhvr>
                                        <p:cTn id="140" dur="500" fill="hold"/>
                                        <p:tgtEl>
                                          <p:spTgt spid="22"/>
                                        </p:tgtEl>
                                        <p:attrNameLst>
                                          <p:attrName>ppt_h</p:attrName>
                                        </p:attrNameLst>
                                      </p:cBhvr>
                                      <p:tavLst>
                                        <p:tav tm="0">
                                          <p:val>
                                            <p:fltVal val="0"/>
                                          </p:val>
                                        </p:tav>
                                        <p:tav tm="100000">
                                          <p:val>
                                            <p:strVal val="#ppt_h"/>
                                          </p:val>
                                        </p:tav>
                                      </p:tavLst>
                                    </p:anim>
                                  </p:childTnLst>
                                </p:cTn>
                              </p:par>
                              <p:par>
                                <p:cTn id="141" presetID="47" presetClass="exit" presetSubtype="0" fill="hold" grpId="1" nodeType="withEffect">
                                  <p:stCondLst>
                                    <p:cond delay="0"/>
                                  </p:stCondLst>
                                  <p:childTnLst>
                                    <p:animEffect transition="out" filter="fade">
                                      <p:cBhvr>
                                        <p:cTn id="142" dur="1000"/>
                                        <p:tgtEl>
                                          <p:spTgt spid="15"/>
                                        </p:tgtEl>
                                      </p:cBhvr>
                                    </p:animEffect>
                                    <p:anim calcmode="lin" valueType="num">
                                      <p:cBhvr>
                                        <p:cTn id="143" dur="1000"/>
                                        <p:tgtEl>
                                          <p:spTgt spid="15"/>
                                        </p:tgtEl>
                                        <p:attrNameLst>
                                          <p:attrName>ppt_x</p:attrName>
                                        </p:attrNameLst>
                                      </p:cBhvr>
                                      <p:tavLst>
                                        <p:tav tm="0">
                                          <p:val>
                                            <p:strVal val="ppt_x"/>
                                          </p:val>
                                        </p:tav>
                                        <p:tav tm="100000">
                                          <p:val>
                                            <p:strVal val="ppt_x"/>
                                          </p:val>
                                        </p:tav>
                                      </p:tavLst>
                                    </p:anim>
                                    <p:anim calcmode="lin" valueType="num">
                                      <p:cBhvr>
                                        <p:cTn id="144" dur="1000"/>
                                        <p:tgtEl>
                                          <p:spTgt spid="15"/>
                                        </p:tgtEl>
                                        <p:attrNameLst>
                                          <p:attrName>ppt_y</p:attrName>
                                        </p:attrNameLst>
                                      </p:cBhvr>
                                      <p:tavLst>
                                        <p:tav tm="0">
                                          <p:val>
                                            <p:strVal val="ppt_y"/>
                                          </p:val>
                                        </p:tav>
                                        <p:tav tm="100000">
                                          <p:val>
                                            <p:strVal val="ppt_y-.1"/>
                                          </p:val>
                                        </p:tav>
                                      </p:tavLst>
                                    </p:anim>
                                    <p:set>
                                      <p:cBhvr>
                                        <p:cTn id="145" dur="1" fill="hold">
                                          <p:stCondLst>
                                            <p:cond delay="999"/>
                                          </p:stCondLst>
                                        </p:cTn>
                                        <p:tgtEl>
                                          <p:spTgt spid="15"/>
                                        </p:tgtEl>
                                        <p:attrNameLst>
                                          <p:attrName>style.visibility</p:attrName>
                                        </p:attrNameLst>
                                      </p:cBhvr>
                                      <p:to>
                                        <p:strVal val="hidden"/>
                                      </p:to>
                                    </p:set>
                                  </p:childTnLst>
                                </p:cTn>
                              </p:par>
                              <p:par>
                                <p:cTn id="146" presetID="10" presetClass="entr" presetSubtype="0" fill="hold" grpId="8" nodeType="withEffect">
                                  <p:stCondLst>
                                    <p:cond delay="0"/>
                                  </p:stCondLst>
                                  <p:childTnLst>
                                    <p:set>
                                      <p:cBhvr>
                                        <p:cTn id="147" dur="1" fill="hold">
                                          <p:stCondLst>
                                            <p:cond delay="0"/>
                                          </p:stCondLst>
                                        </p:cTn>
                                        <p:tgtEl>
                                          <p:spTgt spid="10"/>
                                        </p:tgtEl>
                                        <p:attrNameLst>
                                          <p:attrName>style.visibility</p:attrName>
                                        </p:attrNameLst>
                                      </p:cBhvr>
                                      <p:to>
                                        <p:strVal val="visible"/>
                                      </p:to>
                                    </p:set>
                                    <p:animEffect transition="in" filter="fade">
                                      <p:cBhvr>
                                        <p:cTn id="148" dur="250"/>
                                        <p:tgtEl>
                                          <p:spTgt spid="10"/>
                                        </p:tgtEl>
                                      </p:cBhvr>
                                    </p:animEffect>
                                  </p:childTnLst>
                                </p:cTn>
                              </p:par>
                              <p:par>
                                <p:cTn id="149" presetID="6" presetClass="emph" presetSubtype="0" fill="hold" grpId="10" nodeType="withEffect">
                                  <p:stCondLst>
                                    <p:cond delay="0"/>
                                  </p:stCondLst>
                                  <p:childTnLst>
                                    <p:animScale>
                                      <p:cBhvr>
                                        <p:cTn id="150" dur="2000" fill="hold"/>
                                        <p:tgtEl>
                                          <p:spTgt spid="10"/>
                                        </p:tgtEl>
                                      </p:cBhvr>
                                      <p:by x="83000" y="83000"/>
                                    </p:animScale>
                                  </p:childTnLst>
                                </p:cTn>
                              </p:par>
                              <p:par>
                                <p:cTn id="151" presetID="0" presetClass="path" presetSubtype="0" accel="50000" decel="50000" fill="hold" grpId="6" nodeType="withEffect">
                                  <p:stCondLst>
                                    <p:cond delay="0"/>
                                  </p:stCondLst>
                                  <p:childTnLst>
                                    <p:animMotion origin="layout" path="M 0.61475 0.0206 L 0.42048 0.10347 " pathEditMode="relative" rAng="0" ptsTypes="AA">
                                      <p:cBhvr>
                                        <p:cTn id="152" dur="2000" fill="hold"/>
                                        <p:tgtEl>
                                          <p:spTgt spid="10"/>
                                        </p:tgtEl>
                                        <p:attrNameLst>
                                          <p:attrName>ppt_x</p:attrName>
                                          <p:attrName>ppt_y</p:attrName>
                                        </p:attrNameLst>
                                      </p:cBhvr>
                                      <p:rCtr x="-9722" y="4144"/>
                                    </p:animMotion>
                                  </p:childTnLst>
                                </p:cTn>
                              </p:par>
                            </p:childTnLst>
                          </p:cTn>
                        </p:par>
                        <p:par>
                          <p:cTn id="153" fill="hold">
                            <p:stCondLst>
                              <p:cond delay="2000"/>
                            </p:stCondLst>
                            <p:childTnLst>
                              <p:par>
                                <p:cTn id="154" presetID="10" presetClass="exit" presetSubtype="0" fill="hold" grpId="9" nodeType="afterEffect">
                                  <p:stCondLst>
                                    <p:cond delay="0"/>
                                  </p:stCondLst>
                                  <p:childTnLst>
                                    <p:animEffect transition="out" filter="fade">
                                      <p:cBhvr>
                                        <p:cTn id="155" dur="250"/>
                                        <p:tgtEl>
                                          <p:spTgt spid="10"/>
                                        </p:tgtEl>
                                      </p:cBhvr>
                                    </p:animEffect>
                                    <p:set>
                                      <p:cBhvr>
                                        <p:cTn id="156" dur="1" fill="hold">
                                          <p:stCondLst>
                                            <p:cond delay="249"/>
                                          </p:stCondLst>
                                        </p:cTn>
                                        <p:tgtEl>
                                          <p:spTgt spid="10"/>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21"/>
                                        </p:tgtEl>
                                        <p:attrNameLst>
                                          <p:attrName>style.visibility</p:attrName>
                                        </p:attrNameLst>
                                      </p:cBhvr>
                                      <p:to>
                                        <p:strVal val="visible"/>
                                      </p:to>
                                    </p:set>
                                    <p:animEffect transition="in" filter="wipe(left)">
                                      <p:cBhvr>
                                        <p:cTn id="161" dur="500"/>
                                        <p:tgtEl>
                                          <p:spTgt spid="21"/>
                                        </p:tgtEl>
                                      </p:cBhvr>
                                    </p:animEffect>
                                  </p:childTnLst>
                                </p:cTn>
                              </p:par>
                              <p:par>
                                <p:cTn id="162" presetID="18" presetClass="emph" presetSubtype="0" fill="hold" grpId="1" nodeType="withEffect">
                                  <p:stCondLst>
                                    <p:cond delay="0"/>
                                  </p:stCondLst>
                                  <p:childTnLst>
                                    <p:set>
                                      <p:cBhvr override="childStyle">
                                        <p:cTn id="163" dur="500" fill="hold"/>
                                        <p:tgtEl>
                                          <p:spTgt spid="21"/>
                                        </p:tgtEl>
                                        <p:attrNameLst>
                                          <p:attrName>style.textDecorationUnderline</p:attrName>
                                        </p:attrNameLst>
                                      </p:cBhvr>
                                      <p:to>
                                        <p:strVal val="true"/>
                                      </p:to>
                                    </p:set>
                                  </p:childTnLst>
                                </p:cTn>
                              </p:par>
                              <p:par>
                                <p:cTn id="164" presetID="22" presetClass="entr" presetSubtype="8" fill="hold" grpId="0" nodeType="withEffect">
                                  <p:stCondLst>
                                    <p:cond delay="400"/>
                                  </p:stCondLst>
                                  <p:childTnLst>
                                    <p:set>
                                      <p:cBhvr>
                                        <p:cTn id="165" dur="1" fill="hold">
                                          <p:stCondLst>
                                            <p:cond delay="0"/>
                                          </p:stCondLst>
                                        </p:cTn>
                                        <p:tgtEl>
                                          <p:spTgt spid="20"/>
                                        </p:tgtEl>
                                        <p:attrNameLst>
                                          <p:attrName>style.visibility</p:attrName>
                                        </p:attrNameLst>
                                      </p:cBhvr>
                                      <p:to>
                                        <p:strVal val="visible"/>
                                      </p:to>
                                    </p:set>
                                    <p:animEffect transition="in" filter="wipe(left)">
                                      <p:cBhvr>
                                        <p:cTn id="166" dur="500"/>
                                        <p:tgtEl>
                                          <p:spTgt spid="20"/>
                                        </p:tgtEl>
                                      </p:cBhvr>
                                    </p:animEffect>
                                  </p:childTnLst>
                                </p:cTn>
                              </p:par>
                              <p:par>
                                <p:cTn id="167" presetID="18" presetClass="emph" presetSubtype="0" fill="hold" grpId="1" nodeType="withEffect">
                                  <p:stCondLst>
                                    <p:cond delay="400"/>
                                  </p:stCondLst>
                                  <p:childTnLst>
                                    <p:set>
                                      <p:cBhvr override="childStyle">
                                        <p:cTn id="168" dur="500" fill="hold"/>
                                        <p:tgtEl>
                                          <p:spTgt spid="20"/>
                                        </p:tgtEl>
                                        <p:attrNameLst>
                                          <p:attrName>style.textDecorationUnderline</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23"/>
                                        </p:tgtEl>
                                        <p:attrNameLst>
                                          <p:attrName>style.visibility</p:attrName>
                                        </p:attrNameLst>
                                      </p:cBhvr>
                                      <p:to>
                                        <p:strVal val="visible"/>
                                      </p:to>
                                    </p:set>
                                    <p:animEffect transition="in" filter="fade">
                                      <p:cBhvr>
                                        <p:cTn id="173" dur="250"/>
                                        <p:tgtEl>
                                          <p:spTgt spid="23"/>
                                        </p:tgtEl>
                                      </p:cBhvr>
                                    </p:animEffect>
                                  </p:childTnLst>
                                </p:cTn>
                              </p:par>
                              <p:par>
                                <p:cTn id="174" presetID="6" presetClass="emph" presetSubtype="0" fill="hold" grpId="2" nodeType="withEffect">
                                  <p:stCondLst>
                                    <p:cond delay="0"/>
                                  </p:stCondLst>
                                  <p:childTnLst>
                                    <p:animScale>
                                      <p:cBhvr>
                                        <p:cTn id="175" dur="2000" fill="hold"/>
                                        <p:tgtEl>
                                          <p:spTgt spid="23"/>
                                        </p:tgtEl>
                                      </p:cBhvr>
                                      <p:by x="117000" y="117000"/>
                                    </p:animScale>
                                  </p:childTnLst>
                                </p:cTn>
                              </p:par>
                              <p:par>
                                <p:cTn id="176" presetID="0" presetClass="path" presetSubtype="0" accel="50000" decel="50000" fill="hold" grpId="1" nodeType="withEffect">
                                  <p:stCondLst>
                                    <p:cond delay="0"/>
                                  </p:stCondLst>
                                  <p:childTnLst>
                                    <p:animMotion origin="layout" path="M 0.00017 0.00069 L -0.2224 -0.19468 " pathEditMode="relative" rAng="0" ptsTypes="AA">
                                      <p:cBhvr>
                                        <p:cTn id="177" dur="2000" fill="hold"/>
                                        <p:tgtEl>
                                          <p:spTgt spid="23"/>
                                        </p:tgtEl>
                                        <p:attrNameLst>
                                          <p:attrName>ppt_x</p:attrName>
                                          <p:attrName>ppt_y</p:attrName>
                                        </p:attrNameLst>
                                      </p:cBhvr>
                                      <p:rCtr x="-11128" y="-9769"/>
                                    </p:animMotion>
                                  </p:childTnLst>
                                </p:cTn>
                              </p:par>
                              <p:par>
                                <p:cTn id="178" presetID="21" presetClass="exit" presetSubtype="8" fill="hold" grpId="1" nodeType="withEffect">
                                  <p:stCondLst>
                                    <p:cond delay="0"/>
                                  </p:stCondLst>
                                  <p:childTnLst>
                                    <p:animEffect transition="out" filter="wheel(8)">
                                      <p:cBhvr>
                                        <p:cTn id="179" dur="1250"/>
                                        <p:tgtEl>
                                          <p:spTgt spid="22"/>
                                        </p:tgtEl>
                                      </p:cBhvr>
                                    </p:animEffect>
                                    <p:set>
                                      <p:cBhvr>
                                        <p:cTn id="180" dur="1" fill="hold">
                                          <p:stCondLst>
                                            <p:cond delay="1249"/>
                                          </p:stCondLst>
                                        </p:cTn>
                                        <p:tgtEl>
                                          <p:spTgt spid="22"/>
                                        </p:tgtEl>
                                        <p:attrNameLst>
                                          <p:attrName>style.visibility</p:attrName>
                                        </p:attrNameLst>
                                      </p:cBhvr>
                                      <p:to>
                                        <p:strVal val="hidden"/>
                                      </p:to>
                                    </p:set>
                                  </p:childTnLst>
                                </p:cTn>
                              </p:par>
                              <p:par>
                                <p:cTn id="181" presetID="10" presetClass="exit" presetSubtype="0" fill="hold" grpId="2" nodeType="withEffect">
                                  <p:stCondLst>
                                    <p:cond delay="0"/>
                                  </p:stCondLst>
                                  <p:childTnLst>
                                    <p:animEffect transition="out" filter="fade">
                                      <p:cBhvr>
                                        <p:cTn id="182" dur="250"/>
                                        <p:tgtEl>
                                          <p:spTgt spid="21"/>
                                        </p:tgtEl>
                                      </p:cBhvr>
                                    </p:animEffect>
                                    <p:set>
                                      <p:cBhvr>
                                        <p:cTn id="183" dur="1" fill="hold">
                                          <p:stCondLst>
                                            <p:cond delay="249"/>
                                          </p:stCondLst>
                                        </p:cTn>
                                        <p:tgtEl>
                                          <p:spTgt spid="21"/>
                                        </p:tgtEl>
                                        <p:attrNameLst>
                                          <p:attrName>style.visibility</p:attrName>
                                        </p:attrNameLst>
                                      </p:cBhvr>
                                      <p:to>
                                        <p:strVal val="hidden"/>
                                      </p:to>
                                    </p:set>
                                  </p:childTnLst>
                                </p:cTn>
                              </p:par>
                              <p:par>
                                <p:cTn id="184" presetID="10" presetClass="exit" presetSubtype="0" fill="hold" grpId="2" nodeType="withEffect">
                                  <p:stCondLst>
                                    <p:cond delay="0"/>
                                  </p:stCondLst>
                                  <p:childTnLst>
                                    <p:animEffect transition="out" filter="fade">
                                      <p:cBhvr>
                                        <p:cTn id="185" dur="250"/>
                                        <p:tgtEl>
                                          <p:spTgt spid="20"/>
                                        </p:tgtEl>
                                      </p:cBhvr>
                                    </p:animEffect>
                                    <p:set>
                                      <p:cBhvr>
                                        <p:cTn id="186" dur="1" fill="hold">
                                          <p:stCondLst>
                                            <p:cond delay="249"/>
                                          </p:stCondLst>
                                        </p:cTn>
                                        <p:tgtEl>
                                          <p:spTgt spid="20"/>
                                        </p:tgtEl>
                                        <p:attrNameLst>
                                          <p:attrName>style.visibility</p:attrName>
                                        </p:attrNameLst>
                                      </p:cBhvr>
                                      <p:to>
                                        <p:strVal val="hidden"/>
                                      </p:to>
                                    </p:set>
                                  </p:childTnLst>
                                </p:cTn>
                              </p:par>
                              <p:par>
                                <p:cTn id="187" presetID="50" presetClass="entr" presetSubtype="0" decel="100000" fill="hold" grpId="0" nodeType="withEffect">
                                  <p:stCondLst>
                                    <p:cond delay="1100"/>
                                  </p:stCondLst>
                                  <p:childTnLst>
                                    <p:set>
                                      <p:cBhvr>
                                        <p:cTn id="188" dur="1" fill="hold">
                                          <p:stCondLst>
                                            <p:cond delay="0"/>
                                          </p:stCondLst>
                                        </p:cTn>
                                        <p:tgtEl>
                                          <p:spTgt spid="24"/>
                                        </p:tgtEl>
                                        <p:attrNameLst>
                                          <p:attrName>style.visibility</p:attrName>
                                        </p:attrNameLst>
                                      </p:cBhvr>
                                      <p:to>
                                        <p:strVal val="visible"/>
                                      </p:to>
                                    </p:set>
                                    <p:anim calcmode="lin" valueType="num">
                                      <p:cBhvr>
                                        <p:cTn id="189" dur="1000" fill="hold"/>
                                        <p:tgtEl>
                                          <p:spTgt spid="24"/>
                                        </p:tgtEl>
                                        <p:attrNameLst>
                                          <p:attrName>ppt_w</p:attrName>
                                        </p:attrNameLst>
                                      </p:cBhvr>
                                      <p:tavLst>
                                        <p:tav tm="0">
                                          <p:val>
                                            <p:strVal val="#ppt_w+.3"/>
                                          </p:val>
                                        </p:tav>
                                        <p:tav tm="100000">
                                          <p:val>
                                            <p:strVal val="#ppt_w"/>
                                          </p:val>
                                        </p:tav>
                                      </p:tavLst>
                                    </p:anim>
                                    <p:anim calcmode="lin" valueType="num">
                                      <p:cBhvr>
                                        <p:cTn id="190" dur="1000" fill="hold"/>
                                        <p:tgtEl>
                                          <p:spTgt spid="24"/>
                                        </p:tgtEl>
                                        <p:attrNameLst>
                                          <p:attrName>ppt_h</p:attrName>
                                        </p:attrNameLst>
                                      </p:cBhvr>
                                      <p:tavLst>
                                        <p:tav tm="0">
                                          <p:val>
                                            <p:strVal val="#ppt_h"/>
                                          </p:val>
                                        </p:tav>
                                        <p:tav tm="100000">
                                          <p:val>
                                            <p:strVal val="#ppt_h"/>
                                          </p:val>
                                        </p:tav>
                                      </p:tavLst>
                                    </p:anim>
                                    <p:animEffect transition="in" filter="fade">
                                      <p:cBhvr>
                                        <p:cTn id="191" dur="1000"/>
                                        <p:tgtEl>
                                          <p:spTgt spid="24"/>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left)">
                                      <p:cBhvr>
                                        <p:cTn id="196" dur="500"/>
                                        <p:tgtEl>
                                          <p:spTgt spid="33"/>
                                        </p:tgtEl>
                                      </p:cBhvr>
                                    </p:animEffect>
                                  </p:childTnLst>
                                </p:cTn>
                              </p:par>
                              <p:par>
                                <p:cTn id="197" presetID="18" presetClass="emph" presetSubtype="0" fill="hold" grpId="1" nodeType="withEffect">
                                  <p:stCondLst>
                                    <p:cond delay="0"/>
                                  </p:stCondLst>
                                  <p:childTnLst>
                                    <p:set>
                                      <p:cBhvr override="childStyle">
                                        <p:cTn id="198" dur="500" fill="hold"/>
                                        <p:tgtEl>
                                          <p:spTgt spid="33"/>
                                        </p:tgtEl>
                                        <p:attrNameLst>
                                          <p:attrName>style.textDecorationUnderline</p:attrName>
                                        </p:attrNameLst>
                                      </p:cBhvr>
                                      <p:to>
                                        <p:strVal val="true"/>
                                      </p:to>
                                    </p:se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grpId="2" nodeType="clickEffect">
                                  <p:stCondLst>
                                    <p:cond delay="0"/>
                                  </p:stCondLst>
                                  <p:childTnLst>
                                    <p:animEffect transition="out" filter="fade">
                                      <p:cBhvr>
                                        <p:cTn id="202" dur="250"/>
                                        <p:tgtEl>
                                          <p:spTgt spid="33"/>
                                        </p:tgtEl>
                                      </p:cBhvr>
                                    </p:animEffect>
                                    <p:set>
                                      <p:cBhvr>
                                        <p:cTn id="203" dur="1" fill="hold">
                                          <p:stCondLst>
                                            <p:cond delay="249"/>
                                          </p:stCondLst>
                                        </p:cTn>
                                        <p:tgtEl>
                                          <p:spTgt spid="33"/>
                                        </p:tgtEl>
                                        <p:attrNameLst>
                                          <p:attrName>style.visibility</p:attrName>
                                        </p:attrNameLst>
                                      </p:cBhvr>
                                      <p:to>
                                        <p:strVal val="hidden"/>
                                      </p:to>
                                    </p:set>
                                  </p:childTnLst>
                                </p:cTn>
                              </p:par>
                              <p:par>
                                <p:cTn id="204" presetID="23" presetClass="exit" presetSubtype="20" fill="hold" grpId="1" nodeType="withEffect">
                                  <p:stCondLst>
                                    <p:cond delay="200"/>
                                  </p:stCondLst>
                                  <p:childTnLst>
                                    <p:anim calcmode="lin" valueType="num">
                                      <p:cBhvr>
                                        <p:cTn id="205" dur="2000"/>
                                        <p:tgtEl>
                                          <p:spTgt spid="24"/>
                                        </p:tgtEl>
                                        <p:attrNameLst>
                                          <p:attrName>ppt_w</p:attrName>
                                        </p:attrNameLst>
                                      </p:cBhvr>
                                      <p:tavLst>
                                        <p:tav tm="0">
                                          <p:val>
                                            <p:strVal val="ppt_w"/>
                                          </p:val>
                                        </p:tav>
                                        <p:tav tm="100000">
                                          <p:val>
                                            <p:strVal val="(6*min(max(ppt_w*ppt_h,.3),1)-7.4)/-.7*ppt_w"/>
                                          </p:val>
                                        </p:tav>
                                      </p:tavLst>
                                    </p:anim>
                                    <p:anim calcmode="lin" valueType="num">
                                      <p:cBhvr>
                                        <p:cTn id="206" dur="2000"/>
                                        <p:tgtEl>
                                          <p:spTgt spid="24"/>
                                        </p:tgtEl>
                                        <p:attrNameLst>
                                          <p:attrName>ppt_h</p:attrName>
                                        </p:attrNameLst>
                                      </p:cBhvr>
                                      <p:tavLst>
                                        <p:tav tm="0">
                                          <p:val>
                                            <p:strVal val="ppt_h"/>
                                          </p:val>
                                        </p:tav>
                                        <p:tav tm="100000">
                                          <p:val>
                                            <p:strVal val="(6*min(max(ppt_w*ppt_h,.3),1)-7.4)/-.7*ppt_h"/>
                                          </p:val>
                                        </p:tav>
                                      </p:tavLst>
                                    </p:anim>
                                    <p:anim calcmode="lin" valueType="num">
                                      <p:cBhvr>
                                        <p:cTn id="207" dur="2000"/>
                                        <p:tgtEl>
                                          <p:spTgt spid="24"/>
                                        </p:tgtEl>
                                        <p:attrNameLst>
                                          <p:attrName>ppt_y</p:attrName>
                                        </p:attrNameLst>
                                      </p:cBhvr>
                                      <p:tavLst>
                                        <p:tav tm="0">
                                          <p:val>
                                            <p:strVal val="ppt_y"/>
                                          </p:val>
                                        </p:tav>
                                        <p:tav tm="100000">
                                          <p:val>
                                            <p:strVal val="1+(6*min(max(ppt_w*ppt_h,.3),1)-7.4)/-.7*ppt_h/2"/>
                                          </p:val>
                                        </p:tav>
                                      </p:tavLst>
                                    </p:anim>
                                    <p:set>
                                      <p:cBhvr>
                                        <p:cTn id="208" dur="1" fill="hold">
                                          <p:stCondLst>
                                            <p:cond delay="1999"/>
                                          </p:stCondLst>
                                        </p:cTn>
                                        <p:tgtEl>
                                          <p:spTgt spid="24"/>
                                        </p:tgtEl>
                                        <p:attrNameLst>
                                          <p:attrName>style.visibility</p:attrName>
                                        </p:attrNameLst>
                                      </p:cBhvr>
                                      <p:to>
                                        <p:strVal val="hidden"/>
                                      </p:to>
                                    </p:set>
                                  </p:childTnLst>
                                </p:cTn>
                              </p:par>
                              <p:par>
                                <p:cTn id="209" presetID="23" presetClass="entr" presetSubtype="36" fill="hold" grpId="0" nodeType="withEffect">
                                  <p:stCondLst>
                                    <p:cond delay="200"/>
                                  </p:stCondLst>
                                  <p:childTnLst>
                                    <p:set>
                                      <p:cBhvr>
                                        <p:cTn id="210" dur="1" fill="hold">
                                          <p:stCondLst>
                                            <p:cond delay="0"/>
                                          </p:stCondLst>
                                        </p:cTn>
                                        <p:tgtEl>
                                          <p:spTgt spid="26"/>
                                        </p:tgtEl>
                                        <p:attrNameLst>
                                          <p:attrName>style.visibility</p:attrName>
                                        </p:attrNameLst>
                                      </p:cBhvr>
                                      <p:to>
                                        <p:strVal val="visible"/>
                                      </p:to>
                                    </p:set>
                                    <p:anim calcmode="lin" valueType="num">
                                      <p:cBhvr>
                                        <p:cTn id="211" dur="1250" fill="hold"/>
                                        <p:tgtEl>
                                          <p:spTgt spid="26"/>
                                        </p:tgtEl>
                                        <p:attrNameLst>
                                          <p:attrName>ppt_w</p:attrName>
                                        </p:attrNameLst>
                                      </p:cBhvr>
                                      <p:tavLst>
                                        <p:tav tm="0">
                                          <p:val>
                                            <p:strVal val="(6*min(max(#ppt_w*#ppt_h,.3),1)-7.4)/-.7*#ppt_w"/>
                                          </p:val>
                                        </p:tav>
                                        <p:tav tm="100000">
                                          <p:val>
                                            <p:strVal val="#ppt_w"/>
                                          </p:val>
                                        </p:tav>
                                      </p:tavLst>
                                    </p:anim>
                                    <p:anim calcmode="lin" valueType="num">
                                      <p:cBhvr>
                                        <p:cTn id="212" dur="1250" fill="hold"/>
                                        <p:tgtEl>
                                          <p:spTgt spid="26"/>
                                        </p:tgtEl>
                                        <p:attrNameLst>
                                          <p:attrName>ppt_h</p:attrName>
                                        </p:attrNameLst>
                                      </p:cBhvr>
                                      <p:tavLst>
                                        <p:tav tm="0">
                                          <p:val>
                                            <p:strVal val="(6*min(max(#ppt_w*#ppt_h,.3),1)-7.4)/-.7*#ppt_h"/>
                                          </p:val>
                                        </p:tav>
                                        <p:tav tm="100000">
                                          <p:val>
                                            <p:strVal val="#ppt_h"/>
                                          </p:val>
                                        </p:tav>
                                      </p:tavLst>
                                    </p:anim>
                                    <p:anim calcmode="lin" valueType="num">
                                      <p:cBhvr>
                                        <p:cTn id="213" dur="1250" fill="hold"/>
                                        <p:tgtEl>
                                          <p:spTgt spid="26"/>
                                        </p:tgtEl>
                                        <p:attrNameLst>
                                          <p:attrName>ppt_x</p:attrName>
                                        </p:attrNameLst>
                                      </p:cBhvr>
                                      <p:tavLst>
                                        <p:tav tm="0">
                                          <p:val>
                                            <p:fltVal val="0.5"/>
                                          </p:val>
                                        </p:tav>
                                        <p:tav tm="100000">
                                          <p:val>
                                            <p:strVal val="#ppt_x"/>
                                          </p:val>
                                        </p:tav>
                                      </p:tavLst>
                                    </p:anim>
                                    <p:anim calcmode="lin" valueType="num">
                                      <p:cBhvr>
                                        <p:cTn id="214" dur="1250" fill="hold"/>
                                        <p:tgtEl>
                                          <p:spTgt spid="26"/>
                                        </p:tgtEl>
                                        <p:attrNameLst>
                                          <p:attrName>ppt_y</p:attrName>
                                        </p:attrNameLst>
                                      </p:cBhvr>
                                      <p:tavLst>
                                        <p:tav tm="0">
                                          <p:val>
                                            <p:strVal val="1+(6*min(max(#ppt_w*#ppt_h,.3),1)-7.4)/-.7*#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3" presetClass="exit" presetSubtype="20" fill="hold" grpId="1" nodeType="clickEffect">
                                  <p:stCondLst>
                                    <p:cond delay="0"/>
                                  </p:stCondLst>
                                  <p:childTnLst>
                                    <p:anim calcmode="lin" valueType="num">
                                      <p:cBhvr>
                                        <p:cTn id="218" dur="2000"/>
                                        <p:tgtEl>
                                          <p:spTgt spid="26"/>
                                        </p:tgtEl>
                                        <p:attrNameLst>
                                          <p:attrName>ppt_w</p:attrName>
                                        </p:attrNameLst>
                                      </p:cBhvr>
                                      <p:tavLst>
                                        <p:tav tm="0">
                                          <p:val>
                                            <p:strVal val="ppt_w"/>
                                          </p:val>
                                        </p:tav>
                                        <p:tav tm="100000">
                                          <p:val>
                                            <p:strVal val="(6*min(max(ppt_w*ppt_h,.3),1)-7.4)/-.7*ppt_w"/>
                                          </p:val>
                                        </p:tav>
                                      </p:tavLst>
                                    </p:anim>
                                    <p:anim calcmode="lin" valueType="num">
                                      <p:cBhvr>
                                        <p:cTn id="219" dur="2000"/>
                                        <p:tgtEl>
                                          <p:spTgt spid="26"/>
                                        </p:tgtEl>
                                        <p:attrNameLst>
                                          <p:attrName>ppt_h</p:attrName>
                                        </p:attrNameLst>
                                      </p:cBhvr>
                                      <p:tavLst>
                                        <p:tav tm="0">
                                          <p:val>
                                            <p:strVal val="ppt_h"/>
                                          </p:val>
                                        </p:tav>
                                        <p:tav tm="100000">
                                          <p:val>
                                            <p:strVal val="(6*min(max(ppt_w*ppt_h,.3),1)-7.4)/-.7*ppt_h"/>
                                          </p:val>
                                        </p:tav>
                                      </p:tavLst>
                                    </p:anim>
                                    <p:anim calcmode="lin" valueType="num">
                                      <p:cBhvr>
                                        <p:cTn id="220" dur="2000"/>
                                        <p:tgtEl>
                                          <p:spTgt spid="26"/>
                                        </p:tgtEl>
                                        <p:attrNameLst>
                                          <p:attrName>ppt_y</p:attrName>
                                        </p:attrNameLst>
                                      </p:cBhvr>
                                      <p:tavLst>
                                        <p:tav tm="0">
                                          <p:val>
                                            <p:strVal val="ppt_y"/>
                                          </p:val>
                                        </p:tav>
                                        <p:tav tm="100000">
                                          <p:val>
                                            <p:strVal val="1+(6*min(max(ppt_w*ppt_h,.3),1)-7.4)/-.7*ppt_h/2"/>
                                          </p:val>
                                        </p:tav>
                                      </p:tavLst>
                                    </p:anim>
                                    <p:set>
                                      <p:cBhvr>
                                        <p:cTn id="221" dur="1" fill="hold">
                                          <p:stCondLst>
                                            <p:cond delay="1999"/>
                                          </p:stCondLst>
                                        </p:cTn>
                                        <p:tgtEl>
                                          <p:spTgt spid="26"/>
                                        </p:tgtEl>
                                        <p:attrNameLst>
                                          <p:attrName>style.visibility</p:attrName>
                                        </p:attrNameLst>
                                      </p:cBhvr>
                                      <p:to>
                                        <p:strVal val="hidden"/>
                                      </p:to>
                                    </p:set>
                                  </p:childTnLst>
                                </p:cTn>
                              </p:par>
                              <p:par>
                                <p:cTn id="222" presetID="55" presetClass="exit" presetSubtype="0" fill="hold" grpId="1" nodeType="withEffect">
                                  <p:stCondLst>
                                    <p:cond delay="0"/>
                                  </p:stCondLst>
                                  <p:childTnLst>
                                    <p:anim calcmode="lin" valueType="num">
                                      <p:cBhvr>
                                        <p:cTn id="223" dur="1000"/>
                                        <p:tgtEl>
                                          <p:spTgt spid="11"/>
                                        </p:tgtEl>
                                        <p:attrNameLst>
                                          <p:attrName>ppt_w</p:attrName>
                                        </p:attrNameLst>
                                      </p:cBhvr>
                                      <p:tavLst>
                                        <p:tav tm="0">
                                          <p:val>
                                            <p:strVal val="ppt_w"/>
                                          </p:val>
                                        </p:tav>
                                        <p:tav tm="100000">
                                          <p:val>
                                            <p:strVal val="ppt_w*0.70"/>
                                          </p:val>
                                        </p:tav>
                                      </p:tavLst>
                                    </p:anim>
                                    <p:anim calcmode="lin" valueType="num">
                                      <p:cBhvr>
                                        <p:cTn id="224" dur="1000"/>
                                        <p:tgtEl>
                                          <p:spTgt spid="11"/>
                                        </p:tgtEl>
                                        <p:attrNameLst>
                                          <p:attrName>ppt_h</p:attrName>
                                        </p:attrNameLst>
                                      </p:cBhvr>
                                      <p:tavLst>
                                        <p:tav tm="0">
                                          <p:val>
                                            <p:strVal val="ppt_h"/>
                                          </p:val>
                                        </p:tav>
                                        <p:tav tm="100000">
                                          <p:val>
                                            <p:strVal val="ppt_h"/>
                                          </p:val>
                                        </p:tav>
                                      </p:tavLst>
                                    </p:anim>
                                    <p:animEffect transition="out" filter="fade">
                                      <p:cBhvr>
                                        <p:cTn id="225" dur="1000"/>
                                        <p:tgtEl>
                                          <p:spTgt spid="11"/>
                                        </p:tgtEl>
                                      </p:cBhvr>
                                    </p:animEffect>
                                    <p:set>
                                      <p:cBhvr>
                                        <p:cTn id="226" dur="1" fill="hold">
                                          <p:stCondLst>
                                            <p:cond delay="999"/>
                                          </p:stCondLst>
                                        </p:cTn>
                                        <p:tgtEl>
                                          <p:spTgt spid="11"/>
                                        </p:tgtEl>
                                        <p:attrNameLst>
                                          <p:attrName>style.visibility</p:attrName>
                                        </p:attrNameLst>
                                      </p:cBhvr>
                                      <p:to>
                                        <p:strVal val="hidden"/>
                                      </p:to>
                                    </p:set>
                                  </p:childTnLst>
                                </p:cTn>
                              </p:par>
                              <p:par>
                                <p:cTn id="227" presetID="55" presetClass="entr" presetSubtype="0" fill="hold" grpId="0" nodeType="withEffect">
                                  <p:stCondLst>
                                    <p:cond delay="750"/>
                                  </p:stCondLst>
                                  <p:childTnLst>
                                    <p:set>
                                      <p:cBhvr>
                                        <p:cTn id="228" dur="1" fill="hold">
                                          <p:stCondLst>
                                            <p:cond delay="0"/>
                                          </p:stCondLst>
                                        </p:cTn>
                                        <p:tgtEl>
                                          <p:spTgt spid="16"/>
                                        </p:tgtEl>
                                        <p:attrNameLst>
                                          <p:attrName>style.visibility</p:attrName>
                                        </p:attrNameLst>
                                      </p:cBhvr>
                                      <p:to>
                                        <p:strVal val="visible"/>
                                      </p:to>
                                    </p:set>
                                    <p:anim calcmode="lin" valueType="num">
                                      <p:cBhvr>
                                        <p:cTn id="229" dur="1000" fill="hold"/>
                                        <p:tgtEl>
                                          <p:spTgt spid="16"/>
                                        </p:tgtEl>
                                        <p:attrNameLst>
                                          <p:attrName>ppt_w</p:attrName>
                                        </p:attrNameLst>
                                      </p:cBhvr>
                                      <p:tavLst>
                                        <p:tav tm="0">
                                          <p:val>
                                            <p:strVal val="#ppt_w*0.70"/>
                                          </p:val>
                                        </p:tav>
                                        <p:tav tm="100000">
                                          <p:val>
                                            <p:strVal val="#ppt_w"/>
                                          </p:val>
                                        </p:tav>
                                      </p:tavLst>
                                    </p:anim>
                                    <p:anim calcmode="lin" valueType="num">
                                      <p:cBhvr>
                                        <p:cTn id="230" dur="1000" fill="hold"/>
                                        <p:tgtEl>
                                          <p:spTgt spid="16"/>
                                        </p:tgtEl>
                                        <p:attrNameLst>
                                          <p:attrName>ppt_h</p:attrName>
                                        </p:attrNameLst>
                                      </p:cBhvr>
                                      <p:tavLst>
                                        <p:tav tm="0">
                                          <p:val>
                                            <p:strVal val="#ppt_h"/>
                                          </p:val>
                                        </p:tav>
                                        <p:tav tm="100000">
                                          <p:val>
                                            <p:strVal val="#ppt_h"/>
                                          </p:val>
                                        </p:tav>
                                      </p:tavLst>
                                    </p:anim>
                                    <p:animEffect transition="in" filter="fade">
                                      <p:cBhvr>
                                        <p:cTn id="231" dur="1000"/>
                                        <p:tgtEl>
                                          <p:spTgt spid="16"/>
                                        </p:tgtEl>
                                      </p:cBhvr>
                                    </p:animEffect>
                                  </p:childTnLst>
                                </p:cTn>
                              </p:par>
                              <p:par>
                                <p:cTn id="232" presetID="42" presetClass="entr" presetSubtype="0" fill="hold" grpId="0" nodeType="withEffect">
                                  <p:stCondLst>
                                    <p:cond delay="1500"/>
                                  </p:stCondLst>
                                  <p:childTnLst>
                                    <p:set>
                                      <p:cBhvr>
                                        <p:cTn id="233" dur="1" fill="hold">
                                          <p:stCondLst>
                                            <p:cond delay="0"/>
                                          </p:stCondLst>
                                        </p:cTn>
                                        <p:tgtEl>
                                          <p:spTgt spid="17"/>
                                        </p:tgtEl>
                                        <p:attrNameLst>
                                          <p:attrName>style.visibility</p:attrName>
                                        </p:attrNameLst>
                                      </p:cBhvr>
                                      <p:to>
                                        <p:strVal val="visible"/>
                                      </p:to>
                                    </p:set>
                                    <p:animEffect transition="in" filter="fade">
                                      <p:cBhvr>
                                        <p:cTn id="234" dur="1000"/>
                                        <p:tgtEl>
                                          <p:spTgt spid="17"/>
                                        </p:tgtEl>
                                      </p:cBhvr>
                                    </p:animEffect>
                                    <p:anim calcmode="lin" valueType="num">
                                      <p:cBhvr>
                                        <p:cTn id="235" dur="1000" fill="hold"/>
                                        <p:tgtEl>
                                          <p:spTgt spid="17"/>
                                        </p:tgtEl>
                                        <p:attrNameLst>
                                          <p:attrName>ppt_x</p:attrName>
                                        </p:attrNameLst>
                                      </p:cBhvr>
                                      <p:tavLst>
                                        <p:tav tm="0">
                                          <p:val>
                                            <p:strVal val="#ppt_x"/>
                                          </p:val>
                                        </p:tav>
                                        <p:tav tm="100000">
                                          <p:val>
                                            <p:strVal val="#ppt_x"/>
                                          </p:val>
                                        </p:tav>
                                      </p:tavLst>
                                    </p:anim>
                                    <p:anim calcmode="lin" valueType="num">
                                      <p:cBhvr>
                                        <p:cTn id="236" dur="1000" fill="hold"/>
                                        <p:tgtEl>
                                          <p:spTgt spid="17"/>
                                        </p:tgtEl>
                                        <p:attrNameLst>
                                          <p:attrName>ppt_y</p:attrName>
                                        </p:attrNameLst>
                                      </p:cBhvr>
                                      <p:tavLst>
                                        <p:tav tm="0">
                                          <p:val>
                                            <p:strVal val="#ppt_y+.1"/>
                                          </p:val>
                                        </p:tav>
                                        <p:tav tm="100000">
                                          <p:val>
                                            <p:strVal val="#ppt_y"/>
                                          </p:val>
                                        </p:tav>
                                      </p:tavLst>
                                    </p:anim>
                                  </p:childTnLst>
                                </p:cTn>
                              </p:par>
                            </p:childTnLst>
                          </p:cTn>
                        </p:par>
                        <p:par>
                          <p:cTn id="237" fill="hold">
                            <p:stCondLst>
                              <p:cond delay="2500"/>
                            </p:stCondLst>
                            <p:childTnLst>
                              <p:par>
                                <p:cTn id="238" presetID="10" presetClass="exit" presetSubtype="0" fill="hold" grpId="3" nodeType="afterEffect">
                                  <p:stCondLst>
                                    <p:cond delay="0"/>
                                  </p:stCondLst>
                                  <p:childTnLst>
                                    <p:animEffect transition="out" filter="fade">
                                      <p:cBhvr>
                                        <p:cTn id="239" dur="250"/>
                                        <p:tgtEl>
                                          <p:spTgt spid="23"/>
                                        </p:tgtEl>
                                      </p:cBhvr>
                                    </p:animEffect>
                                    <p:set>
                                      <p:cBhvr>
                                        <p:cTn id="240" dur="1" fill="hold">
                                          <p:stCondLst>
                                            <p:cond delay="249"/>
                                          </p:stCondLst>
                                        </p:cTn>
                                        <p:tgtEl>
                                          <p:spTgt spid="23"/>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22" presetClass="entr" presetSubtype="8" fill="hold" grpId="0" nodeType="clickEffect">
                                  <p:stCondLst>
                                    <p:cond delay="0"/>
                                  </p:stCondLst>
                                  <p:childTnLst>
                                    <p:set>
                                      <p:cBhvr>
                                        <p:cTn id="244" dur="1" fill="hold">
                                          <p:stCondLst>
                                            <p:cond delay="0"/>
                                          </p:stCondLst>
                                        </p:cTn>
                                        <p:tgtEl>
                                          <p:spTgt spid="31"/>
                                        </p:tgtEl>
                                        <p:attrNameLst>
                                          <p:attrName>style.visibility</p:attrName>
                                        </p:attrNameLst>
                                      </p:cBhvr>
                                      <p:to>
                                        <p:strVal val="visible"/>
                                      </p:to>
                                    </p:set>
                                    <p:animEffect transition="in" filter="wipe(left)">
                                      <p:cBhvr>
                                        <p:cTn id="245" dur="500"/>
                                        <p:tgtEl>
                                          <p:spTgt spid="31"/>
                                        </p:tgtEl>
                                      </p:cBhvr>
                                    </p:animEffect>
                                  </p:childTnLst>
                                </p:cTn>
                              </p:par>
                              <p:par>
                                <p:cTn id="246" presetID="18" presetClass="emph" presetSubtype="0" fill="hold" grpId="1" nodeType="withEffect">
                                  <p:stCondLst>
                                    <p:cond delay="0"/>
                                  </p:stCondLst>
                                  <p:childTnLst>
                                    <p:set>
                                      <p:cBhvr override="childStyle">
                                        <p:cTn id="247" dur="500" fill="hold"/>
                                        <p:tgtEl>
                                          <p:spTgt spid="31"/>
                                        </p:tgtEl>
                                        <p:attrNameLst>
                                          <p:attrName>style.textDecorationUnderline</p:attrName>
                                        </p:attrNameLst>
                                      </p:cBhvr>
                                      <p:to>
                                        <p:strVal val="true"/>
                                      </p:to>
                                    </p:set>
                                  </p:childTnLst>
                                </p:cTn>
                              </p:par>
                              <p:par>
                                <p:cTn id="248" presetID="22" presetClass="entr" presetSubtype="8" fill="hold" grpId="0" nodeType="withEffect">
                                  <p:stCondLst>
                                    <p:cond delay="400"/>
                                  </p:stCondLst>
                                  <p:childTnLst>
                                    <p:set>
                                      <p:cBhvr>
                                        <p:cTn id="249" dur="1" fill="hold">
                                          <p:stCondLst>
                                            <p:cond delay="0"/>
                                          </p:stCondLst>
                                        </p:cTn>
                                        <p:tgtEl>
                                          <p:spTgt spid="32"/>
                                        </p:tgtEl>
                                        <p:attrNameLst>
                                          <p:attrName>style.visibility</p:attrName>
                                        </p:attrNameLst>
                                      </p:cBhvr>
                                      <p:to>
                                        <p:strVal val="visible"/>
                                      </p:to>
                                    </p:set>
                                    <p:animEffect transition="in" filter="wipe(left)">
                                      <p:cBhvr>
                                        <p:cTn id="250" dur="500"/>
                                        <p:tgtEl>
                                          <p:spTgt spid="32"/>
                                        </p:tgtEl>
                                      </p:cBhvr>
                                    </p:animEffect>
                                  </p:childTnLst>
                                </p:cTn>
                              </p:par>
                              <p:par>
                                <p:cTn id="251" presetID="18" presetClass="emph" presetSubtype="0" fill="hold" grpId="1" nodeType="withEffect">
                                  <p:stCondLst>
                                    <p:cond delay="400"/>
                                  </p:stCondLst>
                                  <p:childTnLst>
                                    <p:set>
                                      <p:cBhvr override="childStyle">
                                        <p:cTn id="252" dur="500" fill="hold"/>
                                        <p:tgtEl>
                                          <p:spTgt spid="32"/>
                                        </p:tgtEl>
                                        <p:attrNameLst>
                                          <p:attrName>style.textDecorationUnderline</p:attrName>
                                        </p:attrNameLst>
                                      </p:cBhvr>
                                      <p:to>
                                        <p:strVal val="true"/>
                                      </p:to>
                                    </p:set>
                                  </p:childTnLst>
                                </p:cTn>
                              </p:par>
                            </p:childTnLst>
                          </p:cTn>
                        </p:par>
                      </p:childTnLst>
                    </p:cTn>
                  </p:par>
                  <p:par>
                    <p:cTn id="253" fill="hold">
                      <p:stCondLst>
                        <p:cond delay="indefinite"/>
                      </p:stCondLst>
                      <p:childTnLst>
                        <p:par>
                          <p:cTn id="254" fill="hold">
                            <p:stCondLst>
                              <p:cond delay="0"/>
                            </p:stCondLst>
                            <p:childTnLst>
                              <p:par>
                                <p:cTn id="255" presetID="10" presetClass="exit" presetSubtype="0" fill="hold" grpId="2" nodeType="clickEffect">
                                  <p:stCondLst>
                                    <p:cond delay="0"/>
                                  </p:stCondLst>
                                  <p:childTnLst>
                                    <p:animEffect transition="out" filter="fade">
                                      <p:cBhvr>
                                        <p:cTn id="256" dur="250"/>
                                        <p:tgtEl>
                                          <p:spTgt spid="31"/>
                                        </p:tgtEl>
                                      </p:cBhvr>
                                    </p:animEffect>
                                    <p:set>
                                      <p:cBhvr>
                                        <p:cTn id="257" dur="1" fill="hold">
                                          <p:stCondLst>
                                            <p:cond delay="249"/>
                                          </p:stCondLst>
                                        </p:cTn>
                                        <p:tgtEl>
                                          <p:spTgt spid="31"/>
                                        </p:tgtEl>
                                        <p:attrNameLst>
                                          <p:attrName>style.visibility</p:attrName>
                                        </p:attrNameLst>
                                      </p:cBhvr>
                                      <p:to>
                                        <p:strVal val="hidden"/>
                                      </p:to>
                                    </p:set>
                                  </p:childTnLst>
                                </p:cTn>
                              </p:par>
                              <p:par>
                                <p:cTn id="258" presetID="10" presetClass="exit" presetSubtype="0" fill="hold" grpId="2" nodeType="withEffect">
                                  <p:stCondLst>
                                    <p:cond delay="0"/>
                                  </p:stCondLst>
                                  <p:childTnLst>
                                    <p:animEffect transition="out" filter="fade">
                                      <p:cBhvr>
                                        <p:cTn id="259" dur="250"/>
                                        <p:tgtEl>
                                          <p:spTgt spid="32"/>
                                        </p:tgtEl>
                                      </p:cBhvr>
                                    </p:animEffect>
                                    <p:set>
                                      <p:cBhvr>
                                        <p:cTn id="260" dur="1" fill="hold">
                                          <p:stCondLst>
                                            <p:cond delay="249"/>
                                          </p:stCondLst>
                                        </p:cTn>
                                        <p:tgtEl>
                                          <p:spTgt spid="32"/>
                                        </p:tgtEl>
                                        <p:attrNameLst>
                                          <p:attrName>style.visibility</p:attrName>
                                        </p:attrNameLst>
                                      </p:cBhvr>
                                      <p:to>
                                        <p:strVal val="hidden"/>
                                      </p:to>
                                    </p:set>
                                  </p:childTnLst>
                                </p:cTn>
                              </p:par>
                              <p:par>
                                <p:cTn id="261" presetID="47" presetClass="exit" presetSubtype="0" fill="hold" grpId="1" nodeType="withEffect">
                                  <p:stCondLst>
                                    <p:cond delay="250"/>
                                  </p:stCondLst>
                                  <p:childTnLst>
                                    <p:animEffect transition="out" filter="fade">
                                      <p:cBhvr>
                                        <p:cTn id="262" dur="1000"/>
                                        <p:tgtEl>
                                          <p:spTgt spid="17"/>
                                        </p:tgtEl>
                                      </p:cBhvr>
                                    </p:animEffect>
                                    <p:anim calcmode="lin" valueType="num">
                                      <p:cBhvr>
                                        <p:cTn id="263" dur="1000"/>
                                        <p:tgtEl>
                                          <p:spTgt spid="17"/>
                                        </p:tgtEl>
                                        <p:attrNameLst>
                                          <p:attrName>ppt_x</p:attrName>
                                        </p:attrNameLst>
                                      </p:cBhvr>
                                      <p:tavLst>
                                        <p:tav tm="0">
                                          <p:val>
                                            <p:strVal val="ppt_x"/>
                                          </p:val>
                                        </p:tav>
                                        <p:tav tm="100000">
                                          <p:val>
                                            <p:strVal val="ppt_x"/>
                                          </p:val>
                                        </p:tav>
                                      </p:tavLst>
                                    </p:anim>
                                    <p:anim calcmode="lin" valueType="num">
                                      <p:cBhvr>
                                        <p:cTn id="264" dur="1000"/>
                                        <p:tgtEl>
                                          <p:spTgt spid="17"/>
                                        </p:tgtEl>
                                        <p:attrNameLst>
                                          <p:attrName>ppt_y</p:attrName>
                                        </p:attrNameLst>
                                      </p:cBhvr>
                                      <p:tavLst>
                                        <p:tav tm="0">
                                          <p:val>
                                            <p:strVal val="ppt_y"/>
                                          </p:val>
                                        </p:tav>
                                        <p:tav tm="100000">
                                          <p:val>
                                            <p:strVal val="ppt_y-.1"/>
                                          </p:val>
                                        </p:tav>
                                      </p:tavLst>
                                    </p:anim>
                                    <p:set>
                                      <p:cBhvr>
                                        <p:cTn id="265" dur="1" fill="hold">
                                          <p:stCondLst>
                                            <p:cond delay="999"/>
                                          </p:stCondLst>
                                        </p:cTn>
                                        <p:tgtEl>
                                          <p:spTgt spid="17"/>
                                        </p:tgtEl>
                                        <p:attrNameLst>
                                          <p:attrName>style.visibility</p:attrName>
                                        </p:attrNameLst>
                                      </p:cBhvr>
                                      <p:to>
                                        <p:strVal val="hidden"/>
                                      </p:to>
                                    </p:set>
                                  </p:childTnLst>
                                </p:cTn>
                              </p:par>
                              <p:par>
                                <p:cTn id="266" presetID="10" presetClass="entr" presetSubtype="0" fill="hold" grpId="0" nodeType="withEffect">
                                  <p:stCondLst>
                                    <p:cond delay="250"/>
                                  </p:stCondLst>
                                  <p:childTnLst>
                                    <p:set>
                                      <p:cBhvr>
                                        <p:cTn id="267" dur="1" fill="hold">
                                          <p:stCondLst>
                                            <p:cond delay="0"/>
                                          </p:stCondLst>
                                        </p:cTn>
                                        <p:tgtEl>
                                          <p:spTgt spid="14"/>
                                        </p:tgtEl>
                                        <p:attrNameLst>
                                          <p:attrName>style.visibility</p:attrName>
                                        </p:attrNameLst>
                                      </p:cBhvr>
                                      <p:to>
                                        <p:strVal val="visible"/>
                                      </p:to>
                                    </p:set>
                                    <p:animEffect transition="in" filter="fade">
                                      <p:cBhvr>
                                        <p:cTn id="268" dur="100"/>
                                        <p:tgtEl>
                                          <p:spTgt spid="14"/>
                                        </p:tgtEl>
                                      </p:cBhvr>
                                    </p:animEffect>
                                  </p:childTnLst>
                                </p:cTn>
                              </p:par>
                              <p:par>
                                <p:cTn id="269" presetID="6" presetClass="emph" presetSubtype="0" fill="hold" grpId="2" nodeType="withEffect">
                                  <p:stCondLst>
                                    <p:cond delay="250"/>
                                  </p:stCondLst>
                                  <p:childTnLst>
                                    <p:animScale>
                                      <p:cBhvr>
                                        <p:cTn id="270" dur="2000" fill="hold"/>
                                        <p:tgtEl>
                                          <p:spTgt spid="14"/>
                                        </p:tgtEl>
                                      </p:cBhvr>
                                      <p:by x="400000" y="400000"/>
                                    </p:animScale>
                                  </p:childTnLst>
                                </p:cTn>
                              </p:par>
                              <p:par>
                                <p:cTn id="271" presetID="0" presetClass="path" presetSubtype="0" accel="50000" decel="50000" fill="hold" grpId="1" nodeType="withEffect">
                                  <p:stCondLst>
                                    <p:cond delay="250"/>
                                  </p:stCondLst>
                                  <p:childTnLst>
                                    <p:animMotion origin="layout" path="M 5.55112E-17 1.85185E-6 L 0.06372 0.14884 " pathEditMode="relative" rAng="0" ptsTypes="AA">
                                      <p:cBhvr>
                                        <p:cTn id="272" dur="2000" fill="hold"/>
                                        <p:tgtEl>
                                          <p:spTgt spid="14"/>
                                        </p:tgtEl>
                                        <p:attrNameLst>
                                          <p:attrName>ppt_x</p:attrName>
                                          <p:attrName>ppt_y</p:attrName>
                                        </p:attrNameLst>
                                      </p:cBhvr>
                                      <p:rCtr x="3177" y="7431"/>
                                    </p:animMotion>
                                  </p:childTnLst>
                                </p:cTn>
                              </p:par>
                            </p:childTnLst>
                          </p:cTn>
                        </p:par>
                        <p:par>
                          <p:cTn id="273" fill="hold">
                            <p:stCondLst>
                              <p:cond delay="2250"/>
                            </p:stCondLst>
                            <p:childTnLst>
                              <p:par>
                                <p:cTn id="274" presetID="0" presetClass="path" presetSubtype="0" accel="50000" decel="50000" fill="hold" grpId="3" nodeType="afterEffect">
                                  <p:stCondLst>
                                    <p:cond delay="0"/>
                                  </p:stCondLst>
                                  <p:childTnLst>
                                    <p:animMotion origin="layout" path="M 0.06372 0.14907 L 0.1974 0.36991 " pathEditMode="relative" rAng="0" ptsTypes="AA">
                                      <p:cBhvr>
                                        <p:cTn id="275" dur="2000" fill="hold"/>
                                        <p:tgtEl>
                                          <p:spTgt spid="14"/>
                                        </p:tgtEl>
                                        <p:attrNameLst>
                                          <p:attrName>ppt_x</p:attrName>
                                          <p:attrName>ppt_y</p:attrName>
                                        </p:attrNameLst>
                                      </p:cBhvr>
                                      <p:rCtr x="6684" y="11042"/>
                                    </p:animMotion>
                                  </p:childTnLst>
                                </p:cTn>
                              </p:par>
                              <p:par>
                                <p:cTn id="276" presetID="6" presetClass="emph" presetSubtype="0" fill="hold" grpId="4" nodeType="withEffect">
                                  <p:stCondLst>
                                    <p:cond delay="0"/>
                                  </p:stCondLst>
                                  <p:childTnLst>
                                    <p:animScale>
                                      <p:cBhvr>
                                        <p:cTn id="277" dur="2000" fill="hold"/>
                                        <p:tgtEl>
                                          <p:spTgt spid="14"/>
                                        </p:tgtEl>
                                      </p:cBhvr>
                                      <p:by x="21800" y="218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8" grpId="0"/>
      <p:bldP spid="28" grpId="1"/>
      <p:bldP spid="28" grpId="2"/>
      <p:bldP spid="29" grpId="0"/>
      <p:bldP spid="29" grpId="1"/>
      <p:bldP spid="29" grpId="2"/>
      <p:bldP spid="9" grpId="0"/>
      <p:bldP spid="9" grpId="1"/>
      <p:bldP spid="30" grpId="0"/>
      <p:bldP spid="30" grpId="1"/>
      <p:bldP spid="12" grpId="0"/>
      <p:bldP spid="12" grpId="1"/>
      <p:bldP spid="13" grpId="0"/>
      <p:bldP spid="13" grpId="1"/>
      <p:bldP spid="11" grpId="0"/>
      <p:bldP spid="11" grpId="1"/>
      <p:bldP spid="15" grpId="0"/>
      <p:bldP spid="15" grpId="1"/>
      <p:bldP spid="16" grpId="0"/>
      <p:bldP spid="10" grpId="0"/>
      <p:bldP spid="10" grpId="1"/>
      <p:bldP spid="10" grpId="2"/>
      <p:bldP spid="10" grpId="3"/>
      <p:bldP spid="10" grpId="4"/>
      <p:bldP spid="10" grpId="5"/>
      <p:bldP spid="10" grpId="6"/>
      <p:bldP spid="10" grpId="7"/>
      <p:bldP spid="10" grpId="8"/>
      <p:bldP spid="10" grpId="9"/>
      <p:bldP spid="10" grpId="10"/>
      <p:bldP spid="14" grpId="0"/>
      <p:bldP spid="14" grpId="1"/>
      <p:bldP spid="14" grpId="2"/>
      <p:bldP spid="14" grpId="3"/>
      <p:bldP spid="14" grpId="4"/>
      <p:bldP spid="18" grpId="0"/>
      <p:bldP spid="20" grpId="0"/>
      <p:bldP spid="20" grpId="1"/>
      <p:bldP spid="20" grpId="2"/>
      <p:bldP spid="21" grpId="0"/>
      <p:bldP spid="21" grpId="1"/>
      <p:bldP spid="21" grpId="2"/>
      <p:bldP spid="22" grpId="0"/>
      <p:bldP spid="22" grpId="1"/>
      <p:bldP spid="23" grpId="0"/>
      <p:bldP spid="23" grpId="1"/>
      <p:bldP spid="23" grpId="2"/>
      <p:bldP spid="23" grpId="3"/>
      <p:bldP spid="33" grpId="0"/>
      <p:bldP spid="33" grpId="1"/>
      <p:bldP spid="33" grpId="2"/>
      <p:bldP spid="24" grpId="0"/>
      <p:bldP spid="24" grpId="1"/>
      <p:bldP spid="26" grpId="0"/>
      <p:bldP spid="26" grpId="1"/>
      <p:bldP spid="31" grpId="0"/>
      <p:bldP spid="31" grpId="1"/>
      <p:bldP spid="31" grpId="2"/>
      <p:bldP spid="32" grpId="0"/>
      <p:bldP spid="32" grpId="1"/>
      <p:bldP spid="32" grpId="2"/>
      <p:bldP spid="17" grpId="0"/>
      <p:bldP spid="17" grpId="1"/>
      <p:bldP spid="34" grpId="0"/>
      <p:bldP spid="34" grpId="1"/>
      <p:bldP spid="35" grpId="0"/>
      <p:bldP spid="3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0"/>
            <a:ext cx="9144000" cy="8734926"/>
          </a:xfrm>
          <a:prstGeom prst="rect">
            <a:avLst/>
          </a:prstGeom>
        </p:spPr>
      </p:pic>
      <p:sp>
        <p:nvSpPr>
          <p:cNvPr id="3"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Eternity is </a:t>
            </a:r>
          </a:p>
          <a:p>
            <a:r>
              <a:rPr lang="en-US" b="1" dirty="0">
                <a:ln/>
                <a:solidFill>
                  <a:srgbClr val="6600FF"/>
                </a:solidFill>
                <a:effectLst>
                  <a:glow rad="63500">
                    <a:schemeClr val="accent5">
                      <a:lumMod val="20000"/>
                      <a:lumOff val="80000"/>
                      <a:alpha val="80000"/>
                    </a:schemeClr>
                  </a:glow>
                </a:effectLst>
              </a:rPr>
              <a:t>the inheritance of the saints.</a:t>
            </a:r>
          </a:p>
        </p:txBody>
      </p:sp>
      <p:sp>
        <p:nvSpPr>
          <p:cNvPr id="4"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Our actions should please us</a:t>
            </a:r>
          </a:p>
          <a:p>
            <a:r>
              <a:rPr lang="en-US" b="1" dirty="0">
                <a:ln/>
                <a:solidFill>
                  <a:srgbClr val="6600FF"/>
                </a:solidFill>
                <a:effectLst>
                  <a:glow rad="63500">
                    <a:schemeClr val="accent5">
                      <a:lumMod val="20000"/>
                      <a:lumOff val="80000"/>
                      <a:alpha val="85000"/>
                    </a:schemeClr>
                  </a:glow>
                </a:effectLst>
              </a:rPr>
              <a:t> as servants of the Living God.</a:t>
            </a:r>
          </a:p>
        </p:txBody>
      </p:sp>
      <p:sp>
        <p:nvSpPr>
          <p:cNvPr id="7" name="Title 1"/>
          <p:cNvSpPr txBox="1">
            <a:spLocks/>
          </p:cNvSpPr>
          <p:nvPr/>
        </p:nvSpPr>
        <p:spPr>
          <a:xfrm>
            <a:off x="1535017" y="5334000"/>
            <a:ext cx="24384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6350">
                  <a:solidFill>
                    <a:schemeClr val="bg1">
                      <a:lumMod val="95000"/>
                    </a:schemeClr>
                  </a:solidFill>
                </a:ln>
                <a:solidFill>
                  <a:srgbClr val="FF0000"/>
                </a:solidFill>
                <a:effectLst>
                  <a:outerShdw blurRad="50800" dist="39000" dir="5460000" algn="tl">
                    <a:srgbClr val="000000">
                      <a:alpha val="38000"/>
                    </a:srgbClr>
                  </a:outerShdw>
                </a:effectLst>
              </a:rPr>
              <a:t>needs</a:t>
            </a:r>
          </a:p>
        </p:txBody>
      </p:sp>
      <p:sp>
        <p:nvSpPr>
          <p:cNvPr id="5" name="Rectangle 3"/>
          <p:cNvSpPr>
            <a:spLocks noGrp="1" noChangeArrowheads="1"/>
          </p:cNvSpPr>
          <p:nvPr>
            <p:ph type="subTitle" idx="1"/>
          </p:nvPr>
        </p:nvSpPr>
        <p:spPr>
          <a:xfrm>
            <a:off x="685800" y="1905000"/>
            <a:ext cx="7772400" cy="4953000"/>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Be kindly affectionate to one another with brotherly love, in honor giving preference to one another; not lagging in diligence, fervent in spirit, serving the Lord; rejoicing in hope, patient in tribulation, continuing steadfastly in prayer; distributing to the needs of the saints, given to hospitality.</a:t>
            </a:r>
            <a:r>
              <a:rPr lang="en-US" alt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altLang="en-US"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Romans 12:10-13</a:t>
            </a:r>
          </a:p>
        </p:txBody>
      </p:sp>
      <p:sp>
        <p:nvSpPr>
          <p:cNvPr id="10" name="Title 1">
            <a:extLst>
              <a:ext uri="{FF2B5EF4-FFF2-40B4-BE49-F238E27FC236}">
                <a16:creationId xmlns:a16="http://schemas.microsoft.com/office/drawing/2014/main" id="{0821A5C3-24E8-43EA-BFD3-35816F8C1E41}"/>
              </a:ext>
            </a:extLst>
          </p:cNvPr>
          <p:cNvSpPr txBox="1">
            <a:spLocks/>
          </p:cNvSpPr>
          <p:nvPr/>
        </p:nvSpPr>
        <p:spPr>
          <a:xfrm>
            <a:off x="2825886" y="2658132"/>
            <a:ext cx="2156014" cy="692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pleased</a:t>
            </a:r>
          </a:p>
        </p:txBody>
      </p:sp>
      <p:sp>
        <p:nvSpPr>
          <p:cNvPr id="11" name="Title 1">
            <a:extLst>
              <a:ext uri="{FF2B5EF4-FFF2-40B4-BE49-F238E27FC236}">
                <a16:creationId xmlns:a16="http://schemas.microsoft.com/office/drawing/2014/main" id="{CFD462FD-7CE5-476C-B308-6159FA853A16}"/>
              </a:ext>
            </a:extLst>
          </p:cNvPr>
          <p:cNvSpPr txBox="1">
            <a:spLocks/>
          </p:cNvSpPr>
          <p:nvPr/>
        </p:nvSpPr>
        <p:spPr>
          <a:xfrm>
            <a:off x="6210217" y="3330794"/>
            <a:ext cx="2134993" cy="692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to make</a:t>
            </a:r>
          </a:p>
        </p:txBody>
      </p:sp>
      <p:sp>
        <p:nvSpPr>
          <p:cNvPr id="12" name="Title 1">
            <a:extLst>
              <a:ext uri="{FF2B5EF4-FFF2-40B4-BE49-F238E27FC236}">
                <a16:creationId xmlns:a16="http://schemas.microsoft.com/office/drawing/2014/main" id="{E50F5577-04DE-4ACC-BBE2-1E46E80B1B3E}"/>
              </a:ext>
            </a:extLst>
          </p:cNvPr>
          <p:cNvSpPr txBox="1">
            <a:spLocks/>
          </p:cNvSpPr>
          <p:nvPr/>
        </p:nvSpPr>
        <p:spPr>
          <a:xfrm>
            <a:off x="1031984" y="4011995"/>
            <a:ext cx="632014" cy="6712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a:t>
            </a:r>
          </a:p>
        </p:txBody>
      </p:sp>
      <p:sp>
        <p:nvSpPr>
          <p:cNvPr id="13" name="Title 1">
            <a:extLst>
              <a:ext uri="{FF2B5EF4-FFF2-40B4-BE49-F238E27FC236}">
                <a16:creationId xmlns:a16="http://schemas.microsoft.com/office/drawing/2014/main" id="{CF6DCCDE-884A-489C-9CA6-42C1DB057B09}"/>
              </a:ext>
            </a:extLst>
          </p:cNvPr>
          <p:cNvSpPr txBox="1">
            <a:spLocks/>
          </p:cNvSpPr>
          <p:nvPr/>
        </p:nvSpPr>
        <p:spPr>
          <a:xfrm>
            <a:off x="2813404" y="3882623"/>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contribution</a:t>
            </a:r>
          </a:p>
        </p:txBody>
      </p:sp>
      <p:sp>
        <p:nvSpPr>
          <p:cNvPr id="8" name="Title 1"/>
          <p:cNvSpPr>
            <a:spLocks noGrp="1"/>
          </p:cNvSpPr>
          <p:nvPr>
            <p:ph type="ctrTitle"/>
          </p:nvPr>
        </p:nvSpPr>
        <p:spPr>
          <a:xfrm>
            <a:off x="685800" y="2438401"/>
            <a:ext cx="7772400" cy="380999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For it pleased those from Macedonia and Achaia to make a certain contribution for the poor among the saints who are in Jerusalem.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Romans 15:26 </a:t>
            </a:r>
          </a:p>
        </p:txBody>
      </p:sp>
      <p:sp>
        <p:nvSpPr>
          <p:cNvPr id="6" name="Title 1"/>
          <p:cNvSpPr txBox="1">
            <a:spLocks/>
          </p:cNvSpPr>
          <p:nvPr/>
        </p:nvSpPr>
        <p:spPr>
          <a:xfrm>
            <a:off x="3962400" y="5334000"/>
            <a:ext cx="25908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3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alpha val="70000"/>
                    </a:schemeClr>
                  </a:glow>
                  <a:outerShdw blurRad="50800" dist="39000" dir="5460000" algn="tl">
                    <a:srgbClr val="000000">
                      <a:alpha val="38000"/>
                    </a:srgbClr>
                  </a:outerShdw>
                </a:effectLst>
              </a:rPr>
              <a:t>saints</a:t>
            </a:r>
          </a:p>
        </p:txBody>
      </p:sp>
    </p:spTree>
    <p:extLst>
      <p:ext uri="{BB962C8B-B14F-4D97-AF65-F5344CB8AC3E}">
        <p14:creationId xmlns:p14="http://schemas.microsoft.com/office/powerpoint/2010/main" val="360902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3"/>
                                        </p:tgtEl>
                                        <p:attrNameLst>
                                          <p:attrName>ppt_w</p:attrName>
                                        </p:attrNameLst>
                                      </p:cBhvr>
                                      <p:tavLst>
                                        <p:tav tm="0">
                                          <p:val>
                                            <p:strVal val="ppt_w"/>
                                          </p:val>
                                        </p:tav>
                                        <p:tav tm="100000">
                                          <p:val>
                                            <p:strVal val="ppt_w*0.70"/>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par>
                                <p:cTn id="10" presetID="55" presetClass="entr" presetSubtype="0" fill="hold" grpId="0" nodeType="withEffect">
                                  <p:stCondLst>
                                    <p:cond delay="8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45" presetClass="entr" presetSubtype="0" fill="hold" grpId="0" nodeType="withEffect">
                                  <p:stCondLst>
                                    <p:cond delay="125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750"/>
                                        <p:tgtEl>
                                          <p:spTgt spid="5">
                                            <p:txEl>
                                              <p:pRg st="0" end="0"/>
                                            </p:txEl>
                                          </p:spTgt>
                                        </p:tgtEl>
                                      </p:cBhvr>
                                    </p:animEffect>
                                    <p:anim calcmode="lin" valueType="num">
                                      <p:cBhvr>
                                        <p:cTn id="18" dur="17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9" dur="175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3000"/>
                            </p:stCondLst>
                            <p:childTnLst>
                              <p:par>
                                <p:cTn id="21" presetID="10" presetClass="exit" presetSubtype="0" fill="hold" grpId="0" nodeType="after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18" presetClass="emph" presetSubtype="0" fill="hold" grpId="1" nodeType="withEffect">
                                  <p:stCondLst>
                                    <p:cond delay="0"/>
                                  </p:stCondLst>
                                  <p:childTnLst>
                                    <p:set>
                                      <p:cBhvr override="childStyle">
                                        <p:cTn id="30" dur="1500" fill="hold"/>
                                        <p:tgtEl>
                                          <p:spTgt spid="7"/>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1500"/>
                                        <p:tgtEl>
                                          <p:spTgt spid="5">
                                            <p:txEl>
                                              <p:pRg st="0" end="0"/>
                                            </p:txEl>
                                          </p:spTgt>
                                        </p:tgtEl>
                                      </p:cBhvr>
                                    </p:animEffect>
                                    <p:set>
                                      <p:cBhvr>
                                        <p:cTn id="35" dur="1" fill="hold">
                                          <p:stCondLst>
                                            <p:cond delay="1499"/>
                                          </p:stCondLst>
                                        </p:cTn>
                                        <p:tgtEl>
                                          <p:spTgt spid="5">
                                            <p:txEl>
                                              <p:pRg st="0" end="0"/>
                                            </p:txEl>
                                          </p:spTgt>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250"/>
                                        <p:tgtEl>
                                          <p:spTgt spid="7"/>
                                        </p:tgtEl>
                                      </p:cBhvr>
                                    </p:animEffect>
                                    <p:set>
                                      <p:cBhvr>
                                        <p:cTn id="38" dur="1" fill="hold">
                                          <p:stCondLst>
                                            <p:cond delay="249"/>
                                          </p:stCondLst>
                                        </p:cTn>
                                        <p:tgtEl>
                                          <p:spTgt spid="7"/>
                                        </p:tgtEl>
                                        <p:attrNameLst>
                                          <p:attrName>style.visibility</p:attrName>
                                        </p:attrNameLst>
                                      </p:cBhvr>
                                      <p:to>
                                        <p:strVal val="hidden"/>
                                      </p:to>
                                    </p:set>
                                  </p:childTnLst>
                                </p:cTn>
                              </p:par>
                              <p:par>
                                <p:cTn id="39" presetID="10"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50"/>
                                        <p:tgtEl>
                                          <p:spTgt spid="6"/>
                                        </p:tgtEl>
                                      </p:cBhvr>
                                    </p:animEffect>
                                  </p:childTnLst>
                                </p:cTn>
                              </p:par>
                              <p:par>
                                <p:cTn id="42" presetID="6" presetClass="emph" presetSubtype="0" fill="hold" grpId="3" nodeType="withEffect">
                                  <p:stCondLst>
                                    <p:cond delay="0"/>
                                  </p:stCondLst>
                                  <p:childTnLst>
                                    <p:animScale>
                                      <p:cBhvr>
                                        <p:cTn id="43" dur="2000" fill="hold"/>
                                        <p:tgtEl>
                                          <p:spTgt spid="6"/>
                                        </p:tgtEl>
                                      </p:cBhvr>
                                      <p:by x="116000" y="116000"/>
                                    </p:animScale>
                                  </p:childTnLst>
                                </p:cTn>
                              </p:par>
                              <p:par>
                                <p:cTn id="44" presetID="0" presetClass="path" presetSubtype="0" accel="50000" decel="50000" fill="hold" grpId="2" nodeType="withEffect">
                                  <p:stCondLst>
                                    <p:cond delay="0"/>
                                  </p:stCondLst>
                                  <p:childTnLst>
                                    <p:animMotion origin="layout" path="M 0 0.00046 L 0.01476 -0.11921 " pathEditMode="relative" rAng="0" ptsTypes="AA">
                                      <p:cBhvr>
                                        <p:cTn id="45" dur="2000" fill="hold"/>
                                        <p:tgtEl>
                                          <p:spTgt spid="6"/>
                                        </p:tgtEl>
                                        <p:attrNameLst>
                                          <p:attrName>ppt_x</p:attrName>
                                          <p:attrName>ppt_y</p:attrName>
                                        </p:attrNameLst>
                                      </p:cBhvr>
                                      <p:rCtr x="729" y="-5995"/>
                                    </p:animMotion>
                                  </p:childTnLst>
                                </p:cTn>
                              </p:par>
                              <p:par>
                                <p:cTn id="46" presetID="31" presetClass="entr" presetSubtype="0" fill="hold" grpId="0" nodeType="withEffect">
                                  <p:stCondLst>
                                    <p:cond delay="125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childTnLst>
                          </p:cTn>
                        </p:par>
                        <p:par>
                          <p:cTn id="52" fill="hold">
                            <p:stCondLst>
                              <p:cond delay="2250"/>
                            </p:stCondLst>
                            <p:childTnLst>
                              <p:par>
                                <p:cTn id="53" presetID="10" presetClass="exit" presetSubtype="0" fill="hold" grpId="4" nodeType="after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par>
                                <p:cTn id="61" presetID="18" presetClass="emph" presetSubtype="0" fill="hold" grpId="1" nodeType="withEffect">
                                  <p:stCondLst>
                                    <p:cond delay="0"/>
                                  </p:stCondLst>
                                  <p:childTnLst>
                                    <p:set>
                                      <p:cBhvr override="childStyle">
                                        <p:cTn id="62" dur="500" fill="hold"/>
                                        <p:tgtEl>
                                          <p:spTgt spid="10"/>
                                        </p:tgtEl>
                                        <p:attrNameLst>
                                          <p:attrName>style.textDecorationUnderline</p:attrName>
                                        </p:attrNameLst>
                                      </p:cBhvr>
                                      <p:to>
                                        <p:strVal val="true"/>
                                      </p:to>
                                    </p:set>
                                  </p:childTnLst>
                                </p:cTn>
                              </p:par>
                              <p:par>
                                <p:cTn id="63" presetID="22" presetClass="entr" presetSubtype="8" fill="hold" grpId="0" nodeType="withEffect">
                                  <p:stCondLst>
                                    <p:cond delay="40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par>
                                <p:cTn id="66" presetID="18" presetClass="emph" presetSubtype="0" fill="hold" grpId="1" nodeType="withEffect">
                                  <p:stCondLst>
                                    <p:cond delay="400"/>
                                  </p:stCondLst>
                                  <p:childTnLst>
                                    <p:set>
                                      <p:cBhvr override="childStyle">
                                        <p:cTn id="67" dur="500" fill="hold"/>
                                        <p:tgtEl>
                                          <p:spTgt spid="11"/>
                                        </p:tgtEl>
                                        <p:attrNameLst>
                                          <p:attrName>style.textDecorationUnderline</p:attrName>
                                        </p:attrNameLst>
                                      </p:cBhvr>
                                      <p:to>
                                        <p:strVal val="true"/>
                                      </p:to>
                                    </p:set>
                                  </p:childTnLst>
                                </p:cTn>
                              </p:par>
                              <p:par>
                                <p:cTn id="68" presetID="22" presetClass="entr" presetSubtype="8" fill="hold" grpId="0" nodeType="withEffect">
                                  <p:stCondLst>
                                    <p:cond delay="80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par>
                                <p:cTn id="71" presetID="18" presetClass="emph" presetSubtype="0" fill="hold" grpId="1" nodeType="withEffect">
                                  <p:stCondLst>
                                    <p:cond delay="800"/>
                                  </p:stCondLst>
                                  <p:childTnLst>
                                    <p:set>
                                      <p:cBhvr override="childStyle">
                                        <p:cTn id="72" dur="500" fill="hold"/>
                                        <p:tgtEl>
                                          <p:spTgt spid="12"/>
                                        </p:tgtEl>
                                        <p:attrNameLst>
                                          <p:attrName>style.textDecorationUnderline</p:attrName>
                                        </p:attrNameLst>
                                      </p:cBhvr>
                                      <p:to>
                                        <p:strVal val="true"/>
                                      </p:to>
                                    </p:set>
                                  </p:childTnLst>
                                </p:cTn>
                              </p:par>
                              <p:par>
                                <p:cTn id="73" presetID="22" presetClass="entr" presetSubtype="8" fill="hold" grpId="0" nodeType="withEffect">
                                  <p:stCondLst>
                                    <p:cond delay="120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par>
                                <p:cTn id="76" presetID="18" presetClass="emph" presetSubtype="0" fill="hold" grpId="1" nodeType="withEffect">
                                  <p:stCondLst>
                                    <p:cond delay="1200"/>
                                  </p:stCondLst>
                                  <p:childTnLst>
                                    <p:set>
                                      <p:cBhvr override="childStyle">
                                        <p:cTn id="77" dur="500" fill="hold"/>
                                        <p:tgtEl>
                                          <p:spTgt spid="13"/>
                                        </p:tgtEl>
                                        <p:attrNameLst>
                                          <p:attrName>style.textDecorationUnderline</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1500"/>
                                        <p:tgtEl>
                                          <p:spTgt spid="8"/>
                                        </p:tgtEl>
                                      </p:cBhvr>
                                    </p:animEffect>
                                    <p:set>
                                      <p:cBhvr>
                                        <p:cTn id="82" dur="1" fill="hold">
                                          <p:stCondLst>
                                            <p:cond delay="1499"/>
                                          </p:stCondLst>
                                        </p:cTn>
                                        <p:tgtEl>
                                          <p:spTgt spid="8"/>
                                        </p:tgtEl>
                                        <p:attrNameLst>
                                          <p:attrName>style.visibility</p:attrName>
                                        </p:attrNameLst>
                                      </p:cBhvr>
                                      <p:to>
                                        <p:strVal val="hidden"/>
                                      </p:to>
                                    </p:set>
                                  </p:childTnLst>
                                </p:cTn>
                              </p:par>
                              <p:par>
                                <p:cTn id="83" presetID="10" presetClass="entr" presetSubtype="0" fill="hold" grpId="5"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250"/>
                                        <p:tgtEl>
                                          <p:spTgt spid="6"/>
                                        </p:tgtEl>
                                      </p:cBhvr>
                                    </p:animEffect>
                                  </p:childTnLst>
                                </p:cTn>
                              </p:par>
                              <p:par>
                                <p:cTn id="86" presetID="0" presetClass="path" presetSubtype="0" accel="50000" decel="50000" fill="hold" grpId="6" nodeType="withEffect">
                                  <p:stCondLst>
                                    <p:cond delay="0"/>
                                  </p:stCondLst>
                                  <p:childTnLst>
                                    <p:animMotion origin="layout" path="M 0.01476 -0.11898 L -0.19271 -0.29537 " pathEditMode="relative" rAng="0" ptsTypes="AA">
                                      <p:cBhvr>
                                        <p:cTn id="87" dur="2000" fill="hold"/>
                                        <p:tgtEl>
                                          <p:spTgt spid="6"/>
                                        </p:tgtEl>
                                        <p:attrNameLst>
                                          <p:attrName>ppt_x</p:attrName>
                                          <p:attrName>ppt_y</p:attrName>
                                        </p:attrNameLst>
                                      </p:cBhvr>
                                      <p:rCtr x="-10382" y="-8819"/>
                                    </p:animMotion>
                                  </p:childTnLst>
                                </p:cTn>
                              </p:par>
                              <p:par>
                                <p:cTn id="88" presetID="10" presetClass="exit" presetSubtype="0" fill="hold" grpId="2" nodeType="withEffect">
                                  <p:stCondLst>
                                    <p:cond delay="0"/>
                                  </p:stCondLst>
                                  <p:childTnLst>
                                    <p:animEffect transition="out" filter="fade">
                                      <p:cBhvr>
                                        <p:cTn id="89" dur="250"/>
                                        <p:tgtEl>
                                          <p:spTgt spid="10"/>
                                        </p:tgtEl>
                                      </p:cBhvr>
                                    </p:animEffect>
                                    <p:set>
                                      <p:cBhvr>
                                        <p:cTn id="90" dur="1" fill="hold">
                                          <p:stCondLst>
                                            <p:cond delay="249"/>
                                          </p:stCondLst>
                                        </p:cTn>
                                        <p:tgtEl>
                                          <p:spTgt spid="10"/>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250"/>
                                        <p:tgtEl>
                                          <p:spTgt spid="11"/>
                                        </p:tgtEl>
                                      </p:cBhvr>
                                    </p:animEffect>
                                    <p:set>
                                      <p:cBhvr>
                                        <p:cTn id="93" dur="1" fill="hold">
                                          <p:stCondLst>
                                            <p:cond delay="249"/>
                                          </p:stCondLst>
                                        </p:cTn>
                                        <p:tgtEl>
                                          <p:spTgt spid="11"/>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250"/>
                                        <p:tgtEl>
                                          <p:spTgt spid="12"/>
                                        </p:tgtEl>
                                      </p:cBhvr>
                                    </p:animEffect>
                                    <p:set>
                                      <p:cBhvr>
                                        <p:cTn id="96" dur="1" fill="hold">
                                          <p:stCondLst>
                                            <p:cond delay="249"/>
                                          </p:stCondLst>
                                        </p:cTn>
                                        <p:tgtEl>
                                          <p:spTgt spid="12"/>
                                        </p:tgtEl>
                                        <p:attrNameLst>
                                          <p:attrName>style.visibility</p:attrName>
                                        </p:attrNameLst>
                                      </p:cBhvr>
                                      <p:to>
                                        <p:strVal val="hidden"/>
                                      </p:to>
                                    </p:set>
                                  </p:childTnLst>
                                </p:cTn>
                              </p:par>
                              <p:par>
                                <p:cTn id="97" presetID="10" presetClass="exit" presetSubtype="0" fill="hold" grpId="2" nodeType="withEffect">
                                  <p:stCondLst>
                                    <p:cond delay="0"/>
                                  </p:stCondLst>
                                  <p:childTnLst>
                                    <p:animEffect transition="out" filter="fade">
                                      <p:cBhvr>
                                        <p:cTn id="98" dur="250"/>
                                        <p:tgtEl>
                                          <p:spTgt spid="13"/>
                                        </p:tgtEl>
                                      </p:cBhvr>
                                    </p:animEffect>
                                    <p:set>
                                      <p:cBhvr>
                                        <p:cTn id="99"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7" grpId="1"/>
      <p:bldP spid="7" grpId="2"/>
      <p:bldP spid="5" grpId="0" build="p"/>
      <p:bldP spid="5" grpId="1" build="p"/>
      <p:bldP spid="10" grpId="0"/>
      <p:bldP spid="10" grpId="1"/>
      <p:bldP spid="10" grpId="2"/>
      <p:bldP spid="11" grpId="0"/>
      <p:bldP spid="11" grpId="1"/>
      <p:bldP spid="11" grpId="2"/>
      <p:bldP spid="12" grpId="0"/>
      <p:bldP spid="12" grpId="1"/>
      <p:bldP spid="12" grpId="2"/>
      <p:bldP spid="13" grpId="0"/>
      <p:bldP spid="13" grpId="1"/>
      <p:bldP spid="13" grpId="2"/>
      <p:bldP spid="8" grpId="0"/>
      <p:bldP spid="8" grpId="1"/>
      <p:bldP spid="6" grpId="0"/>
      <p:bldP spid="6" grpId="1"/>
      <p:bldP spid="6" grpId="2"/>
      <p:bldP spid="6" grpId="3"/>
      <p:bldP spid="6" grpId="4"/>
      <p:bldP spid="6" grpId="5"/>
      <p:bldP spid="6" grpId="6"/>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21487"/>
          <a:stretch/>
        </p:blipFill>
        <p:spPr>
          <a:xfrm>
            <a:off x="11017" y="0"/>
            <a:ext cx="9144000" cy="6858000"/>
          </a:xfrm>
          <a:prstGeom prst="rect">
            <a:avLst/>
          </a:prstGeom>
        </p:spPr>
      </p:pic>
      <p:sp>
        <p:nvSpPr>
          <p:cNvPr id="3"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Our actions should please us</a:t>
            </a:r>
          </a:p>
          <a:p>
            <a:r>
              <a:rPr lang="en-US" b="1" dirty="0">
                <a:ln/>
                <a:solidFill>
                  <a:srgbClr val="6600FF"/>
                </a:solidFill>
                <a:effectLst>
                  <a:glow rad="63500">
                    <a:schemeClr val="accent5">
                      <a:lumMod val="20000"/>
                      <a:lumOff val="80000"/>
                      <a:alpha val="80000"/>
                    </a:schemeClr>
                  </a:glow>
                </a:effectLst>
              </a:rPr>
              <a:t> as servants of the Living God.</a:t>
            </a:r>
          </a:p>
        </p:txBody>
      </p:sp>
      <p:sp>
        <p:nvSpPr>
          <p:cNvPr id="4"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Acts of service and compassion should be done by those able.</a:t>
            </a:r>
          </a:p>
        </p:txBody>
      </p:sp>
      <p:sp>
        <p:nvSpPr>
          <p:cNvPr id="5" name="Title 1"/>
          <p:cNvSpPr>
            <a:spLocks noGrp="1"/>
          </p:cNvSpPr>
          <p:nvPr>
            <p:ph type="ctrTitle"/>
          </p:nvPr>
        </p:nvSpPr>
        <p:spPr>
          <a:xfrm>
            <a:off x="685800" y="2590801"/>
            <a:ext cx="7772400" cy="358139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Now concerning the collection for the saints, as I have given orders to the churches of Galatia, so you must do also: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1</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st</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Corinthians 16:1 </a:t>
            </a:r>
          </a:p>
        </p:txBody>
      </p:sp>
      <p:sp>
        <p:nvSpPr>
          <p:cNvPr id="7"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It is through our service</a:t>
            </a:r>
          </a:p>
          <a:p>
            <a:r>
              <a:rPr lang="en-US" b="1" dirty="0">
                <a:ln/>
                <a:solidFill>
                  <a:srgbClr val="6600FF"/>
                </a:solidFill>
                <a:effectLst>
                  <a:glow rad="63500">
                    <a:schemeClr val="accent5">
                      <a:lumMod val="20000"/>
                      <a:lumOff val="80000"/>
                      <a:alpha val="80000"/>
                    </a:schemeClr>
                  </a:glow>
                </a:effectLst>
              </a:rPr>
              <a:t> that we find rewards of spirit.</a:t>
            </a:r>
          </a:p>
        </p:txBody>
      </p:sp>
      <p:sp>
        <p:nvSpPr>
          <p:cNvPr id="20" name="Title 1">
            <a:extLst>
              <a:ext uri="{FF2B5EF4-FFF2-40B4-BE49-F238E27FC236}">
                <a16:creationId xmlns:a16="http://schemas.microsoft.com/office/drawing/2014/main" id="{923C1188-E742-40AC-AF2D-9B434EF285E6}"/>
              </a:ext>
            </a:extLst>
          </p:cNvPr>
          <p:cNvSpPr txBox="1">
            <a:spLocks/>
          </p:cNvSpPr>
          <p:nvPr/>
        </p:nvSpPr>
        <p:spPr>
          <a:xfrm>
            <a:off x="1632467" y="5107624"/>
            <a:ext cx="5211737" cy="6764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thanksgivings to God</a:t>
            </a:r>
          </a:p>
        </p:txBody>
      </p:sp>
      <p:sp>
        <p:nvSpPr>
          <p:cNvPr id="21" name="Title 1">
            <a:extLst>
              <a:ext uri="{FF2B5EF4-FFF2-40B4-BE49-F238E27FC236}">
                <a16:creationId xmlns:a16="http://schemas.microsoft.com/office/drawing/2014/main" id="{12D75231-FE6A-4603-9F87-395DD985F1A9}"/>
              </a:ext>
            </a:extLst>
          </p:cNvPr>
          <p:cNvSpPr txBox="1">
            <a:spLocks/>
          </p:cNvSpPr>
          <p:nvPr/>
        </p:nvSpPr>
        <p:spPr>
          <a:xfrm>
            <a:off x="685800" y="2286001"/>
            <a:ext cx="7772400" cy="41147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For the administration of this service not only supplies the needs of the saints, but also is abounding through many </a:t>
            </a:r>
            <a:r>
              <a:rPr lang="en-US" b="1" u="sng" dirty="0">
                <a:ln w="3175">
                  <a:solidFill>
                    <a:schemeClr val="bg1"/>
                  </a:solidFill>
                </a:ln>
                <a:solidFill>
                  <a:srgbClr val="FF0000"/>
                </a:solidFill>
                <a:effectLst/>
              </a:rPr>
              <a:t>thanksgivings to God</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2</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nd</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rPr>
              <a:t> Corinthians 9:12 </a:t>
            </a:r>
          </a:p>
        </p:txBody>
      </p:sp>
      <p:sp>
        <p:nvSpPr>
          <p:cNvPr id="8" name="Title 1"/>
          <p:cNvSpPr txBox="1">
            <a:spLocks/>
          </p:cNvSpPr>
          <p:nvPr/>
        </p:nvSpPr>
        <p:spPr>
          <a:xfrm>
            <a:off x="685800" y="2286001"/>
            <a:ext cx="7772400" cy="41147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For the administration of this service not only supplies the needs of the saints, but also is abounding through many thanksgivings to God, …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2</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nd</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Corinthians 9:12 </a:t>
            </a:r>
          </a:p>
        </p:txBody>
      </p:sp>
      <p:sp>
        <p:nvSpPr>
          <p:cNvPr id="9"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Though challenged in life our    Love of God renders sacrifice.</a:t>
            </a:r>
          </a:p>
        </p:txBody>
      </p:sp>
      <p:sp>
        <p:nvSpPr>
          <p:cNvPr id="12" name="Title 1"/>
          <p:cNvSpPr txBox="1">
            <a:spLocks/>
          </p:cNvSpPr>
          <p:nvPr/>
        </p:nvSpPr>
        <p:spPr>
          <a:xfrm>
            <a:off x="609600" y="1646238"/>
            <a:ext cx="7848600" cy="3535362"/>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that in a great trial of affliction the abundance of their joy and their deep poverty abounded in the riches of their liberality.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2</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nd</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Corinthians 8:2 </a:t>
            </a:r>
          </a:p>
        </p:txBody>
      </p:sp>
      <p:sp>
        <p:nvSpPr>
          <p:cNvPr id="11" name="Title 1"/>
          <p:cNvSpPr txBox="1">
            <a:spLocks/>
          </p:cNvSpPr>
          <p:nvPr/>
        </p:nvSpPr>
        <p:spPr>
          <a:xfrm>
            <a:off x="4736592" y="5788152"/>
            <a:ext cx="2590800" cy="914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thanks</a:t>
            </a:r>
          </a:p>
        </p:txBody>
      </p:sp>
      <p:sp>
        <p:nvSpPr>
          <p:cNvPr id="14" name="Title 1"/>
          <p:cNvSpPr txBox="1">
            <a:spLocks/>
          </p:cNvSpPr>
          <p:nvPr/>
        </p:nvSpPr>
        <p:spPr>
          <a:xfrm>
            <a:off x="2703723" y="1676400"/>
            <a:ext cx="2630277" cy="10668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thanks</a:t>
            </a:r>
          </a:p>
        </p:txBody>
      </p:sp>
      <p:sp>
        <p:nvSpPr>
          <p:cNvPr id="15" name="Title 1"/>
          <p:cNvSpPr txBox="1">
            <a:spLocks/>
          </p:cNvSpPr>
          <p:nvPr/>
        </p:nvSpPr>
        <p:spPr>
          <a:xfrm>
            <a:off x="2590800" y="3733800"/>
            <a:ext cx="27432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6" name="Title 1"/>
          <p:cNvSpPr txBox="1">
            <a:spLocks/>
          </p:cNvSpPr>
          <p:nvPr/>
        </p:nvSpPr>
        <p:spPr>
          <a:xfrm>
            <a:off x="2133600" y="3352800"/>
            <a:ext cx="26670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0" name="Title 1"/>
          <p:cNvSpPr txBox="1">
            <a:spLocks/>
          </p:cNvSpPr>
          <p:nvPr/>
        </p:nvSpPr>
        <p:spPr>
          <a:xfrm>
            <a:off x="2438400" y="4724401"/>
            <a:ext cx="2743200" cy="8382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rgbClr val="00B0F0"/>
                </a:solidFill>
                <a:effectLst>
                  <a:glow rad="38100">
                    <a:schemeClr val="tx1"/>
                  </a:glow>
                  <a:outerShdw blurRad="50800" dist="39000" dir="5460000" algn="tl">
                    <a:srgbClr val="000000">
                      <a:alpha val="38000"/>
                    </a:srgbClr>
                  </a:outerShdw>
                </a:effectLst>
              </a:rPr>
              <a:t> </a:t>
            </a:r>
            <a:r>
              <a:rPr lang="en-US" sz="4800" b="1" dirty="0">
                <a:ln w="11430"/>
                <a:solidFill>
                  <a:srgbClr val="00B0F0"/>
                </a:soli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23" name="Title 1">
            <a:extLst>
              <a:ext uri="{FF2B5EF4-FFF2-40B4-BE49-F238E27FC236}">
                <a16:creationId xmlns:a16="http://schemas.microsoft.com/office/drawing/2014/main" id="{E00EC15F-702F-480D-8B50-79BAB07C8C7F}"/>
              </a:ext>
            </a:extLst>
          </p:cNvPr>
          <p:cNvSpPr txBox="1">
            <a:spLocks/>
          </p:cNvSpPr>
          <p:nvPr/>
        </p:nvSpPr>
        <p:spPr>
          <a:xfrm>
            <a:off x="3050624" y="4815220"/>
            <a:ext cx="4400764" cy="7168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saints in the light</a:t>
            </a:r>
          </a:p>
        </p:txBody>
      </p:sp>
      <p:sp>
        <p:nvSpPr>
          <p:cNvPr id="13" name="Title 1"/>
          <p:cNvSpPr txBox="1">
            <a:spLocks/>
          </p:cNvSpPr>
          <p:nvPr/>
        </p:nvSpPr>
        <p:spPr>
          <a:xfrm>
            <a:off x="914400" y="1676400"/>
            <a:ext cx="7315200" cy="3581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giving thanks to the Father who has qualified us to be partakers of the inheritance  of the saints in the light.</a:t>
            </a:r>
            <a:r>
              <a:rPr lang="en-US"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Colossians 1:12 </a:t>
            </a:r>
          </a:p>
        </p:txBody>
      </p:sp>
      <p:sp>
        <p:nvSpPr>
          <p:cNvPr id="16" name="Heart 15"/>
          <p:cNvSpPr/>
          <p:nvPr/>
        </p:nvSpPr>
        <p:spPr>
          <a:xfrm>
            <a:off x="3810000" y="3063081"/>
            <a:ext cx="381000" cy="365919"/>
          </a:xfrm>
          <a:prstGeom prst="heart">
            <a:avLst/>
          </a:prstGeom>
          <a:solidFill>
            <a:srgbClr val="FF0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Title 1"/>
          <p:cNvSpPr txBox="1">
            <a:spLocks/>
          </p:cNvSpPr>
          <p:nvPr/>
        </p:nvSpPr>
        <p:spPr>
          <a:xfrm>
            <a:off x="3200400" y="3200400"/>
            <a:ext cx="2667000" cy="8382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5400">
                    <a:schemeClr val="tx1"/>
                  </a:glow>
                  <a:outerShdw blurRad="50800" dist="39000" dir="5460000" algn="tl">
                    <a:srgbClr val="000000">
                      <a:alpha val="38000"/>
                    </a:srgbClr>
                  </a:outerShdw>
                </a:effectLst>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5400">
                    <a:schemeClr val="tx1"/>
                  </a:glow>
                  <a:outerShdw blurRad="50800" dist="39000" dir="5460000" algn="tl">
                    <a:srgbClr val="000000">
                      <a:alpha val="38000"/>
                    </a:srgbClr>
                  </a:outerShdw>
                </a:effectLst>
              </a:rPr>
              <a:t> </a:t>
            </a:r>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25400">
                    <a:schemeClr val="tx1"/>
                  </a:glow>
                </a:effectLst>
              </a:rPr>
              <a:t>saints</a:t>
            </a:r>
          </a:p>
        </p:txBody>
      </p:sp>
      <p:sp>
        <p:nvSpPr>
          <p:cNvPr id="22" name="Title 1">
            <a:extLst>
              <a:ext uri="{FF2B5EF4-FFF2-40B4-BE49-F238E27FC236}">
                <a16:creationId xmlns:a16="http://schemas.microsoft.com/office/drawing/2014/main" id="{5D9AF746-0E58-4FB3-93DC-12BEF7D373FE}"/>
              </a:ext>
            </a:extLst>
          </p:cNvPr>
          <p:cNvSpPr txBox="1">
            <a:spLocks/>
          </p:cNvSpPr>
          <p:nvPr/>
        </p:nvSpPr>
        <p:spPr>
          <a:xfrm>
            <a:off x="4735760" y="2816443"/>
            <a:ext cx="3382178" cy="727113"/>
          </a:xfrm>
          <a:prstGeom prst="rect">
            <a:avLst/>
          </a:prstGeom>
        </p:spPr>
        <p:txBody>
          <a:bodyPr vert="horz" lIns="91440" tIns="45720" rIns="91440" bIns="45720"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to the Father</a:t>
            </a:r>
            <a:endPar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43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3"/>
                                        </p:tgtEl>
                                        <p:attrNameLst>
                                          <p:attrName>ppt_w</p:attrName>
                                        </p:attrNameLst>
                                      </p:cBhvr>
                                      <p:tavLst>
                                        <p:tav tm="0">
                                          <p:val>
                                            <p:strVal val="ppt_w"/>
                                          </p:val>
                                        </p:tav>
                                        <p:tav tm="100000">
                                          <p:val>
                                            <p:strVal val="ppt_w*0.70"/>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par>
                                <p:cTn id="10" presetID="55" presetClass="entr" presetSubtype="0" fill="hold" grpId="0" nodeType="withEffect">
                                  <p:stCondLst>
                                    <p:cond delay="8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23" presetClass="entr" presetSubtype="16" fill="hold" grpId="0" nodeType="withEffect">
                                  <p:stCondLst>
                                    <p:cond delay="1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10" presetClass="exit" presetSubtype="0" fill="hold" grpId="0" nodeType="after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par>
                                <p:cTn id="28" presetID="55" presetClass="exit" presetSubtype="0" fill="hold" grpId="1" nodeType="withEffect">
                                  <p:stCondLst>
                                    <p:cond delay="0"/>
                                  </p:stCondLst>
                                  <p:childTnLst>
                                    <p:anim calcmode="lin" valueType="num">
                                      <p:cBhvr>
                                        <p:cTn id="29" dur="1000"/>
                                        <p:tgtEl>
                                          <p:spTgt spid="4"/>
                                        </p:tgtEl>
                                        <p:attrNameLst>
                                          <p:attrName>ppt_w</p:attrName>
                                        </p:attrNameLst>
                                      </p:cBhvr>
                                      <p:tavLst>
                                        <p:tav tm="0">
                                          <p:val>
                                            <p:strVal val="ppt_w"/>
                                          </p:val>
                                        </p:tav>
                                        <p:tav tm="100000">
                                          <p:val>
                                            <p:strVal val="ppt_w*0.70"/>
                                          </p:val>
                                        </p:tav>
                                      </p:tavLst>
                                    </p:anim>
                                    <p:anim calcmode="lin" valueType="num">
                                      <p:cBhvr>
                                        <p:cTn id="30" dur="1000"/>
                                        <p:tgtEl>
                                          <p:spTgt spid="4"/>
                                        </p:tgtEl>
                                        <p:attrNameLst>
                                          <p:attrName>ppt_h</p:attrName>
                                        </p:attrNameLst>
                                      </p:cBhvr>
                                      <p:tavLst>
                                        <p:tav tm="0">
                                          <p:val>
                                            <p:strVal val="ppt_h"/>
                                          </p:val>
                                        </p:tav>
                                        <p:tav tm="100000">
                                          <p:val>
                                            <p:strVal val="ppt_h"/>
                                          </p:val>
                                        </p:tav>
                                      </p:tavLst>
                                    </p:anim>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par>
                                <p:cTn id="33" presetID="55" presetClass="entr" presetSubtype="0" fill="hold" grpId="0" nodeType="withEffect">
                                  <p:stCondLst>
                                    <p:cond delay="70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50"/>
                                        <p:tgtEl>
                                          <p:spTgt spid="6"/>
                                        </p:tgtEl>
                                      </p:cBhvr>
                                    </p:animEffect>
                                  </p:childTnLst>
                                </p:cTn>
                              </p:par>
                              <p:par>
                                <p:cTn id="41" presetID="0" presetClass="path" presetSubtype="0" accel="50000" decel="50000" fill="hold" grpId="2" nodeType="withEffect">
                                  <p:stCondLst>
                                    <p:cond delay="0"/>
                                  </p:stCondLst>
                                  <p:childTnLst>
                                    <p:animMotion origin="layout" path="M 0.00069 0.00115 L 0.12968 0.04398 " pathEditMode="relative" rAng="0" ptsTypes="AA">
                                      <p:cBhvr>
                                        <p:cTn id="42" dur="2000" fill="hold"/>
                                        <p:tgtEl>
                                          <p:spTgt spid="6"/>
                                        </p:tgtEl>
                                        <p:attrNameLst>
                                          <p:attrName>ppt_x</p:attrName>
                                          <p:attrName>ppt_y</p:attrName>
                                        </p:attrNameLst>
                                      </p:cBhvr>
                                      <p:rCtr x="6441" y="2130"/>
                                    </p:animMotion>
                                  </p:childTnLst>
                                </p:cTn>
                              </p:par>
                              <p:par>
                                <p:cTn id="43" presetID="42" presetClass="entr" presetSubtype="0" fill="hold" grpId="0" nodeType="withEffect">
                                  <p:stCondLst>
                                    <p:cond delay="175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2750"/>
                            </p:stCondLst>
                            <p:childTnLst>
                              <p:par>
                                <p:cTn id="49" presetID="10" presetClass="exit" presetSubtype="0" fill="hold" grpId="3" nodeType="afterEffect">
                                  <p:stCondLst>
                                    <p:cond delay="0"/>
                                  </p:stCondLst>
                                  <p:childTnLst>
                                    <p:animEffect transition="out" filter="fade">
                                      <p:cBhvr>
                                        <p:cTn id="50" dur="250"/>
                                        <p:tgtEl>
                                          <p:spTgt spid="6"/>
                                        </p:tgtEl>
                                      </p:cBhvr>
                                    </p:animEffect>
                                    <p:set>
                                      <p:cBhvr>
                                        <p:cTn id="51" dur="1" fill="hold">
                                          <p:stCondLst>
                                            <p:cond delay="24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18" presetClass="emph" presetSubtype="0" fill="hold" grpId="1" nodeType="withEffect">
                                  <p:stCondLst>
                                    <p:cond delay="0"/>
                                  </p:stCondLst>
                                  <p:childTnLst>
                                    <p:set>
                                      <p:cBhvr override="childStyle">
                                        <p:cTn id="58" dur="500" fill="hold"/>
                                        <p:tgtEl>
                                          <p:spTgt spid="20"/>
                                        </p:tgtEl>
                                        <p:attrNameLst>
                                          <p:attrName>style.textDecorationUnderline</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xit" presetSubtype="0" fill="hold" grpId="2" nodeType="with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6" presetClass="emph" presetSubtype="0" fill="hold" grpId="1" nodeType="withEffect">
                                  <p:stCondLst>
                                    <p:cond delay="0"/>
                                  </p:stCondLst>
                                  <p:childTnLst>
                                    <p:animScale>
                                      <p:cBhvr>
                                        <p:cTn id="66" dur="2000" fill="hold"/>
                                        <p:tgtEl>
                                          <p:spTgt spid="8"/>
                                        </p:tgtEl>
                                      </p:cBhvr>
                                      <p:by x="40000" y="40000"/>
                                    </p:animScale>
                                  </p:childTnLst>
                                </p:cTn>
                              </p:par>
                              <p:par>
                                <p:cTn id="67" presetID="6" presetClass="emph" presetSubtype="0" fill="hold" grpId="1" nodeType="withEffect">
                                  <p:stCondLst>
                                    <p:cond delay="0"/>
                                  </p:stCondLst>
                                  <p:childTnLst>
                                    <p:animScale>
                                      <p:cBhvr>
                                        <p:cTn id="68" dur="2000" fill="hold"/>
                                        <p:tgtEl>
                                          <p:spTgt spid="21"/>
                                        </p:tgtEl>
                                      </p:cBhvr>
                                      <p:by x="40000" y="40000"/>
                                    </p:animScale>
                                  </p:childTnLst>
                                </p:cTn>
                              </p:par>
                              <p:par>
                                <p:cTn id="69" presetID="0" presetClass="path" presetSubtype="0" accel="50000" decel="50000" fill="hold" grpId="2" nodeType="withEffect">
                                  <p:stCondLst>
                                    <p:cond delay="0"/>
                                  </p:stCondLst>
                                  <p:childTnLst>
                                    <p:animMotion origin="layout" path="M 0 0.003 L 0.20868 0.22109 " pathEditMode="relative" rAng="0" ptsTypes="AA">
                                      <p:cBhvr>
                                        <p:cTn id="70" dur="2000" fill="hold"/>
                                        <p:tgtEl>
                                          <p:spTgt spid="21"/>
                                        </p:tgtEl>
                                        <p:attrNameLst>
                                          <p:attrName>ppt_x</p:attrName>
                                          <p:attrName>ppt_y</p:attrName>
                                        </p:attrNameLst>
                                      </p:cBhvr>
                                      <p:rCtr x="10434" y="10893"/>
                                    </p:animMotion>
                                  </p:childTnLst>
                                </p:cTn>
                              </p:par>
                              <p:par>
                                <p:cTn id="71" presetID="0" presetClass="path" presetSubtype="0" accel="50000" decel="50000" fill="hold" grpId="2" nodeType="withEffect">
                                  <p:stCondLst>
                                    <p:cond delay="0"/>
                                  </p:stCondLst>
                                  <p:childTnLst>
                                    <p:animMotion origin="layout" path="M 0 0.00301 L 0.20868 0.22107 " pathEditMode="relative" rAng="0" ptsTypes="AA">
                                      <p:cBhvr>
                                        <p:cTn id="72" dur="2000" fill="hold"/>
                                        <p:tgtEl>
                                          <p:spTgt spid="8"/>
                                        </p:tgtEl>
                                        <p:attrNameLst>
                                          <p:attrName>ppt_x</p:attrName>
                                          <p:attrName>ppt_y</p:attrName>
                                        </p:attrNameLst>
                                      </p:cBhvr>
                                      <p:rCtr x="10434" y="10903"/>
                                    </p:animMotion>
                                  </p:childTnLst>
                                </p:cTn>
                              </p:par>
                              <p:par>
                                <p:cTn id="73" presetID="6" presetClass="emph" presetSubtype="0" fill="hold" grpId="5" nodeType="withEffect">
                                  <p:stCondLst>
                                    <p:cond delay="0"/>
                                  </p:stCondLst>
                                  <p:childTnLst>
                                    <p:animScale>
                                      <p:cBhvr>
                                        <p:cTn id="74" dur="2000" fill="hold"/>
                                        <p:tgtEl>
                                          <p:spTgt spid="6"/>
                                        </p:tgtEl>
                                      </p:cBhvr>
                                      <p:by x="40000" y="40000"/>
                                    </p:animScale>
                                  </p:childTnLst>
                                </p:cTn>
                              </p:par>
                              <p:par>
                                <p:cTn id="75" presetID="0" presetClass="path" presetSubtype="0" accel="50000" decel="50000" fill="hold" grpId="6" nodeType="withEffect">
                                  <p:stCondLst>
                                    <p:cond delay="0"/>
                                  </p:stCondLst>
                                  <p:childTnLst>
                                    <p:animMotion origin="layout" path="M 0.12969 0.04398 L 0.33316 0.2868 " pathEditMode="relative" rAng="0" ptsTypes="AA">
                                      <p:cBhvr>
                                        <p:cTn id="76" dur="2000" fill="hold"/>
                                        <p:tgtEl>
                                          <p:spTgt spid="6"/>
                                        </p:tgtEl>
                                        <p:attrNameLst>
                                          <p:attrName>ppt_x</p:attrName>
                                          <p:attrName>ppt_y</p:attrName>
                                        </p:attrNameLst>
                                      </p:cBhvr>
                                      <p:rCtr x="10139" y="12106"/>
                                    </p:animMotion>
                                  </p:childTnLst>
                                </p:cTn>
                              </p:par>
                            </p:childTnLst>
                          </p:cTn>
                        </p:par>
                        <p:par>
                          <p:cTn id="77" fill="hold">
                            <p:stCondLst>
                              <p:cond delay="2000"/>
                            </p:stCondLst>
                            <p:childTnLst>
                              <p:par>
                                <p:cTn id="78" presetID="55" presetClass="exit" presetSubtype="0" fill="hold" grpId="1" nodeType="afterEffect">
                                  <p:stCondLst>
                                    <p:cond delay="0"/>
                                  </p:stCondLst>
                                  <p:childTnLst>
                                    <p:anim calcmode="lin" valueType="num">
                                      <p:cBhvr>
                                        <p:cTn id="79" dur="1000"/>
                                        <p:tgtEl>
                                          <p:spTgt spid="7"/>
                                        </p:tgtEl>
                                        <p:attrNameLst>
                                          <p:attrName>ppt_w</p:attrName>
                                        </p:attrNameLst>
                                      </p:cBhvr>
                                      <p:tavLst>
                                        <p:tav tm="0">
                                          <p:val>
                                            <p:strVal val="ppt_w"/>
                                          </p:val>
                                        </p:tav>
                                        <p:tav tm="100000">
                                          <p:val>
                                            <p:strVal val="ppt_w*0.70"/>
                                          </p:val>
                                        </p:tav>
                                      </p:tavLst>
                                    </p:anim>
                                    <p:anim calcmode="lin" valueType="num">
                                      <p:cBhvr>
                                        <p:cTn id="80" dur="1000"/>
                                        <p:tgtEl>
                                          <p:spTgt spid="7"/>
                                        </p:tgtEl>
                                        <p:attrNameLst>
                                          <p:attrName>ppt_h</p:attrName>
                                        </p:attrNameLst>
                                      </p:cBhvr>
                                      <p:tavLst>
                                        <p:tav tm="0">
                                          <p:val>
                                            <p:strVal val="ppt_h"/>
                                          </p:val>
                                        </p:tav>
                                        <p:tav tm="100000">
                                          <p:val>
                                            <p:strVal val="ppt_h"/>
                                          </p:val>
                                        </p:tav>
                                      </p:tavLst>
                                    </p:anim>
                                    <p:animEffect transition="out" filter="fade">
                                      <p:cBhvr>
                                        <p:cTn id="81" dur="1000"/>
                                        <p:tgtEl>
                                          <p:spTgt spid="7"/>
                                        </p:tgtEl>
                                      </p:cBhvr>
                                    </p:animEffect>
                                    <p:set>
                                      <p:cBhvr>
                                        <p:cTn id="82" dur="1" fill="hold">
                                          <p:stCondLst>
                                            <p:cond delay="999"/>
                                          </p:stCondLst>
                                        </p:cTn>
                                        <p:tgtEl>
                                          <p:spTgt spid="7"/>
                                        </p:tgtEl>
                                        <p:attrNameLst>
                                          <p:attrName>style.visibility</p:attrName>
                                        </p:attrNameLst>
                                      </p:cBhvr>
                                      <p:to>
                                        <p:strVal val="hidden"/>
                                      </p:to>
                                    </p:set>
                                  </p:childTnLst>
                                </p:cTn>
                              </p:par>
                              <p:par>
                                <p:cTn id="83" presetID="55" presetClass="entr" presetSubtype="0" fill="hold" grpId="0" nodeType="withEffect">
                                  <p:stCondLst>
                                    <p:cond delay="800"/>
                                  </p:stCondLst>
                                  <p:childTnLst>
                                    <p:set>
                                      <p:cBhvr>
                                        <p:cTn id="84" dur="1" fill="hold">
                                          <p:stCondLst>
                                            <p:cond delay="0"/>
                                          </p:stCondLst>
                                        </p:cTn>
                                        <p:tgtEl>
                                          <p:spTgt spid="9"/>
                                        </p:tgtEl>
                                        <p:attrNameLst>
                                          <p:attrName>style.visibility</p:attrName>
                                        </p:attrNameLst>
                                      </p:cBhvr>
                                      <p:to>
                                        <p:strVal val="visible"/>
                                      </p:to>
                                    </p:set>
                                    <p:anim calcmode="lin" valueType="num">
                                      <p:cBhvr>
                                        <p:cTn id="85" dur="1000" fill="hold"/>
                                        <p:tgtEl>
                                          <p:spTgt spid="9"/>
                                        </p:tgtEl>
                                        <p:attrNameLst>
                                          <p:attrName>ppt_w</p:attrName>
                                        </p:attrNameLst>
                                      </p:cBhvr>
                                      <p:tavLst>
                                        <p:tav tm="0">
                                          <p:val>
                                            <p:strVal val="#ppt_w*0.70"/>
                                          </p:val>
                                        </p:tav>
                                        <p:tav tm="100000">
                                          <p:val>
                                            <p:strVal val="#ppt_w"/>
                                          </p:val>
                                        </p:tav>
                                      </p:tavLst>
                                    </p:anim>
                                    <p:anim calcmode="lin" valueType="num">
                                      <p:cBhvr>
                                        <p:cTn id="86" dur="1000" fill="hold"/>
                                        <p:tgtEl>
                                          <p:spTgt spid="9"/>
                                        </p:tgtEl>
                                        <p:attrNameLst>
                                          <p:attrName>ppt_h</p:attrName>
                                        </p:attrNameLst>
                                      </p:cBhvr>
                                      <p:tavLst>
                                        <p:tav tm="0">
                                          <p:val>
                                            <p:strVal val="#ppt_h"/>
                                          </p:val>
                                        </p:tav>
                                        <p:tav tm="100000">
                                          <p:val>
                                            <p:strVal val="#ppt_h"/>
                                          </p:val>
                                        </p:tav>
                                      </p:tavLst>
                                    </p:anim>
                                    <p:animEffect transition="in" filter="fade">
                                      <p:cBhvr>
                                        <p:cTn id="87" dur="1000"/>
                                        <p:tgtEl>
                                          <p:spTgt spid="9"/>
                                        </p:tgtEl>
                                      </p:cBhvr>
                                    </p:animEffect>
                                  </p:childTnLst>
                                </p:cTn>
                              </p:par>
                            </p:childTnLst>
                          </p:cTn>
                        </p:par>
                        <p:par>
                          <p:cTn id="88" fill="hold">
                            <p:stCondLst>
                              <p:cond delay="3800"/>
                            </p:stCondLst>
                            <p:childTnLst>
                              <p:par>
                                <p:cTn id="89" presetID="47" presetClass="entr" presetSubtype="0"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6" presetClass="emph" presetSubtype="0" fill="hold" grpId="2" nodeType="clickEffect">
                                  <p:stCondLst>
                                    <p:cond delay="0"/>
                                  </p:stCondLst>
                                  <p:childTnLst>
                                    <p:animScale>
                                      <p:cBhvr>
                                        <p:cTn id="97" dur="2000" fill="hold"/>
                                        <p:tgtEl>
                                          <p:spTgt spid="12"/>
                                        </p:tgtEl>
                                      </p:cBhvr>
                                      <p:by x="50000" y="50000"/>
                                    </p:animScale>
                                  </p:childTnLst>
                                </p:cTn>
                              </p:par>
                              <p:par>
                                <p:cTn id="98" presetID="0" presetClass="path" presetSubtype="0" accel="50000" decel="50000" fill="hold" grpId="3" nodeType="withEffect">
                                  <p:stCondLst>
                                    <p:cond delay="0"/>
                                  </p:stCondLst>
                                  <p:childTnLst>
                                    <p:animMotion origin="layout" path="M -3.33333E-6 1.89683E-7 L -0.19218 0.35508 " pathEditMode="relative" rAng="0" ptsTypes="AA">
                                      <p:cBhvr>
                                        <p:cTn id="99" dur="2000" fill="hold"/>
                                        <p:tgtEl>
                                          <p:spTgt spid="12"/>
                                        </p:tgtEl>
                                        <p:attrNameLst>
                                          <p:attrName>ppt_x</p:attrName>
                                          <p:attrName>ppt_y</p:attrName>
                                        </p:attrNameLst>
                                      </p:cBhvr>
                                      <p:rCtr x="-9618" y="17742"/>
                                    </p:animMotion>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1" nodeType="clickEffect">
                                  <p:stCondLst>
                                    <p:cond delay="100"/>
                                  </p:stCondLst>
                                  <p:childTnLst>
                                    <p:set>
                                      <p:cBhvr>
                                        <p:cTn id="103" dur="1" fill="hold">
                                          <p:stCondLst>
                                            <p:cond delay="0"/>
                                          </p:stCondLst>
                                        </p:cTn>
                                        <p:tgtEl>
                                          <p:spTgt spid="11"/>
                                        </p:tgtEl>
                                        <p:attrNameLst>
                                          <p:attrName>style.visibility</p:attrName>
                                        </p:attrNameLst>
                                      </p:cBhvr>
                                      <p:to>
                                        <p:strVal val="visible"/>
                                      </p:to>
                                    </p:set>
                                  </p:childTnLst>
                                </p:cTn>
                              </p:par>
                              <p:par>
                                <p:cTn id="104" presetID="6" presetClass="emph" presetSubtype="0" fill="hold" grpId="0" nodeType="withEffect">
                                  <p:stCondLst>
                                    <p:cond delay="0"/>
                                  </p:stCondLst>
                                  <p:childTnLst>
                                    <p:animScale>
                                      <p:cBhvr>
                                        <p:cTn id="105" dur="10" fill="hold"/>
                                        <p:tgtEl>
                                          <p:spTgt spid="11"/>
                                        </p:tgtEl>
                                      </p:cBhvr>
                                      <p:by x="40000" y="40000"/>
                                    </p:animScale>
                                  </p:childTnLst>
                                </p:cTn>
                              </p:par>
                              <p:par>
                                <p:cTn id="106" presetID="1" presetClass="entr" presetSubtype="0" fill="hold" grpId="4" nodeType="withEffect">
                                  <p:stCondLst>
                                    <p:cond delay="100"/>
                                  </p:stCondLst>
                                  <p:childTnLst>
                                    <p:set>
                                      <p:cBhvr>
                                        <p:cTn id="107" dur="1" fill="hold">
                                          <p:stCondLst>
                                            <p:cond delay="0"/>
                                          </p:stCondLst>
                                        </p:cTn>
                                        <p:tgtEl>
                                          <p:spTgt spid="6"/>
                                        </p:tgtEl>
                                        <p:attrNameLst>
                                          <p:attrName>style.visibility</p:attrName>
                                        </p:attrNameLst>
                                      </p:cBhvr>
                                      <p:to>
                                        <p:strVal val="visible"/>
                                      </p:to>
                                    </p:set>
                                  </p:childTnLst>
                                </p:cTn>
                              </p:par>
                            </p:childTnLst>
                          </p:cTn>
                        </p:par>
                        <p:par>
                          <p:cTn id="108" fill="hold">
                            <p:stCondLst>
                              <p:cond delay="100"/>
                            </p:stCondLst>
                            <p:childTnLst>
                              <p:par>
                                <p:cTn id="109" presetID="23" presetClass="entr" presetSubtype="16" fill="hold" grpId="0" nodeType="after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p:cTn id="111" dur="2500" fill="hold"/>
                                        <p:tgtEl>
                                          <p:spTgt spid="16"/>
                                        </p:tgtEl>
                                        <p:attrNameLst>
                                          <p:attrName>ppt_w</p:attrName>
                                        </p:attrNameLst>
                                      </p:cBhvr>
                                      <p:tavLst>
                                        <p:tav tm="0">
                                          <p:val>
                                            <p:fltVal val="0"/>
                                          </p:val>
                                        </p:tav>
                                        <p:tav tm="100000">
                                          <p:val>
                                            <p:strVal val="#ppt_w"/>
                                          </p:val>
                                        </p:tav>
                                      </p:tavLst>
                                    </p:anim>
                                    <p:anim calcmode="lin" valueType="num">
                                      <p:cBhvr>
                                        <p:cTn id="112" dur="2500" fill="hold"/>
                                        <p:tgtEl>
                                          <p:spTgt spid="16"/>
                                        </p:tgtEl>
                                        <p:attrNameLst>
                                          <p:attrName>ppt_h</p:attrName>
                                        </p:attrNameLst>
                                      </p:cBhvr>
                                      <p:tavLst>
                                        <p:tav tm="0">
                                          <p:val>
                                            <p:fltVal val="0"/>
                                          </p:val>
                                        </p:tav>
                                        <p:tav tm="100000">
                                          <p:val>
                                            <p:strVal val="#ppt_h"/>
                                          </p:val>
                                        </p:tav>
                                      </p:tavLst>
                                    </p:anim>
                                  </p:childTnLst>
                                </p:cTn>
                              </p:par>
                              <p:par>
                                <p:cTn id="113" presetID="6" presetClass="emph" presetSubtype="0" fill="hold" grpId="8" nodeType="withEffect">
                                  <p:stCondLst>
                                    <p:cond delay="200"/>
                                  </p:stCondLst>
                                  <p:childTnLst>
                                    <p:animScale>
                                      <p:cBhvr>
                                        <p:cTn id="114" dur="650" fill="hold"/>
                                        <p:tgtEl>
                                          <p:spTgt spid="6"/>
                                        </p:tgtEl>
                                      </p:cBhvr>
                                      <p:by x="255000" y="255000"/>
                                    </p:animScale>
                                  </p:childTnLst>
                                </p:cTn>
                              </p:par>
                              <p:par>
                                <p:cTn id="115" presetID="0" presetClass="path" presetSubtype="0" accel="50000" fill="hold" grpId="7" nodeType="withEffect">
                                  <p:stCondLst>
                                    <p:cond delay="200"/>
                                  </p:stCondLst>
                                  <p:childTnLst>
                                    <p:animMotion origin="layout" path="M 0.33316 0.28726 L 0.18593 0.16226 " pathEditMode="relative" rAng="0" ptsTypes="AA">
                                      <p:cBhvr>
                                        <p:cTn id="116" dur="650" fill="hold"/>
                                        <p:tgtEl>
                                          <p:spTgt spid="6"/>
                                        </p:tgtEl>
                                        <p:attrNameLst>
                                          <p:attrName>ppt_x</p:attrName>
                                          <p:attrName>ppt_y</p:attrName>
                                        </p:attrNameLst>
                                      </p:cBhvr>
                                      <p:rCtr x="-7361" y="-6250"/>
                                    </p:animMotion>
                                  </p:childTnLst>
                                </p:cTn>
                              </p:par>
                              <p:par>
                                <p:cTn id="117" presetID="1" presetClass="exit" presetSubtype="0" fill="hold" grpId="9" nodeType="withEffect">
                                  <p:stCondLst>
                                    <p:cond delay="850"/>
                                  </p:stCondLst>
                                  <p:childTnLst>
                                    <p:set>
                                      <p:cBhvr>
                                        <p:cTn id="118" dur="1" fill="hold">
                                          <p:stCondLst>
                                            <p:cond delay="0"/>
                                          </p:stCondLst>
                                        </p:cTn>
                                        <p:tgtEl>
                                          <p:spTgt spid="6"/>
                                        </p:tgtEl>
                                        <p:attrNameLst>
                                          <p:attrName>style.visibility</p:attrName>
                                        </p:attrNameLst>
                                      </p:cBhvr>
                                      <p:to>
                                        <p:strVal val="hidden"/>
                                      </p:to>
                                    </p:set>
                                  </p:childTnLst>
                                </p:cTn>
                              </p:par>
                              <p:par>
                                <p:cTn id="119" presetID="1" presetClass="entr" presetSubtype="0" fill="hold" grpId="1" nodeType="withEffect">
                                  <p:stCondLst>
                                    <p:cond delay="850"/>
                                  </p:stCondLst>
                                  <p:childTnLst>
                                    <p:set>
                                      <p:cBhvr>
                                        <p:cTn id="120" dur="1" fill="hold">
                                          <p:stCondLst>
                                            <p:cond delay="0"/>
                                          </p:stCondLst>
                                        </p:cTn>
                                        <p:tgtEl>
                                          <p:spTgt spid="15"/>
                                        </p:tgtEl>
                                        <p:attrNameLst>
                                          <p:attrName>style.visibility</p:attrName>
                                        </p:attrNameLst>
                                      </p:cBhvr>
                                      <p:to>
                                        <p:strVal val="visible"/>
                                      </p:to>
                                    </p:set>
                                  </p:childTnLst>
                                </p:cTn>
                              </p:par>
                              <p:par>
                                <p:cTn id="121" presetID="0" presetClass="path" presetSubtype="0" decel="50000" fill="hold" grpId="0" nodeType="withEffect">
                                  <p:stCondLst>
                                    <p:cond delay="850"/>
                                  </p:stCondLst>
                                  <p:childTnLst>
                                    <p:animMotion origin="layout" path="M -0.0033 0.00023 C 0.00504 -0.00486 0.03108 -0.01689 0.04705 -0.03053 C 0.06302 -0.04418 0.08282 -0.06175 0.09289 -0.08187 C 0.10295 -0.10199 0.10712 -0.12882 0.1073 -0.15125 C 0.10747 -0.17369 0.10105 -0.19866 0.0941 -0.21693 C 0.08716 -0.2352 0.07813 -0.24885 0.06511 -0.26041 C 0.05209 -0.27197 0.03368 -0.28308 0.0158 -0.28608 C -0.00208 -0.28909 -0.02569 -0.28585 -0.04218 -0.27799 C -0.05868 -0.27012 -0.07257 -0.25555 -0.08298 -0.23937 C -0.0934 -0.22318 -0.10104 -0.20144 -0.10468 -0.18016 C -0.10833 -0.15888 -0.10885 -0.13183 -0.10468 -0.11078 C -0.10052 -0.08997 -0.0908 -0.07077 -0.07951 -0.05458 C -0.06823 -0.03839 -0.05156 -0.02614 -0.03628 -0.01388 C -0.021 -0.00162 -0.01753 3.79278E-6 0.0125 0.01896 C 0.04254 0.03792 0.1165 0.08371 0.14393 0.1006 " pathEditMode="relative" rAng="0" ptsTypes="aaaaaaaaaaaaaaa">
                                      <p:cBhvr>
                                        <p:cTn id="122" dur="2000" spd="-100000" fill="hold"/>
                                        <p:tgtEl>
                                          <p:spTgt spid="15"/>
                                        </p:tgtEl>
                                        <p:attrNameLst>
                                          <p:attrName>ppt_x</p:attrName>
                                          <p:attrName>ppt_y</p:attrName>
                                        </p:attrNameLst>
                                      </p:cBhvr>
                                      <p:rCtr x="2083" y="-9459"/>
                                    </p:animMotion>
                                  </p:childTnLst>
                                </p:cTn>
                              </p:par>
                              <p:par>
                                <p:cTn id="123" presetID="6" presetClass="emph" presetSubtype="0" fill="hold" grpId="3" nodeType="withEffect">
                                  <p:stCondLst>
                                    <p:cond delay="0"/>
                                  </p:stCondLst>
                                  <p:childTnLst>
                                    <p:animScale>
                                      <p:cBhvr>
                                        <p:cTn id="124" dur="650" fill="hold"/>
                                        <p:tgtEl>
                                          <p:spTgt spid="11"/>
                                        </p:tgtEl>
                                      </p:cBhvr>
                                      <p:by x="255000" y="255000"/>
                                    </p:animScale>
                                  </p:childTnLst>
                                </p:cTn>
                              </p:par>
                              <p:par>
                                <p:cTn id="125" presetID="0" presetClass="path" presetSubtype="0" accel="63077" fill="hold" grpId="2" nodeType="withEffect">
                                  <p:stCondLst>
                                    <p:cond delay="0"/>
                                  </p:stCondLst>
                                  <p:childTnLst>
                                    <p:animMotion origin="layout" path="M -0.03906 0.00625 L -0.17153 -0.18195 " pathEditMode="relative" rAng="0" ptsTypes="AA">
                                      <p:cBhvr>
                                        <p:cTn id="126" dur="650" fill="hold"/>
                                        <p:tgtEl>
                                          <p:spTgt spid="11"/>
                                        </p:tgtEl>
                                        <p:attrNameLst>
                                          <p:attrName>ppt_x</p:attrName>
                                          <p:attrName>ppt_y</p:attrName>
                                        </p:attrNameLst>
                                      </p:cBhvr>
                                      <p:rCtr x="-6632" y="-9421"/>
                                    </p:animMotion>
                                  </p:childTnLst>
                                </p:cTn>
                              </p:par>
                              <p:par>
                                <p:cTn id="127" presetID="1" presetClass="exit" presetSubtype="0" fill="hold" grpId="4" nodeType="withEffect">
                                  <p:stCondLst>
                                    <p:cond delay="650"/>
                                  </p:stCondLst>
                                  <p:childTnLst>
                                    <p:set>
                                      <p:cBhvr>
                                        <p:cTn id="128" dur="1" fill="hold">
                                          <p:stCondLst>
                                            <p:cond delay="0"/>
                                          </p:stCondLst>
                                        </p:cTn>
                                        <p:tgtEl>
                                          <p:spTgt spid="11"/>
                                        </p:tgtEl>
                                        <p:attrNameLst>
                                          <p:attrName>style.visibility</p:attrName>
                                        </p:attrNameLst>
                                      </p:cBhvr>
                                      <p:to>
                                        <p:strVal val="hidden"/>
                                      </p:to>
                                    </p:set>
                                  </p:childTnLst>
                                </p:cTn>
                              </p:par>
                              <p:par>
                                <p:cTn id="129" presetID="1" presetClass="entr" presetSubtype="0" fill="hold" grpId="1" nodeType="withEffect">
                                  <p:stCondLst>
                                    <p:cond delay="650"/>
                                  </p:stCondLst>
                                  <p:childTnLst>
                                    <p:set>
                                      <p:cBhvr>
                                        <p:cTn id="130" dur="1" fill="hold">
                                          <p:stCondLst>
                                            <p:cond delay="0"/>
                                          </p:stCondLst>
                                        </p:cTn>
                                        <p:tgtEl>
                                          <p:spTgt spid="14"/>
                                        </p:tgtEl>
                                        <p:attrNameLst>
                                          <p:attrName>style.visibility</p:attrName>
                                        </p:attrNameLst>
                                      </p:cBhvr>
                                      <p:to>
                                        <p:strVal val="visible"/>
                                      </p:to>
                                    </p:set>
                                  </p:childTnLst>
                                </p:cTn>
                              </p:par>
                              <p:par>
                                <p:cTn id="131" presetID="0" presetClass="path" presetSubtype="0" decel="50000" fill="hold" grpId="0" nodeType="withEffect">
                                  <p:stCondLst>
                                    <p:cond delay="650"/>
                                  </p:stCondLst>
                                  <p:childTnLst>
                                    <p:animMotion origin="layout" path="M -0.00035 -2.22222E-6 C -0.00972 0.00278 -0.0408 0.00857 -0.05625 0.01922 C -0.0717 0.03033 -0.08438 0.04607 -0.09288 0.06482 C -0.10139 0.0838 -0.10677 0.11227 -0.10764 0.13472 C -0.10851 0.15741 -0.10503 0.18056 -0.09809 0.19954 C -0.09115 0.21829 -0.07674 0.23472 -0.0658 0.24699 C -0.05486 0.25949 -0.04618 0.26713 -0.03281 0.27246 C -0.01944 0.27824 -0.00035 0.28241 0.01406 0.28125 C 0.02847 0.27986 0.04149 0.27547 0.05382 0.26528 C 0.06667 0.25509 0.08056 0.23565 0.08924 0.22014 C 0.09792 0.20509 0.1033 0.19213 0.10608 0.17361 C 0.10885 0.15509 0.10972 0.12871 0.10608 0.10857 C 0.10243 0.08866 0.09253 0.06759 0.08437 0.05255 C 0.07622 0.03797 0.06753 0.02871 0.0566 0.0206 C 0.04549 0.0125 0.03108 0.00533 0.01771 0.00255 C 0.00434 0.00023 -0.01042 -2.22222E-6 -0.02448 0.0044 C -0.03854 0.00903 -0.05469 0.01759 -0.06667 0.03033 C -0.07865 0.04259 -0.08976 0.0625 -0.09688 0.07986 C -0.10399 0.09746 -0.10816 0.11667 -0.10885 0.13634 C -0.10955 0.15556 -0.10642 0.17709 -0.10052 0.19445 C -0.09462 0.21204 -0.08229 0.22709 -0.07292 0.24051 C -0.06354 0.25394 -0.05399 0.26435 -0.04462 0.27547 C -0.03524 0.28658 -0.03351 0.28472 -0.01684 0.30718 C -0.00017 0.32963 0.03333 0.38588 0.04826 0.40741 " pathEditMode="relative" rAng="0" ptsTypes="AAAAAAAAAAAAAAAAAAAAAAAA">
                                      <p:cBhvr>
                                        <p:cTn id="132" dur="2000" spd="-100000" fill="hold"/>
                                        <p:tgtEl>
                                          <p:spTgt spid="14"/>
                                        </p:tgtEl>
                                        <p:attrNameLst>
                                          <p:attrName>ppt_x</p:attrName>
                                          <p:attrName>ppt_y</p:attrName>
                                        </p:attrNameLst>
                                      </p:cBhvr>
                                      <p:rCtr x="17" y="20370"/>
                                    </p:animMotion>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500"/>
                                  </p:stCondLst>
                                  <p:childTnLst>
                                    <p:set>
                                      <p:cBhvr>
                                        <p:cTn id="136" dur="1" fill="hold">
                                          <p:stCondLst>
                                            <p:cond delay="0"/>
                                          </p:stCondLst>
                                        </p:cTn>
                                        <p:tgtEl>
                                          <p:spTgt spid="13"/>
                                        </p:tgtEl>
                                        <p:attrNameLst>
                                          <p:attrName>style.visibility</p:attrName>
                                        </p:attrNameLst>
                                      </p:cBhvr>
                                      <p:to>
                                        <p:strVal val="visible"/>
                                      </p:to>
                                    </p:set>
                                    <p:animEffect transition="in" filter="wipe(left)">
                                      <p:cBhvr>
                                        <p:cTn id="137" dur="750"/>
                                        <p:tgtEl>
                                          <p:spTgt spid="13"/>
                                        </p:tgtEl>
                                      </p:cBhvr>
                                    </p:animEffect>
                                  </p:childTnLst>
                                </p:cTn>
                              </p:par>
                              <p:par>
                                <p:cTn id="138" presetID="10" presetClass="exit" presetSubtype="0" fill="hold" grpId="1" nodeType="withEffect">
                                  <p:stCondLst>
                                    <p:cond delay="0"/>
                                  </p:stCondLst>
                                  <p:childTnLst>
                                    <p:animEffect transition="out" filter="fade">
                                      <p:cBhvr>
                                        <p:cTn id="139" dur="500"/>
                                        <p:tgtEl>
                                          <p:spTgt spid="16"/>
                                        </p:tgtEl>
                                      </p:cBhvr>
                                    </p:animEffect>
                                    <p:set>
                                      <p:cBhvr>
                                        <p:cTn id="140" dur="1" fill="hold">
                                          <p:stCondLst>
                                            <p:cond delay="499"/>
                                          </p:stCondLst>
                                        </p:cTn>
                                        <p:tgtEl>
                                          <p:spTgt spid="16"/>
                                        </p:tgtEl>
                                        <p:attrNameLst>
                                          <p:attrName>style.visibility</p:attrName>
                                        </p:attrNameLst>
                                      </p:cBhvr>
                                      <p:to>
                                        <p:strVal val="hidden"/>
                                      </p:to>
                                    </p:set>
                                  </p:childTnLst>
                                </p:cTn>
                              </p:par>
                              <p:par>
                                <p:cTn id="141" presetID="23" presetClass="exit" presetSubtype="16" fill="hold" grpId="2" nodeType="withEffect">
                                  <p:stCondLst>
                                    <p:cond delay="0"/>
                                  </p:stCondLst>
                                  <p:childTnLst>
                                    <p:anim calcmode="lin" valueType="num">
                                      <p:cBhvr>
                                        <p:cTn id="142" dur="500"/>
                                        <p:tgtEl>
                                          <p:spTgt spid="16"/>
                                        </p:tgtEl>
                                        <p:attrNameLst>
                                          <p:attrName>ppt_w</p:attrName>
                                        </p:attrNameLst>
                                      </p:cBhvr>
                                      <p:tavLst>
                                        <p:tav tm="0">
                                          <p:val>
                                            <p:strVal val="ppt_w"/>
                                          </p:val>
                                        </p:tav>
                                        <p:tav tm="100000">
                                          <p:val>
                                            <p:strVal val="4*ppt_w"/>
                                          </p:val>
                                        </p:tav>
                                      </p:tavLst>
                                    </p:anim>
                                    <p:anim calcmode="lin" valueType="num">
                                      <p:cBhvr>
                                        <p:cTn id="143" dur="500"/>
                                        <p:tgtEl>
                                          <p:spTgt spid="16"/>
                                        </p:tgtEl>
                                        <p:attrNameLst>
                                          <p:attrName>ppt_h</p:attrName>
                                        </p:attrNameLst>
                                      </p:cBhvr>
                                      <p:tavLst>
                                        <p:tav tm="0">
                                          <p:val>
                                            <p:strVal val="ppt_h"/>
                                          </p:val>
                                        </p:tav>
                                        <p:tav tm="100000">
                                          <p:val>
                                            <p:strVal val="4*ppt_h"/>
                                          </p:val>
                                        </p:tav>
                                      </p:tavLst>
                                    </p:anim>
                                    <p:set>
                                      <p:cBhvr>
                                        <p:cTn id="144" dur="1" fill="hold">
                                          <p:stCondLst>
                                            <p:cond delay="499"/>
                                          </p:stCondLst>
                                        </p:cTn>
                                        <p:tgtEl>
                                          <p:spTgt spid="16"/>
                                        </p:tgtEl>
                                        <p:attrNameLst>
                                          <p:attrName>style.visibility</p:attrName>
                                        </p:attrNameLst>
                                      </p:cBhvr>
                                      <p:to>
                                        <p:strVal val="hidden"/>
                                      </p:to>
                                    </p:set>
                                  </p:childTnLst>
                                </p:cTn>
                              </p:par>
                              <p:par>
                                <p:cTn id="145" presetID="10" presetClass="exit" presetSubtype="0" fill="hold" grpId="2" nodeType="withEffect">
                                  <p:stCondLst>
                                    <p:cond delay="750"/>
                                  </p:stCondLst>
                                  <p:childTnLst>
                                    <p:animEffect transition="out" filter="fade">
                                      <p:cBhvr>
                                        <p:cTn id="146" dur="500"/>
                                        <p:tgtEl>
                                          <p:spTgt spid="15"/>
                                        </p:tgtEl>
                                      </p:cBhvr>
                                    </p:animEffect>
                                    <p:set>
                                      <p:cBhvr>
                                        <p:cTn id="147" dur="1" fill="hold">
                                          <p:stCondLst>
                                            <p:cond delay="499"/>
                                          </p:stCondLst>
                                        </p:cTn>
                                        <p:tgtEl>
                                          <p:spTgt spid="15"/>
                                        </p:tgtEl>
                                        <p:attrNameLst>
                                          <p:attrName>style.visibility</p:attrName>
                                        </p:attrNameLst>
                                      </p:cBhvr>
                                      <p:to>
                                        <p:strVal val="hidden"/>
                                      </p:to>
                                    </p:set>
                                  </p:childTnLst>
                                </p:cTn>
                              </p:par>
                              <p:par>
                                <p:cTn id="148" presetID="10" presetClass="exit" presetSubtype="0" fill="hold" grpId="2" nodeType="withEffect">
                                  <p:stCondLst>
                                    <p:cond delay="750"/>
                                  </p:stCondLst>
                                  <p:childTnLst>
                                    <p:animEffect transition="out" filter="fade">
                                      <p:cBhvr>
                                        <p:cTn id="149" dur="500"/>
                                        <p:tgtEl>
                                          <p:spTgt spid="14"/>
                                        </p:tgtEl>
                                      </p:cBhvr>
                                    </p:animEffect>
                                    <p:set>
                                      <p:cBhvr>
                                        <p:cTn id="150" dur="1" fill="hold">
                                          <p:stCondLst>
                                            <p:cond delay="499"/>
                                          </p:stCondLst>
                                        </p:cTn>
                                        <p:tgtEl>
                                          <p:spTgt spid="14"/>
                                        </p:tgtEl>
                                        <p:attrNameLst>
                                          <p:attrName>style.visibility</p:attrName>
                                        </p:attrNameLst>
                                      </p:cBhvr>
                                      <p:to>
                                        <p:strVal val="hidden"/>
                                      </p:to>
                                    </p:set>
                                  </p:childTnLst>
                                </p:cTn>
                              </p:par>
                            </p:childTnLst>
                          </p:cTn>
                        </p:par>
                        <p:par>
                          <p:cTn id="151" fill="hold">
                            <p:stCondLst>
                              <p:cond delay="1250"/>
                            </p:stCondLst>
                            <p:childTnLst>
                              <p:par>
                                <p:cTn id="152" presetID="10" presetClass="exit" presetSubtype="0" fill="hold" grpId="3" nodeType="afterEffect">
                                  <p:stCondLst>
                                    <p:cond delay="0"/>
                                  </p:stCondLst>
                                  <p:childTnLst>
                                    <p:animEffect transition="out" filter="fade">
                                      <p:cBhvr>
                                        <p:cTn id="153" dur="500"/>
                                        <p:tgtEl>
                                          <p:spTgt spid="8"/>
                                        </p:tgtEl>
                                      </p:cBhvr>
                                    </p:animEffect>
                                    <p:set>
                                      <p:cBhvr>
                                        <p:cTn id="154" dur="1" fill="hold">
                                          <p:stCondLst>
                                            <p:cond delay="499"/>
                                          </p:stCondLst>
                                        </p:cTn>
                                        <p:tgtEl>
                                          <p:spTgt spid="8"/>
                                        </p:tgtEl>
                                        <p:attrNameLst>
                                          <p:attrName>style.visibility</p:attrName>
                                        </p:attrNameLst>
                                      </p:cBhvr>
                                      <p:to>
                                        <p:strVal val="hidden"/>
                                      </p:to>
                                    </p:set>
                                  </p:childTnLst>
                                </p:cTn>
                              </p:par>
                              <p:par>
                                <p:cTn id="155" presetID="10" presetClass="exit" presetSubtype="0" fill="hold" grpId="3" nodeType="withEffect">
                                  <p:stCondLst>
                                    <p:cond delay="0"/>
                                  </p:stCondLst>
                                  <p:childTnLst>
                                    <p:animEffect transition="out" filter="fade">
                                      <p:cBhvr>
                                        <p:cTn id="156" dur="500"/>
                                        <p:tgtEl>
                                          <p:spTgt spid="21"/>
                                        </p:tgtEl>
                                      </p:cBhvr>
                                    </p:animEffect>
                                    <p:set>
                                      <p:cBhvr>
                                        <p:cTn id="157" dur="1" fill="hold">
                                          <p:stCondLst>
                                            <p:cond delay="499"/>
                                          </p:stCondLst>
                                        </p:cTn>
                                        <p:tgtEl>
                                          <p:spTgt spid="2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12"/>
                                        </p:tgtEl>
                                      </p:cBhvr>
                                    </p:animEffect>
                                    <p:set>
                                      <p:cBhvr>
                                        <p:cTn id="160" dur="1" fill="hold">
                                          <p:stCondLst>
                                            <p:cond delay="499"/>
                                          </p:stCondLst>
                                        </p:cTn>
                                        <p:tgtEl>
                                          <p:spTgt spid="12"/>
                                        </p:tgtEl>
                                        <p:attrNameLst>
                                          <p:attrName>style.visibility</p:attrName>
                                        </p:attrNameLst>
                                      </p:cBhvr>
                                      <p:to>
                                        <p:strVal val="hidden"/>
                                      </p:to>
                                    </p:set>
                                  </p:childTnLst>
                                </p:cTn>
                              </p:par>
                              <p:par>
                                <p:cTn id="161" presetID="0" presetClass="path" presetSubtype="0" accel="50000" decel="50000" fill="hold" grpId="1" nodeType="withEffect">
                                  <p:stCondLst>
                                    <p:cond delay="0"/>
                                  </p:stCondLst>
                                  <p:childTnLst>
                                    <p:animMotion origin="layout" path="M 0 4.44444E-6 L 0 0.13564 " pathEditMode="relative" rAng="0" ptsTypes="AA">
                                      <p:cBhvr>
                                        <p:cTn id="162" dur="2000" fill="hold"/>
                                        <p:tgtEl>
                                          <p:spTgt spid="13"/>
                                        </p:tgtEl>
                                        <p:attrNameLst>
                                          <p:attrName>ppt_x</p:attrName>
                                          <p:attrName>ppt_y</p:attrName>
                                        </p:attrNameLst>
                                      </p:cBhvr>
                                      <p:rCtr x="0" y="6782"/>
                                    </p:animMotion>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left)">
                                      <p:cBhvr>
                                        <p:cTn id="167" dur="500"/>
                                        <p:tgtEl>
                                          <p:spTgt spid="23"/>
                                        </p:tgtEl>
                                      </p:cBhvr>
                                    </p:animEffect>
                                  </p:childTnLst>
                                </p:cTn>
                              </p:par>
                              <p:par>
                                <p:cTn id="168" presetID="18" presetClass="emph" presetSubtype="0" fill="hold" grpId="1" nodeType="withEffect">
                                  <p:stCondLst>
                                    <p:cond delay="0"/>
                                  </p:stCondLst>
                                  <p:childTnLst>
                                    <p:set>
                                      <p:cBhvr override="childStyle">
                                        <p:cTn id="169" dur="500" fill="hold"/>
                                        <p:tgtEl>
                                          <p:spTgt spid="23"/>
                                        </p:tgtEl>
                                        <p:attrNameLst>
                                          <p:attrName>style.textDecorationUnderline</p:attrName>
                                        </p:attrNameLst>
                                      </p:cBhvr>
                                      <p:to>
                                        <p:strVal val="true"/>
                                      </p:to>
                                    </p:se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0"/>
                                        </p:tgtEl>
                                        <p:attrNameLst>
                                          <p:attrName>style.visibility</p:attrName>
                                        </p:attrNameLst>
                                      </p:cBhvr>
                                      <p:to>
                                        <p:strVal val="visible"/>
                                      </p:to>
                                    </p:set>
                                    <p:animEffect transition="in" filter="fade">
                                      <p:cBhvr>
                                        <p:cTn id="174" dur="100"/>
                                        <p:tgtEl>
                                          <p:spTgt spid="10"/>
                                        </p:tgtEl>
                                      </p:cBhvr>
                                    </p:animEffect>
                                  </p:childTnLst>
                                </p:cTn>
                              </p:par>
                              <p:par>
                                <p:cTn id="175" presetID="0" presetClass="path" presetSubtype="0" accel="50000" decel="50000" fill="hold" grpId="2" nodeType="withEffect">
                                  <p:stCondLst>
                                    <p:cond delay="0"/>
                                  </p:stCondLst>
                                  <p:childTnLst>
                                    <p:animMotion origin="layout" path="M 3.33333E-6 0.00093 L 0.07777 -0.22269 " pathEditMode="relative" rAng="0" ptsTypes="AA">
                                      <p:cBhvr>
                                        <p:cTn id="176" dur="2000" fill="hold"/>
                                        <p:tgtEl>
                                          <p:spTgt spid="10"/>
                                        </p:tgtEl>
                                        <p:attrNameLst>
                                          <p:attrName>ppt_x</p:attrName>
                                          <p:attrName>ppt_y</p:attrName>
                                        </p:attrNameLst>
                                      </p:cBhvr>
                                      <p:rCtr x="3889" y="-11181"/>
                                    </p:animMotion>
                                  </p:childTnLst>
                                </p:cTn>
                              </p:par>
                              <p:par>
                                <p:cTn id="177" presetID="6" presetClass="emph" presetSubtype="0" fill="hold" grpId="1" nodeType="withEffect">
                                  <p:stCondLst>
                                    <p:cond delay="0"/>
                                  </p:stCondLst>
                                  <p:childTnLst>
                                    <p:animScale>
                                      <p:cBhvr>
                                        <p:cTn id="178" dur="2000" fill="hold"/>
                                        <p:tgtEl>
                                          <p:spTgt spid="10"/>
                                        </p:tgtEl>
                                      </p:cBhvr>
                                      <p:by x="73000" y="73000"/>
                                    </p:animScale>
                                  </p:childTnLst>
                                </p:cTn>
                              </p:par>
                              <p:par>
                                <p:cTn id="179" presetID="10" presetClass="entr" presetSubtype="0" fill="hold" grpId="0" nodeType="withEffect">
                                  <p:stCondLst>
                                    <p:cond delay="0"/>
                                  </p:stCondLst>
                                  <p:childTnLst>
                                    <p:set>
                                      <p:cBhvr>
                                        <p:cTn id="180" dur="1" fill="hold">
                                          <p:stCondLst>
                                            <p:cond delay="0"/>
                                          </p:stCondLst>
                                        </p:cTn>
                                        <p:tgtEl>
                                          <p:spTgt spid="22"/>
                                        </p:tgtEl>
                                        <p:attrNameLst>
                                          <p:attrName>style.visibility</p:attrName>
                                        </p:attrNameLst>
                                      </p:cBhvr>
                                      <p:to>
                                        <p:strVal val="visible"/>
                                      </p:to>
                                    </p:set>
                                    <p:animEffect transition="in" filter="fade">
                                      <p:cBhvr>
                                        <p:cTn id="181" dur="250"/>
                                        <p:tgtEl>
                                          <p:spTgt spid="22"/>
                                        </p:tgtEl>
                                      </p:cBhvr>
                                    </p:animEffect>
                                  </p:childTnLst>
                                </p:cTn>
                              </p:par>
                              <p:par>
                                <p:cTn id="182" presetID="10" presetClass="exit" presetSubtype="0" fill="hold" grpId="2" nodeType="withEffect">
                                  <p:stCondLst>
                                    <p:cond delay="0"/>
                                  </p:stCondLst>
                                  <p:childTnLst>
                                    <p:animEffect transition="out" filter="fade">
                                      <p:cBhvr>
                                        <p:cTn id="183" dur="2000"/>
                                        <p:tgtEl>
                                          <p:spTgt spid="13"/>
                                        </p:tgtEl>
                                      </p:cBhvr>
                                    </p:animEffect>
                                    <p:set>
                                      <p:cBhvr>
                                        <p:cTn id="184" dur="1" fill="hold">
                                          <p:stCondLst>
                                            <p:cond delay="1999"/>
                                          </p:stCondLst>
                                        </p:cTn>
                                        <p:tgtEl>
                                          <p:spTgt spid="13"/>
                                        </p:tgtEl>
                                        <p:attrNameLst>
                                          <p:attrName>style.visibility</p:attrName>
                                        </p:attrNameLst>
                                      </p:cBhvr>
                                      <p:to>
                                        <p:strVal val="hidden"/>
                                      </p:to>
                                    </p:set>
                                  </p:childTnLst>
                                </p:cTn>
                              </p:par>
                              <p:par>
                                <p:cTn id="185" presetID="10" presetClass="exit" presetSubtype="0" fill="hold" grpId="2" nodeType="withEffect">
                                  <p:stCondLst>
                                    <p:cond delay="0"/>
                                  </p:stCondLst>
                                  <p:childTnLst>
                                    <p:animEffect transition="out" filter="fade">
                                      <p:cBhvr>
                                        <p:cTn id="186" dur="500"/>
                                        <p:tgtEl>
                                          <p:spTgt spid="23"/>
                                        </p:tgtEl>
                                      </p:cBhvr>
                                    </p:animEffect>
                                    <p:set>
                                      <p:cBhvr>
                                        <p:cTn id="187" dur="1" fill="hold">
                                          <p:stCondLst>
                                            <p:cond delay="499"/>
                                          </p:stCondLst>
                                        </p:cTn>
                                        <p:tgtEl>
                                          <p:spTgt spid="23"/>
                                        </p:tgtEl>
                                        <p:attrNameLst>
                                          <p:attrName>style.visibility</p:attrName>
                                        </p:attrNameLst>
                                      </p:cBhvr>
                                      <p:to>
                                        <p:strVal val="hidden"/>
                                      </p:to>
                                    </p:set>
                                  </p:childTnLst>
                                </p:cTn>
                              </p:par>
                              <p:par>
                                <p:cTn id="188" presetID="50" presetClass="exit" presetSubtype="0" accel="100000" fill="hold" grpId="2" nodeType="withEffect">
                                  <p:stCondLst>
                                    <p:cond delay="1250"/>
                                  </p:stCondLst>
                                  <p:childTnLst>
                                    <p:anim calcmode="lin" valueType="num">
                                      <p:cBhvr>
                                        <p:cTn id="189" dur="1000"/>
                                        <p:tgtEl>
                                          <p:spTgt spid="22"/>
                                        </p:tgtEl>
                                        <p:attrNameLst>
                                          <p:attrName>ppt_w</p:attrName>
                                        </p:attrNameLst>
                                      </p:cBhvr>
                                      <p:tavLst>
                                        <p:tav tm="0">
                                          <p:val>
                                            <p:strVal val="ppt_w"/>
                                          </p:val>
                                        </p:tav>
                                        <p:tav tm="100000">
                                          <p:val>
                                            <p:strVal val="ppt_w+.3"/>
                                          </p:val>
                                        </p:tav>
                                      </p:tavLst>
                                    </p:anim>
                                    <p:anim calcmode="lin" valueType="num">
                                      <p:cBhvr>
                                        <p:cTn id="190" dur="1000"/>
                                        <p:tgtEl>
                                          <p:spTgt spid="22"/>
                                        </p:tgtEl>
                                        <p:attrNameLst>
                                          <p:attrName>ppt_h</p:attrName>
                                        </p:attrNameLst>
                                      </p:cBhvr>
                                      <p:tavLst>
                                        <p:tav tm="0">
                                          <p:val>
                                            <p:strVal val="ppt_h"/>
                                          </p:val>
                                        </p:tav>
                                        <p:tav tm="100000">
                                          <p:val>
                                            <p:strVal val="ppt_h"/>
                                          </p:val>
                                        </p:tav>
                                      </p:tavLst>
                                    </p:anim>
                                    <p:animEffect transition="out" filter="fade">
                                      <p:cBhvr>
                                        <p:cTn id="191" dur="1000"/>
                                        <p:tgtEl>
                                          <p:spTgt spid="22"/>
                                        </p:tgtEl>
                                      </p:cBhvr>
                                    </p:animEffect>
                                    <p:set>
                                      <p:cBhvr>
                                        <p:cTn id="192" dur="1" fill="hold">
                                          <p:stCondLst>
                                            <p:cond delay="999"/>
                                          </p:stCondLst>
                                        </p:cTn>
                                        <p:tgtEl>
                                          <p:spTgt spid="22"/>
                                        </p:tgtEl>
                                        <p:attrNameLst>
                                          <p:attrName>style.visibility</p:attrName>
                                        </p:attrNameLst>
                                      </p:cBhvr>
                                      <p:to>
                                        <p:strVal val="hidden"/>
                                      </p:to>
                                    </p:set>
                                  </p:childTnLst>
                                </p:cTn>
                              </p:par>
                              <p:par>
                                <p:cTn id="193" presetID="42" presetClass="path" presetSubtype="0" accel="50000" decel="50000" fill="hold" grpId="3" nodeType="withEffect">
                                  <p:stCondLst>
                                    <p:cond delay="1250"/>
                                  </p:stCondLst>
                                  <p:childTnLst>
                                    <p:animMotion origin="layout" path="M 2.22222E-6 2.59259E-6 L -0.20504 0.00301 " pathEditMode="relative" rAng="0" ptsTypes="AA">
                                      <p:cBhvr>
                                        <p:cTn id="194" dur="1000" fill="hold"/>
                                        <p:tgtEl>
                                          <p:spTgt spid="22"/>
                                        </p:tgtEl>
                                        <p:attrNameLst>
                                          <p:attrName>ppt_x</p:attrName>
                                          <p:attrName>ppt_y</p:attrName>
                                        </p:attrNameLst>
                                      </p:cBhvr>
                                      <p:rCtr x="-10260" y="139"/>
                                    </p:animMotion>
                                  </p:childTnLst>
                                </p:cTn>
                              </p:par>
                              <p:par>
                                <p:cTn id="195" presetID="10" presetClass="exit" presetSubtype="0" fill="hold" grpId="3" nodeType="withEffect">
                                  <p:stCondLst>
                                    <p:cond delay="2000"/>
                                  </p:stCondLst>
                                  <p:childTnLst>
                                    <p:animEffect transition="out" filter="fade">
                                      <p:cBhvr>
                                        <p:cTn id="196" dur="500"/>
                                        <p:tgtEl>
                                          <p:spTgt spid="10"/>
                                        </p:tgtEl>
                                      </p:cBhvr>
                                    </p:animEffect>
                                    <p:set>
                                      <p:cBhvr>
                                        <p:cTn id="197" dur="1" fill="hold">
                                          <p:stCondLst>
                                            <p:cond delay="499"/>
                                          </p:stCondLst>
                                        </p:cTn>
                                        <p:tgtEl>
                                          <p:spTgt spid="10"/>
                                        </p:tgtEl>
                                        <p:attrNameLst>
                                          <p:attrName>style.visibility</p:attrName>
                                        </p:attrNameLst>
                                      </p:cBhvr>
                                      <p:to>
                                        <p:strVal val="hidden"/>
                                      </p:to>
                                    </p:set>
                                  </p:childTnLst>
                                </p:cTn>
                              </p:par>
                              <p:par>
                                <p:cTn id="198" presetID="10" presetClass="entr" presetSubtype="0" fill="hold" grpId="0" nodeType="withEffect">
                                  <p:stCondLst>
                                    <p:cond delay="2000"/>
                                  </p:stCondLst>
                                  <p:childTnLst>
                                    <p:set>
                                      <p:cBhvr>
                                        <p:cTn id="199" dur="1" fill="hold">
                                          <p:stCondLst>
                                            <p:cond delay="0"/>
                                          </p:stCondLst>
                                        </p:cTn>
                                        <p:tgtEl>
                                          <p:spTgt spid="19"/>
                                        </p:tgtEl>
                                        <p:attrNameLst>
                                          <p:attrName>style.visibility</p:attrName>
                                        </p:attrNameLst>
                                      </p:cBhvr>
                                      <p:to>
                                        <p:strVal val="visible"/>
                                      </p:to>
                                    </p:set>
                                    <p:animEffect transition="in" filter="fade">
                                      <p:cBhvr>
                                        <p:cTn id="200"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7" grpId="0"/>
      <p:bldP spid="7" grpId="1"/>
      <p:bldP spid="20" grpId="0"/>
      <p:bldP spid="20" grpId="1"/>
      <p:bldP spid="20" grpId="2"/>
      <p:bldP spid="21" grpId="0"/>
      <p:bldP spid="21" grpId="1"/>
      <p:bldP spid="21" grpId="2"/>
      <p:bldP spid="21" grpId="3"/>
      <p:bldP spid="8" grpId="0"/>
      <p:bldP spid="8" grpId="1"/>
      <p:bldP spid="8" grpId="2"/>
      <p:bldP spid="8" grpId="3"/>
      <p:bldP spid="9" grpId="0"/>
      <p:bldP spid="12" grpId="0"/>
      <p:bldP spid="12" grpId="1"/>
      <p:bldP spid="12" grpId="2"/>
      <p:bldP spid="12" grpId="3"/>
      <p:bldP spid="11" grpId="0"/>
      <p:bldP spid="11" grpId="1"/>
      <p:bldP spid="11" grpId="2"/>
      <p:bldP spid="11" grpId="3"/>
      <p:bldP spid="11" grpId="4"/>
      <p:bldP spid="14" grpId="0"/>
      <p:bldP spid="14" grpId="1"/>
      <p:bldP spid="14" grpId="2"/>
      <p:bldP spid="15" grpId="0"/>
      <p:bldP spid="15" grpId="1"/>
      <p:bldP spid="15" grpId="2"/>
      <p:bldP spid="6" grpId="0"/>
      <p:bldP spid="6" grpId="1"/>
      <p:bldP spid="6" grpId="2"/>
      <p:bldP spid="6" grpId="3"/>
      <p:bldP spid="6" grpId="4"/>
      <p:bldP spid="6" grpId="5"/>
      <p:bldP spid="6" grpId="6"/>
      <p:bldP spid="6" grpId="7"/>
      <p:bldP spid="6" grpId="8"/>
      <p:bldP spid="6" grpId="9"/>
      <p:bldP spid="10" grpId="0"/>
      <p:bldP spid="10" grpId="1"/>
      <p:bldP spid="10" grpId="2"/>
      <p:bldP spid="10" grpId="3"/>
      <p:bldP spid="23" grpId="0"/>
      <p:bldP spid="23" grpId="1"/>
      <p:bldP spid="23" grpId="2"/>
      <p:bldP spid="13" grpId="0"/>
      <p:bldP spid="13" grpId="1"/>
      <p:bldP spid="13" grpId="2"/>
      <p:bldP spid="16" grpId="0" animBg="1"/>
      <p:bldP spid="16" grpId="1" animBg="1"/>
      <p:bldP spid="16" grpId="2" animBg="1"/>
      <p:bldP spid="19" grpId="0"/>
      <p:bldP spid="22" grpId="0"/>
      <p:bldP spid="22" grpId="2"/>
      <p:bldP spid="22" grpId="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b="21487"/>
          <a:stretch/>
        </p:blipFill>
        <p:spPr>
          <a:xfrm>
            <a:off x="11017" y="0"/>
            <a:ext cx="9144000" cy="6858000"/>
          </a:xfrm>
          <a:prstGeom prst="rect">
            <a:avLst/>
          </a:prstGeom>
        </p:spPr>
      </p:pic>
      <p:sp>
        <p:nvSpPr>
          <p:cNvPr id="8"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Though challenged in life our    Love of God renders sacrifice.</a:t>
            </a:r>
          </a:p>
        </p:txBody>
      </p:sp>
      <p:sp>
        <p:nvSpPr>
          <p:cNvPr id="9"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keep and actively practice</a:t>
            </a:r>
          </a:p>
          <a:p>
            <a:r>
              <a:rPr lang="en-US" b="1" dirty="0">
                <a:ln/>
                <a:solidFill>
                  <a:srgbClr val="6600FF"/>
                </a:solidFill>
                <a:effectLst>
                  <a:glow rad="63500">
                    <a:schemeClr val="accent5">
                      <a:lumMod val="20000"/>
                      <a:lumOff val="80000"/>
                      <a:alpha val="85000"/>
                    </a:schemeClr>
                  </a:glow>
                </a:effectLst>
              </a:rPr>
              <a:t> their faith as steward examples.</a:t>
            </a:r>
          </a:p>
        </p:txBody>
      </p:sp>
      <p:sp>
        <p:nvSpPr>
          <p:cNvPr id="22" name="Title 1">
            <a:extLst>
              <a:ext uri="{FF2B5EF4-FFF2-40B4-BE49-F238E27FC236}">
                <a16:creationId xmlns:a16="http://schemas.microsoft.com/office/drawing/2014/main" id="{68FAD1C2-95FB-4558-B2B4-C099D37F71E9}"/>
              </a:ext>
            </a:extLst>
          </p:cNvPr>
          <p:cNvSpPr txBox="1">
            <a:spLocks/>
          </p:cNvSpPr>
          <p:nvPr/>
        </p:nvSpPr>
        <p:spPr>
          <a:xfrm>
            <a:off x="4072028" y="3832698"/>
            <a:ext cx="3291810" cy="6000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each one of you</a:t>
            </a:r>
          </a:p>
        </p:txBody>
      </p:sp>
      <p:sp>
        <p:nvSpPr>
          <p:cNvPr id="10" name="Title 1"/>
          <p:cNvSpPr>
            <a:spLocks noGrp="1"/>
          </p:cNvSpPr>
          <p:nvPr>
            <p:ph type="ctrTitle"/>
          </p:nvPr>
        </p:nvSpPr>
        <p:spPr>
          <a:xfrm>
            <a:off x="685800" y="1752602"/>
            <a:ext cx="7772400" cy="510539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For God is not unjust to forget your work and labor of love which you have shown toward His name, in that you have ministered to the saints, and do minister. And we desire that each one of you show the same diligence to the full assurance of hope until the end, that you do not become sluggish, but imitate those who through faith and patience inherit the promises.         </a:t>
            </a:r>
            <a:r>
              <a:rPr lang="en-US" sz="24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Hebrews 6:10-12</a:t>
            </a:r>
          </a:p>
        </p:txBody>
      </p:sp>
      <p:sp>
        <p:nvSpPr>
          <p:cNvPr id="13" name="Title 1"/>
          <p:cNvSpPr txBox="1">
            <a:spLocks/>
          </p:cNvSpPr>
          <p:nvPr/>
        </p:nvSpPr>
        <p:spPr>
          <a:xfrm>
            <a:off x="685800" y="309851"/>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called</a:t>
            </a:r>
          </a:p>
          <a:p>
            <a:r>
              <a:rPr lang="en-US" b="1" dirty="0">
                <a:ln/>
                <a:solidFill>
                  <a:srgbClr val="6600FF"/>
                </a:solidFill>
                <a:effectLst>
                  <a:glow rad="63500">
                    <a:schemeClr val="accent5">
                      <a:lumMod val="20000"/>
                      <a:lumOff val="80000"/>
                      <a:alpha val="85000"/>
                    </a:schemeClr>
                  </a:glow>
                </a:effectLst>
              </a:rPr>
              <a:t> to perform righteous acts.</a:t>
            </a:r>
          </a:p>
        </p:txBody>
      </p:sp>
      <p:sp>
        <p:nvSpPr>
          <p:cNvPr id="25" name="Title 1">
            <a:extLst>
              <a:ext uri="{FF2B5EF4-FFF2-40B4-BE49-F238E27FC236}">
                <a16:creationId xmlns:a16="http://schemas.microsoft.com/office/drawing/2014/main" id="{F77456D5-3E55-411C-B4C5-82887022F24B}"/>
              </a:ext>
            </a:extLst>
          </p:cNvPr>
          <p:cNvSpPr txBox="1">
            <a:spLocks/>
          </p:cNvSpPr>
          <p:nvPr/>
        </p:nvSpPr>
        <p:spPr>
          <a:xfrm>
            <a:off x="1237591" y="4659547"/>
            <a:ext cx="6498077" cy="6712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righteous acts of the saints</a:t>
            </a:r>
          </a:p>
        </p:txBody>
      </p:sp>
      <p:sp>
        <p:nvSpPr>
          <p:cNvPr id="14" name="Title 1"/>
          <p:cNvSpPr txBox="1">
            <a:spLocks/>
          </p:cNvSpPr>
          <p:nvPr/>
        </p:nvSpPr>
        <p:spPr>
          <a:xfrm>
            <a:off x="674914" y="2362200"/>
            <a:ext cx="7772400" cy="37338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And to her it was granted to be arrayed in fine linen, clean and bright, for the fine linen is the righteous acts of the saints.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Revelation 19:8</a:t>
            </a:r>
          </a:p>
        </p:txBody>
      </p:sp>
      <p:sp>
        <p:nvSpPr>
          <p:cNvPr id="11" name="Title 1"/>
          <p:cNvSpPr txBox="1">
            <a:spLocks/>
          </p:cNvSpPr>
          <p:nvPr/>
        </p:nvSpPr>
        <p:spPr>
          <a:xfrm>
            <a:off x="3200400" y="3200400"/>
            <a:ext cx="2667000" cy="8382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5400">
                    <a:schemeClr val="tx1"/>
                  </a:glow>
                </a:effectLst>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5400">
                    <a:schemeClr val="tx1"/>
                  </a:glow>
                </a:effectLst>
              </a:rPr>
              <a:t> </a:t>
            </a:r>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25400">
                    <a:schemeClr val="tx1"/>
                  </a:glow>
                </a:effectLst>
              </a:rPr>
              <a:t>saints</a:t>
            </a:r>
          </a:p>
        </p:txBody>
      </p:sp>
      <p:sp>
        <p:nvSpPr>
          <p:cNvPr id="16" name="Title 1"/>
          <p:cNvSpPr txBox="1">
            <a:spLocks/>
          </p:cNvSpPr>
          <p:nvPr/>
        </p:nvSpPr>
        <p:spPr>
          <a:xfrm>
            <a:off x="5486400" y="4517571"/>
            <a:ext cx="26670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5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5" name="Title 1"/>
          <p:cNvSpPr txBox="1">
            <a:spLocks/>
          </p:cNvSpPr>
          <p:nvPr/>
        </p:nvSpPr>
        <p:spPr>
          <a:xfrm>
            <a:off x="609600" y="1981200"/>
            <a:ext cx="7924800" cy="2438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Are they not all ministering spirits sent forth to minister for those who will inherit salvation?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Hebrews 1:14</a:t>
            </a:r>
          </a:p>
        </p:txBody>
      </p:sp>
      <p:sp>
        <p:nvSpPr>
          <p:cNvPr id="12" name="Title 1"/>
          <p:cNvSpPr txBox="1">
            <a:spLocks/>
          </p:cNvSpPr>
          <p:nvPr/>
        </p:nvSpPr>
        <p:spPr>
          <a:xfrm>
            <a:off x="5867400" y="3222171"/>
            <a:ext cx="2590800" cy="8164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25400">
                    <a:schemeClr val="tx1"/>
                  </a:glow>
                  <a:outerShdw blurRad="50800" dist="39000" dir="5460000" algn="tl">
                    <a:srgbClr val="000000">
                      <a:alpha val="38000"/>
                    </a:srgbClr>
                  </a:outerShdw>
                </a:effectLst>
              </a:rPr>
              <a:t>minister</a:t>
            </a:r>
          </a:p>
        </p:txBody>
      </p:sp>
      <p:sp>
        <p:nvSpPr>
          <p:cNvPr id="24" name="Title 1">
            <a:extLst>
              <a:ext uri="{FF2B5EF4-FFF2-40B4-BE49-F238E27FC236}">
                <a16:creationId xmlns:a16="http://schemas.microsoft.com/office/drawing/2014/main" id="{F26CD8A0-8D07-489B-9D46-156758D7B7D9}"/>
              </a:ext>
            </a:extLst>
          </p:cNvPr>
          <p:cNvSpPr txBox="1">
            <a:spLocks/>
          </p:cNvSpPr>
          <p:nvPr/>
        </p:nvSpPr>
        <p:spPr>
          <a:xfrm>
            <a:off x="974648" y="3368880"/>
            <a:ext cx="1567866" cy="7311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Greet</a:t>
            </a:r>
          </a:p>
        </p:txBody>
      </p:sp>
      <p:sp>
        <p:nvSpPr>
          <p:cNvPr id="19" name="Title 1">
            <a:extLst>
              <a:ext uri="{FF2B5EF4-FFF2-40B4-BE49-F238E27FC236}">
                <a16:creationId xmlns:a16="http://schemas.microsoft.com/office/drawing/2014/main" id="{7BE50665-0D1E-4562-B91F-4A1E947A2D1B}"/>
              </a:ext>
            </a:extLst>
          </p:cNvPr>
          <p:cNvSpPr txBox="1">
            <a:spLocks/>
          </p:cNvSpPr>
          <p:nvPr/>
        </p:nvSpPr>
        <p:spPr>
          <a:xfrm>
            <a:off x="685800" y="1905000"/>
            <a:ext cx="7772400" cy="4876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4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rPr>
              <a:t>Greet every saint in Christ Jesus. The brethren who are with me greet you.</a:t>
            </a:r>
            <a:r>
              <a:rPr kumimoji="0" lang="en-US" sz="3600" b="1" i="0"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rPr>
              <a:t> </a:t>
            </a:r>
            <a:r>
              <a:rPr kumimoji="0" lang="en-US" sz="3200" b="1" i="1"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rPr>
              <a: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rPr>
              <a:t>Philippians 4:21</a:t>
            </a:r>
            <a:endParaRPr kumimoji="0" lang="en-US" sz="3200" b="1" i="1" u="none" strike="noStrike" kern="1200" cap="none" spc="0" normalizeH="0" baseline="0" noProof="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prstClr val="black"/>
                </a:glow>
                <a:outerShdw blurRad="50800" dist="39000" dir="5460000" algn="tl">
                  <a:srgbClr val="000000">
                    <a:alpha val="38000"/>
                  </a:srgbClr>
                </a:outerShdw>
              </a:effectLst>
              <a:uLnTx/>
              <a:uFillTx/>
              <a:latin typeface="Calibri"/>
              <a:ea typeface="+mj-ea"/>
              <a:cs typeface="+mj-cs"/>
            </a:endParaRPr>
          </a:p>
        </p:txBody>
      </p:sp>
      <p:sp>
        <p:nvSpPr>
          <p:cNvPr id="20" name="Rectangle 19">
            <a:extLst>
              <a:ext uri="{FF2B5EF4-FFF2-40B4-BE49-F238E27FC236}">
                <a16:creationId xmlns:a16="http://schemas.microsoft.com/office/drawing/2014/main" id="{DB53DFCB-7A00-45D6-9C33-FF0FF8D82B4E}"/>
              </a:ext>
            </a:extLst>
          </p:cNvPr>
          <p:cNvSpPr>
            <a:spLocks noChangeArrowheads="1"/>
          </p:cNvSpPr>
          <p:nvPr/>
        </p:nvSpPr>
        <p:spPr bwMode="auto">
          <a:xfrm>
            <a:off x="4688739" y="325252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21" name="Rectangle 20">
            <a:extLst>
              <a:ext uri="{FF2B5EF4-FFF2-40B4-BE49-F238E27FC236}">
                <a16:creationId xmlns:a16="http://schemas.microsoft.com/office/drawing/2014/main" id="{1E578097-28C3-40D7-99BC-F338E1B7937D}"/>
              </a:ext>
            </a:extLst>
          </p:cNvPr>
          <p:cNvSpPr>
            <a:spLocks noChangeArrowheads="1"/>
          </p:cNvSpPr>
          <p:nvPr/>
        </p:nvSpPr>
        <p:spPr bwMode="auto">
          <a:xfrm>
            <a:off x="5172878" y="3348960"/>
            <a:ext cx="2895600" cy="76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10" b="1" i="0" u="none" strike="noStrike" kern="1200" cap="none" spc="0" normalizeH="0" baseline="0" noProof="0" dirty="0">
                <a:ln>
                  <a:noFill/>
                </a:ln>
                <a:solidFill>
                  <a:srgbClr val="CC9900"/>
                </a:solidFill>
                <a:effectLst>
                  <a:glow rad="63500">
                    <a:schemeClr val="tx1"/>
                  </a:glow>
                </a:effectLst>
                <a:uLnTx/>
                <a:uFillTx/>
                <a:latin typeface="Calibri" panose="020F0502020204030204" pitchFamily="34" charset="0"/>
                <a:ea typeface="+mn-ea"/>
                <a:cs typeface="Calibri" panose="020F0502020204030204" pitchFamily="34" charset="0"/>
              </a:rPr>
              <a:t>Christ Jesus</a:t>
            </a:r>
            <a:endParaRPr kumimoji="0" lang="en-US" sz="4010" b="1" i="1" u="none" strike="noStrike" kern="1200" cap="none" spc="0" normalizeH="0" baseline="0" noProof="0" dirty="0">
              <a:ln>
                <a:noFill/>
              </a:ln>
              <a:solidFill>
                <a:srgbClr val="CC9900"/>
              </a:solidFill>
              <a:effectLst>
                <a:glow rad="63500">
                  <a:schemeClr val="tx1"/>
                </a:glow>
              </a:effectLst>
              <a:uLnTx/>
              <a:uFillTx/>
              <a:latin typeface="Calibri" panose="020F0502020204030204" pitchFamily="34" charset="0"/>
              <a:ea typeface="+mn-ea"/>
              <a:cs typeface="Calibri" panose="020F0502020204030204" pitchFamily="34" charset="0"/>
            </a:endParaRPr>
          </a:p>
        </p:txBody>
      </p:sp>
      <p:sp>
        <p:nvSpPr>
          <p:cNvPr id="23" name="Title 1">
            <a:extLst>
              <a:ext uri="{FF2B5EF4-FFF2-40B4-BE49-F238E27FC236}">
                <a16:creationId xmlns:a16="http://schemas.microsoft.com/office/drawing/2014/main" id="{1C9F2912-DB92-419F-A7B0-7A5437F88285}"/>
              </a:ext>
            </a:extLst>
          </p:cNvPr>
          <p:cNvSpPr txBox="1">
            <a:spLocks/>
          </p:cNvSpPr>
          <p:nvPr/>
        </p:nvSpPr>
        <p:spPr>
          <a:xfrm>
            <a:off x="3589586" y="3331303"/>
            <a:ext cx="1340285" cy="796446"/>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a:t>
            </a:r>
          </a:p>
        </p:txBody>
      </p:sp>
      <p:sp>
        <p:nvSpPr>
          <p:cNvPr id="26" name="Rectangle 4">
            <a:extLst>
              <a:ext uri="{FF2B5EF4-FFF2-40B4-BE49-F238E27FC236}">
                <a16:creationId xmlns:a16="http://schemas.microsoft.com/office/drawing/2014/main" id="{9E8FF2AE-4A74-4E3A-AE90-C917588BF7D6}"/>
              </a:ext>
            </a:extLst>
          </p:cNvPr>
          <p:cNvSpPr>
            <a:spLocks noChangeArrowheads="1"/>
          </p:cNvSpPr>
          <p:nvPr/>
        </p:nvSpPr>
        <p:spPr bwMode="auto">
          <a:xfrm>
            <a:off x="2458994" y="4201296"/>
            <a:ext cx="1937951" cy="80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noFill/>
                </a:ln>
                <a:solidFill>
                  <a:srgbClr val="9933FF"/>
                </a:solidFill>
                <a:effectLst>
                  <a:glow rad="101600">
                    <a:schemeClr val="accent2">
                      <a:satMod val="175000"/>
                      <a:alpha val="40000"/>
                    </a:schemeClr>
                  </a:glow>
                  <a:outerShdw blurRad="80000" dist="40000" dir="5040000" algn="tl">
                    <a:srgbClr val="000000">
                      <a:alpha val="30000"/>
                    </a:srgbClr>
                  </a:outerShdw>
                </a:effectLst>
                <a:uLnTx/>
                <a:uFillTx/>
                <a:latin typeface="Calibri" panose="020F0502020204030204" pitchFamily="34" charset="0"/>
                <a:ea typeface="+mn-ea"/>
                <a:cs typeface="+mn-cs"/>
              </a:rPr>
              <a:t>diligence</a:t>
            </a:r>
            <a:endParaRPr kumimoji="0" lang="en-US" sz="3200" b="1" i="1" u="none" strike="noStrike" kern="1200" cap="none" spc="0" normalizeH="0" baseline="0" noProof="0" dirty="0">
              <a:ln w="11430">
                <a:noFill/>
              </a:ln>
              <a:solidFill>
                <a:srgbClr val="9933FF"/>
              </a:solidFill>
              <a:effectLst>
                <a:glow rad="101600">
                  <a:schemeClr val="accent2">
                    <a:satMod val="175000"/>
                    <a:alpha val="40000"/>
                  </a:schemeClr>
                </a:glow>
                <a:outerShdw blurRad="80000" dist="40000" dir="5040000" algn="tl">
                  <a:srgbClr val="000000">
                    <a:alpha val="30000"/>
                  </a:srgbClr>
                </a:outerShdw>
              </a:effectLst>
              <a:uLnTx/>
              <a:uFillTx/>
              <a:latin typeface="Calibri" panose="020F0502020204030204" pitchFamily="34" charset="0"/>
              <a:ea typeface="+mn-ea"/>
              <a:cs typeface="+mn-cs"/>
            </a:endParaRPr>
          </a:p>
        </p:txBody>
      </p:sp>
      <p:sp>
        <p:nvSpPr>
          <p:cNvPr id="27" name="Rectangle 4">
            <a:extLst>
              <a:ext uri="{FF2B5EF4-FFF2-40B4-BE49-F238E27FC236}">
                <a16:creationId xmlns:a16="http://schemas.microsoft.com/office/drawing/2014/main" id="{D64B8B87-5C83-42D5-A2AF-1CEE74040019}"/>
              </a:ext>
            </a:extLst>
          </p:cNvPr>
          <p:cNvSpPr>
            <a:spLocks noChangeArrowheads="1"/>
          </p:cNvSpPr>
          <p:nvPr/>
        </p:nvSpPr>
        <p:spPr bwMode="auto">
          <a:xfrm>
            <a:off x="634314" y="4843849"/>
            <a:ext cx="1367482" cy="51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noFill/>
                </a:ln>
                <a:solidFill>
                  <a:srgbClr val="9933FF"/>
                </a:solidFill>
                <a:effectLst>
                  <a:glow rad="101600">
                    <a:schemeClr val="accent2">
                      <a:satMod val="175000"/>
                      <a:alpha val="40000"/>
                    </a:schemeClr>
                  </a:glow>
                  <a:outerShdw blurRad="80000" dist="40000" dir="5040000" algn="tl">
                    <a:srgbClr val="000000">
                      <a:alpha val="30000"/>
                    </a:srgbClr>
                  </a:outerShdw>
                </a:effectLst>
                <a:uLnTx/>
                <a:uFillTx/>
                <a:latin typeface="Calibri" panose="020F0502020204030204" pitchFamily="34" charset="0"/>
                <a:ea typeface="+mn-ea"/>
                <a:cs typeface="+mn-cs"/>
              </a:rPr>
              <a:t>hope</a:t>
            </a:r>
            <a:endParaRPr kumimoji="0" lang="en-US" sz="3200" b="1" i="1" u="none" strike="noStrike" kern="1200" cap="none" spc="0" normalizeH="0" baseline="0" noProof="0" dirty="0">
              <a:ln w="11430">
                <a:noFill/>
              </a:ln>
              <a:solidFill>
                <a:srgbClr val="9933FF"/>
              </a:solidFill>
              <a:effectLst>
                <a:glow rad="101600">
                  <a:schemeClr val="accent2">
                    <a:satMod val="175000"/>
                    <a:alpha val="40000"/>
                  </a:schemeClr>
                </a:glow>
                <a:outerShdw blurRad="80000" dist="40000" dir="5040000" algn="tl">
                  <a:srgbClr val="000000">
                    <a:alpha val="30000"/>
                  </a:srgbClr>
                </a:outerShdw>
              </a:effectLst>
              <a:uLnTx/>
              <a:uFillTx/>
              <a:latin typeface="Calibri" panose="020F0502020204030204" pitchFamily="34" charset="0"/>
              <a:ea typeface="+mn-ea"/>
              <a:cs typeface="+mn-cs"/>
            </a:endParaRPr>
          </a:p>
        </p:txBody>
      </p:sp>
      <p:sp>
        <p:nvSpPr>
          <p:cNvPr id="28" name="Rectangle 4">
            <a:extLst>
              <a:ext uri="{FF2B5EF4-FFF2-40B4-BE49-F238E27FC236}">
                <a16:creationId xmlns:a16="http://schemas.microsoft.com/office/drawing/2014/main" id="{6CA61546-2D1E-4DAB-849D-443103E59051}"/>
              </a:ext>
            </a:extLst>
          </p:cNvPr>
          <p:cNvSpPr>
            <a:spLocks noChangeArrowheads="1"/>
          </p:cNvSpPr>
          <p:nvPr/>
        </p:nvSpPr>
        <p:spPr bwMode="auto">
          <a:xfrm>
            <a:off x="1103869" y="5675869"/>
            <a:ext cx="3319850" cy="80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noFill/>
                </a:ln>
                <a:solidFill>
                  <a:srgbClr val="9933FF"/>
                </a:solidFill>
                <a:effectLst>
                  <a:glow rad="101600">
                    <a:schemeClr val="accent2">
                      <a:satMod val="175000"/>
                      <a:alpha val="40000"/>
                    </a:schemeClr>
                  </a:glow>
                  <a:outerShdw blurRad="80000" dist="40000" dir="5040000" algn="tl">
                    <a:srgbClr val="000000">
                      <a:alpha val="30000"/>
                    </a:srgbClr>
                  </a:outerShdw>
                </a:effectLst>
                <a:uLnTx/>
                <a:uFillTx/>
                <a:latin typeface="Calibri" panose="020F0502020204030204" pitchFamily="34" charset="0"/>
                <a:ea typeface="+mn-ea"/>
                <a:cs typeface="+mn-cs"/>
              </a:rPr>
              <a:t>faith and patience</a:t>
            </a:r>
            <a:endParaRPr kumimoji="0" lang="en-US" sz="3200" b="1" i="1" u="none" strike="noStrike" kern="1200" cap="none" spc="0" normalizeH="0" baseline="0" noProof="0" dirty="0">
              <a:ln w="11430">
                <a:noFill/>
              </a:ln>
              <a:solidFill>
                <a:srgbClr val="9933FF"/>
              </a:solidFill>
              <a:effectLst>
                <a:glow rad="101600">
                  <a:schemeClr val="accent2">
                    <a:satMod val="175000"/>
                    <a:alpha val="40000"/>
                  </a:schemeClr>
                </a:glow>
                <a:outerShdw blurRad="80000" dist="40000" dir="5040000" algn="tl">
                  <a:srgbClr val="000000">
                    <a:alpha val="30000"/>
                  </a:srgbClr>
                </a:outerShdw>
              </a:effectLst>
              <a:uLnTx/>
              <a:uFillTx/>
              <a:latin typeface="Calibri" panose="020F0502020204030204" pitchFamily="34" charset="0"/>
              <a:ea typeface="+mn-ea"/>
              <a:cs typeface="+mn-cs"/>
            </a:endParaRPr>
          </a:p>
        </p:txBody>
      </p:sp>
      <p:sp>
        <p:nvSpPr>
          <p:cNvPr id="18" name="Title 1" hidden="1">
            <a:extLst>
              <a:ext uri="{FF2B5EF4-FFF2-40B4-BE49-F238E27FC236}">
                <a16:creationId xmlns:a16="http://schemas.microsoft.com/office/drawing/2014/main" id="{38604C46-C008-4B10-8227-DEDED40AD730}"/>
              </a:ext>
            </a:extLst>
          </p:cNvPr>
          <p:cNvSpPr txBox="1">
            <a:spLocks/>
          </p:cNvSpPr>
          <p:nvPr/>
        </p:nvSpPr>
        <p:spPr>
          <a:xfrm>
            <a:off x="3589586" y="3331303"/>
            <a:ext cx="1340285" cy="796446"/>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1430">
                  <a:noFill/>
                </a:ln>
                <a:solidFill>
                  <a:srgbClr val="FF0000"/>
                </a:solidFill>
                <a:effectLst>
                  <a:outerShdw blurRad="50800" dist="39000" dir="5460000" algn="tl">
                    <a:srgbClr val="000000">
                      <a:alpha val="38000"/>
                    </a:srgbClr>
                  </a:outerShdw>
                </a:effectLst>
              </a:rPr>
              <a:t>saint</a:t>
            </a:r>
          </a:p>
        </p:txBody>
      </p:sp>
    </p:spTree>
    <p:extLst>
      <p:ext uri="{BB962C8B-B14F-4D97-AF65-F5344CB8AC3E}">
        <p14:creationId xmlns:p14="http://schemas.microsoft.com/office/powerpoint/2010/main" val="360902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8"/>
                                        </p:tgtEl>
                                        <p:attrNameLst>
                                          <p:attrName>ppt_w</p:attrName>
                                        </p:attrNameLst>
                                      </p:cBhvr>
                                      <p:tavLst>
                                        <p:tav tm="0">
                                          <p:val>
                                            <p:strVal val="ppt_w"/>
                                          </p:val>
                                        </p:tav>
                                        <p:tav tm="100000">
                                          <p:val>
                                            <p:strVal val="ppt_w*0.70"/>
                                          </p:val>
                                        </p:tav>
                                      </p:tavLst>
                                    </p:anim>
                                    <p:anim calcmode="lin" valueType="num">
                                      <p:cBhvr>
                                        <p:cTn id="7" dur="1000"/>
                                        <p:tgtEl>
                                          <p:spTgt spid="8"/>
                                        </p:tgtEl>
                                        <p:attrNameLst>
                                          <p:attrName>ppt_h</p:attrName>
                                        </p:attrNameLst>
                                      </p:cBhvr>
                                      <p:tavLst>
                                        <p:tav tm="0">
                                          <p:val>
                                            <p:strVal val="ppt_h"/>
                                          </p:val>
                                        </p:tav>
                                        <p:tav tm="100000">
                                          <p:val>
                                            <p:strVal val="ppt_h"/>
                                          </p:val>
                                        </p:tav>
                                      </p:tavLst>
                                    </p:anim>
                                    <p:animEffect transition="out" filter="fade">
                                      <p:cBhvr>
                                        <p:cTn id="8" dur="1000"/>
                                        <p:tgtEl>
                                          <p:spTgt spid="8"/>
                                        </p:tgtEl>
                                      </p:cBhvr>
                                    </p:animEffect>
                                    <p:set>
                                      <p:cBhvr>
                                        <p:cTn id="9" dur="1" fill="hold">
                                          <p:stCondLst>
                                            <p:cond delay="999"/>
                                          </p:stCondLst>
                                        </p:cTn>
                                        <p:tgtEl>
                                          <p:spTgt spid="8"/>
                                        </p:tgtEl>
                                        <p:attrNameLst>
                                          <p:attrName>style.visibility</p:attrName>
                                        </p:attrNameLst>
                                      </p:cBhvr>
                                      <p:to>
                                        <p:strVal val="hidden"/>
                                      </p:to>
                                    </p:set>
                                  </p:childTnLst>
                                </p:cTn>
                              </p:par>
                              <p:par>
                                <p:cTn id="10" presetID="55" presetClass="entr" presetSubtype="0" fill="hold" grpId="0" nodeType="withEffect">
                                  <p:stCondLst>
                                    <p:cond delay="8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xit" presetSubtype="0" fill="hold" grpId="0" nodeType="after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18" presetClass="emph" presetSubtype="0" fill="hold" grpId="1" nodeType="withEffect">
                                  <p:stCondLst>
                                    <p:cond delay="0"/>
                                  </p:stCondLst>
                                  <p:childTnLst>
                                    <p:set>
                                      <p:cBhvr override="childStyle">
                                        <p:cTn id="30" dur="500" fill="hold"/>
                                        <p:tgtEl>
                                          <p:spTgt spid="22"/>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stCondLst>
                                            <p:cond delay="0"/>
                                          </p:stCondLst>
                                        </p:cTn>
                                        <p:tgtEl>
                                          <p:spTgt spid="26"/>
                                        </p:tgtEl>
                                      </p:cBhvr>
                                    </p:animEffect>
                                    <p:anim to="" calcmode="lin" valueType="num">
                                      <p:cBhvr>
                                        <p:cTn id="36" dur="500" fill="hold">
                                          <p:stCondLst>
                                            <p:cond delay="0"/>
                                          </p:stCondLst>
                                        </p:cTn>
                                        <p:tgtEl>
                                          <p:spTgt spid="26"/>
                                        </p:tgtEl>
                                        <p:attrNameLst>
                                          <p:attrName>ppt_w</p:attrName>
                                        </p:attrNameLst>
                                      </p:cBhvr>
                                      <p:tavLst>
                                        <p:tav tm="0">
                                          <p:val>
                                            <p:strVal val="#ppt_w*4"/>
                                          </p:val>
                                        </p:tav>
                                        <p:tav tm="100000">
                                          <p:val>
                                            <p:strVal val="#ppt_w"/>
                                          </p:val>
                                        </p:tav>
                                      </p:tavLst>
                                    </p:anim>
                                    <p:anim to="" calcmode="lin" valueType="num">
                                      <p:cBhvr>
                                        <p:cTn id="37" dur="500" fill="hold">
                                          <p:stCondLst>
                                            <p:cond delay="0"/>
                                          </p:stCondLst>
                                        </p:cTn>
                                        <p:tgtEl>
                                          <p:spTgt spid="26"/>
                                        </p:tgtEl>
                                        <p:attrNameLst>
                                          <p:attrName>ppt_h</p:attrName>
                                        </p:attrNameLst>
                                      </p:cBhvr>
                                      <p:tavLst>
                                        <p:tav tm="0">
                                          <p:val>
                                            <p:strVal val="#ppt_h*4"/>
                                          </p:val>
                                        </p:tav>
                                        <p:tav tm="100000">
                                          <p:val>
                                            <p:strVal val="#ppt_h"/>
                                          </p:val>
                                        </p:tav>
                                      </p:tavLst>
                                    </p:anim>
                                  </p:childTnLst>
                                </p:cTn>
                              </p:par>
                              <p:par>
                                <p:cTn id="38" presetID="0" presetClass="entr" presetSubtype="0" fill="hold" grpId="0" nodeType="withEffect">
                                  <p:stCondLst>
                                    <p:cond delay="250"/>
                                  </p:stCondLst>
                                  <p:childTnLst>
                                    <p:set>
                                      <p:cBhvr>
                                        <p:cTn id="39" dur="1" fill="hold">
                                          <p:stCondLst>
                                            <p:cond delay="0"/>
                                          </p:stCondLst>
                                        </p:cTn>
                                        <p:tgtEl>
                                          <p:spTgt spid="27"/>
                                        </p:tgtEl>
                                        <p:attrNameLst>
                                          <p:attrName>style.visibility</p:attrName>
                                        </p:attrNameLst>
                                      </p:cBhvr>
                                      <p:to>
                                        <p:strVal val="visible"/>
                                      </p:to>
                                    </p:set>
                                    <p:animEffect transition="in" filter="dissolve">
                                      <p:cBhvr>
                                        <p:cTn id="40" dur="500">
                                          <p:stCondLst>
                                            <p:cond delay="0"/>
                                          </p:stCondLst>
                                        </p:cTn>
                                        <p:tgtEl>
                                          <p:spTgt spid="27"/>
                                        </p:tgtEl>
                                      </p:cBhvr>
                                    </p:animEffect>
                                    <p:anim to="" calcmode="lin" valueType="num">
                                      <p:cBhvr>
                                        <p:cTn id="41"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27"/>
                                        </p:tgtEl>
                                        <p:attrNameLst>
                                          <p:attrName>ppt_h</p:attrName>
                                        </p:attrNameLst>
                                      </p:cBhvr>
                                      <p:tavLst>
                                        <p:tav tm="0">
                                          <p:val>
                                            <p:strVal val="#ppt_h*4"/>
                                          </p:val>
                                        </p:tav>
                                        <p:tav tm="100000">
                                          <p:val>
                                            <p:strVal val="#ppt_h"/>
                                          </p:val>
                                        </p:tav>
                                      </p:tavLst>
                                    </p:anim>
                                  </p:childTnLst>
                                </p:cTn>
                              </p:par>
                              <p:par>
                                <p:cTn id="43" presetID="0" presetClass="entr" presetSubtype="0"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stCondLst>
                                            <p:cond delay="0"/>
                                          </p:stCondLst>
                                        </p:cTn>
                                        <p:tgtEl>
                                          <p:spTgt spid="28"/>
                                        </p:tgtEl>
                                      </p:cBhvr>
                                    </p:animEffect>
                                    <p:anim to="" calcmode="lin" valueType="num">
                                      <p:cBhvr>
                                        <p:cTn id="46" dur="500" fill="hold">
                                          <p:stCondLst>
                                            <p:cond delay="0"/>
                                          </p:stCondLst>
                                        </p:cTn>
                                        <p:tgtEl>
                                          <p:spTgt spid="28"/>
                                        </p:tgtEl>
                                        <p:attrNameLst>
                                          <p:attrName>ppt_w</p:attrName>
                                        </p:attrNameLst>
                                      </p:cBhvr>
                                      <p:tavLst>
                                        <p:tav tm="0">
                                          <p:val>
                                            <p:strVal val="#ppt_w*4"/>
                                          </p:val>
                                        </p:tav>
                                        <p:tav tm="100000">
                                          <p:val>
                                            <p:strVal val="#ppt_w"/>
                                          </p:val>
                                        </p:tav>
                                      </p:tavLst>
                                    </p:anim>
                                    <p:anim to="" calcmode="lin" valueType="num">
                                      <p:cBhvr>
                                        <p:cTn id="47" dur="500" fill="hold">
                                          <p:stCondLst>
                                            <p:cond delay="0"/>
                                          </p:stCondLst>
                                        </p:cTn>
                                        <p:tgtEl>
                                          <p:spTgt spid="28"/>
                                        </p:tgtEl>
                                        <p:attrNameLst>
                                          <p:attrName>ppt_h</p:attrName>
                                        </p:attrNameLst>
                                      </p:cBhvr>
                                      <p:tavLst>
                                        <p:tav tm="0">
                                          <p:val>
                                            <p:strVal val="#ppt_h*4"/>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2" nodeType="clickEffect">
                                  <p:stCondLst>
                                    <p:cond delay="0"/>
                                  </p:stCondLst>
                                  <p:childTnLst>
                                    <p:animEffect transition="out" filter="fade">
                                      <p:cBhvr>
                                        <p:cTn id="51" dur="250"/>
                                        <p:tgtEl>
                                          <p:spTgt spid="22"/>
                                        </p:tgtEl>
                                      </p:cBhvr>
                                    </p:animEffect>
                                    <p:set>
                                      <p:cBhvr>
                                        <p:cTn id="52" dur="1" fill="hold">
                                          <p:stCondLst>
                                            <p:cond delay="249"/>
                                          </p:stCondLst>
                                        </p:cTn>
                                        <p:tgtEl>
                                          <p:spTgt spid="22"/>
                                        </p:tgtEl>
                                        <p:attrNameLst>
                                          <p:attrName>style.visibility</p:attrName>
                                        </p:attrNameLst>
                                      </p:cBhvr>
                                      <p:to>
                                        <p:strVal val="hidden"/>
                                      </p:to>
                                    </p:set>
                                  </p:childTnLst>
                                </p:cTn>
                              </p:par>
                            </p:childTnLst>
                          </p:cTn>
                        </p:par>
                        <p:par>
                          <p:cTn id="53" fill="hold">
                            <p:stCondLst>
                              <p:cond delay="25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
                                        <p:tgtEl>
                                          <p:spTgt spid="12"/>
                                        </p:tgtEl>
                                      </p:cBhvr>
                                    </p:animEffect>
                                  </p:childTnLst>
                                </p:cTn>
                              </p:par>
                              <p:par>
                                <p:cTn id="57" presetID="6" presetClass="emph" presetSubtype="0" fill="hold" grpId="2" nodeType="withEffect">
                                  <p:stCondLst>
                                    <p:cond delay="0"/>
                                  </p:stCondLst>
                                  <p:childTnLst>
                                    <p:animScale>
                                      <p:cBhvr>
                                        <p:cTn id="58" dur="2000" fill="hold"/>
                                        <p:tgtEl>
                                          <p:spTgt spid="12"/>
                                        </p:tgtEl>
                                      </p:cBhvr>
                                      <p:by x="127000" y="127000"/>
                                    </p:animScale>
                                  </p:childTnLst>
                                </p:cTn>
                              </p:par>
                              <p:par>
                                <p:cTn id="59" presetID="0" presetClass="path" presetSubtype="0" accel="50000" decel="50000" fill="hold" grpId="1" nodeType="withEffect">
                                  <p:stCondLst>
                                    <p:cond delay="0"/>
                                  </p:stCondLst>
                                  <p:childTnLst>
                                    <p:animMotion origin="layout" path="M -3.33333E-6 1.85185E-6 L -0.31215 -0.06389 " pathEditMode="relative" rAng="0" ptsTypes="AA">
                                      <p:cBhvr>
                                        <p:cTn id="60" dur="2000" fill="hold"/>
                                        <p:tgtEl>
                                          <p:spTgt spid="12"/>
                                        </p:tgtEl>
                                        <p:attrNameLst>
                                          <p:attrName>ppt_x</p:attrName>
                                          <p:attrName>ppt_y</p:attrName>
                                        </p:attrNameLst>
                                      </p:cBhvr>
                                      <p:rCtr x="-15608" y="-3194"/>
                                    </p:animMotion>
                                  </p:childTnLst>
                                </p:cTn>
                              </p:par>
                              <p:par>
                                <p:cTn id="61" presetID="10" presetClass="entr" presetSubtype="0" fill="hold" grpId="4"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
                                        <p:tgtEl>
                                          <p:spTgt spid="11"/>
                                        </p:tgtEl>
                                      </p:cBhvr>
                                    </p:animEffect>
                                  </p:childTnLst>
                                </p:cTn>
                              </p:par>
                              <p:par>
                                <p:cTn id="64" presetID="6" presetClass="emph" presetSubtype="0" fill="hold" grpId="1" nodeType="withEffect">
                                  <p:stCondLst>
                                    <p:cond delay="0"/>
                                  </p:stCondLst>
                                  <p:childTnLst>
                                    <p:animScale>
                                      <p:cBhvr>
                                        <p:cTn id="65" dur="2000" fill="hold"/>
                                        <p:tgtEl>
                                          <p:spTgt spid="11"/>
                                        </p:tgtEl>
                                      </p:cBhvr>
                                      <p:by x="138000" y="138000"/>
                                    </p:animScale>
                                  </p:childTnLst>
                                </p:cTn>
                              </p:par>
                              <p:par>
                                <p:cTn id="66" presetID="0" presetClass="path" presetSubtype="0" accel="50000" decel="50000" fill="hold" grpId="2" nodeType="withEffect">
                                  <p:stCondLst>
                                    <p:cond delay="0"/>
                                  </p:stCondLst>
                                  <p:childTnLst>
                                    <p:animMotion origin="layout" path="M -3.33333E-6 2.22222E-6 L 0.24792 0.19745 " pathEditMode="relative" rAng="0" ptsTypes="AA">
                                      <p:cBhvr>
                                        <p:cTn id="67" dur="2000" fill="hold"/>
                                        <p:tgtEl>
                                          <p:spTgt spid="11"/>
                                        </p:tgtEl>
                                        <p:attrNameLst>
                                          <p:attrName>ppt_x</p:attrName>
                                          <p:attrName>ppt_y</p:attrName>
                                        </p:attrNameLst>
                                      </p:cBhvr>
                                      <p:rCtr x="12396" y="9861"/>
                                    </p:animMotion>
                                  </p:childTnLst>
                                </p:cTn>
                              </p:par>
                              <p:par>
                                <p:cTn id="68" presetID="0" presetClass="exit" presetSubtype="0" fill="hold" grpId="1" nodeType="withEffect">
                                  <p:stCondLst>
                                    <p:cond delay="0"/>
                                  </p:stCondLst>
                                  <p:childTnLst>
                                    <p:set>
                                      <p:cBhvr>
                                        <p:cTn id="69" dur="1" fill="hold">
                                          <p:stCondLst>
                                            <p:cond delay="1499"/>
                                          </p:stCondLst>
                                        </p:cTn>
                                        <p:tgtEl>
                                          <p:spTgt spid="28"/>
                                        </p:tgtEl>
                                        <p:attrNameLst>
                                          <p:attrName>style.visibility</p:attrName>
                                        </p:attrNameLst>
                                      </p:cBhvr>
                                      <p:to>
                                        <p:strVal val="hidden"/>
                                      </p:to>
                                    </p:set>
                                    <p:animEffect transition="out" filter="dissolve">
                                      <p:cBhvr>
                                        <p:cTn id="70" dur="1500">
                                          <p:stCondLst>
                                            <p:cond delay="0"/>
                                          </p:stCondLst>
                                        </p:cTn>
                                        <p:tgtEl>
                                          <p:spTgt spid="28"/>
                                        </p:tgtEl>
                                      </p:cBhvr>
                                    </p:animEffect>
                                    <p:anim to="" calcmode="lin" valueType="num">
                                      <p:cBhvr>
                                        <p:cTn id="71" dur="1500" fill="hold">
                                          <p:stCondLst>
                                            <p:cond delay="0"/>
                                          </p:stCondLst>
                                        </p:cTn>
                                        <p:tgtEl>
                                          <p:spTgt spid="28"/>
                                        </p:tgtEl>
                                        <p:attrNameLst>
                                          <p:attrName>ppt_w</p:attrName>
                                        </p:attrNameLst>
                                      </p:cBhvr>
                                      <p:tavLst>
                                        <p:tav tm="0">
                                          <p:val>
                                            <p:strVal val="#ppt_w"/>
                                          </p:val>
                                        </p:tav>
                                        <p:tav tm="100000">
                                          <p:val>
                                            <p:strVal val="#ppt_w*4"/>
                                          </p:val>
                                        </p:tav>
                                      </p:tavLst>
                                    </p:anim>
                                    <p:anim to="" calcmode="lin" valueType="num">
                                      <p:cBhvr>
                                        <p:cTn id="72" dur="1500" fill="hold">
                                          <p:stCondLst>
                                            <p:cond delay="0"/>
                                          </p:stCondLst>
                                        </p:cTn>
                                        <p:tgtEl>
                                          <p:spTgt spid="28"/>
                                        </p:tgtEl>
                                        <p:attrNameLst>
                                          <p:attrName>ppt_h</p:attrName>
                                        </p:attrNameLst>
                                      </p:cBhvr>
                                      <p:tavLst>
                                        <p:tav tm="0">
                                          <p:val>
                                            <p:strVal val="#ppt_h"/>
                                          </p:val>
                                        </p:tav>
                                        <p:tav tm="100000">
                                          <p:val>
                                            <p:strVal val="#ppt_h*4"/>
                                          </p:val>
                                        </p:tav>
                                      </p:tavLst>
                                    </p:anim>
                                  </p:childTnLst>
                                </p:cTn>
                              </p:par>
                              <p:par>
                                <p:cTn id="73" presetID="0" presetClass="exit" presetSubtype="0" fill="hold" grpId="1" nodeType="withEffect">
                                  <p:stCondLst>
                                    <p:cond delay="0"/>
                                  </p:stCondLst>
                                  <p:childTnLst>
                                    <p:set>
                                      <p:cBhvr>
                                        <p:cTn id="74" dur="1" fill="hold">
                                          <p:stCondLst>
                                            <p:cond delay="1499"/>
                                          </p:stCondLst>
                                        </p:cTn>
                                        <p:tgtEl>
                                          <p:spTgt spid="26"/>
                                        </p:tgtEl>
                                        <p:attrNameLst>
                                          <p:attrName>style.visibility</p:attrName>
                                        </p:attrNameLst>
                                      </p:cBhvr>
                                      <p:to>
                                        <p:strVal val="hidden"/>
                                      </p:to>
                                    </p:set>
                                    <p:animEffect transition="out" filter="dissolve">
                                      <p:cBhvr>
                                        <p:cTn id="75" dur="1500">
                                          <p:stCondLst>
                                            <p:cond delay="0"/>
                                          </p:stCondLst>
                                        </p:cTn>
                                        <p:tgtEl>
                                          <p:spTgt spid="26"/>
                                        </p:tgtEl>
                                      </p:cBhvr>
                                    </p:animEffect>
                                    <p:anim to="" calcmode="lin" valueType="num">
                                      <p:cBhvr>
                                        <p:cTn id="76" dur="1500" fill="hold">
                                          <p:stCondLst>
                                            <p:cond delay="0"/>
                                          </p:stCondLst>
                                        </p:cTn>
                                        <p:tgtEl>
                                          <p:spTgt spid="26"/>
                                        </p:tgtEl>
                                        <p:attrNameLst>
                                          <p:attrName>ppt_w</p:attrName>
                                        </p:attrNameLst>
                                      </p:cBhvr>
                                      <p:tavLst>
                                        <p:tav tm="0">
                                          <p:val>
                                            <p:strVal val="#ppt_w"/>
                                          </p:val>
                                        </p:tav>
                                        <p:tav tm="100000">
                                          <p:val>
                                            <p:strVal val="#ppt_w*4"/>
                                          </p:val>
                                        </p:tav>
                                      </p:tavLst>
                                    </p:anim>
                                    <p:anim to="" calcmode="lin" valueType="num">
                                      <p:cBhvr>
                                        <p:cTn id="77" dur="1500" fill="hold">
                                          <p:stCondLst>
                                            <p:cond delay="0"/>
                                          </p:stCondLst>
                                        </p:cTn>
                                        <p:tgtEl>
                                          <p:spTgt spid="26"/>
                                        </p:tgtEl>
                                        <p:attrNameLst>
                                          <p:attrName>ppt_h</p:attrName>
                                        </p:attrNameLst>
                                      </p:cBhvr>
                                      <p:tavLst>
                                        <p:tav tm="0">
                                          <p:val>
                                            <p:strVal val="#ppt_h"/>
                                          </p:val>
                                        </p:tav>
                                        <p:tav tm="100000">
                                          <p:val>
                                            <p:strVal val="#ppt_h*4"/>
                                          </p:val>
                                        </p:tav>
                                      </p:tavLst>
                                    </p:anim>
                                  </p:childTnLst>
                                </p:cTn>
                              </p:par>
                              <p:par>
                                <p:cTn id="78" presetID="0" presetClass="exit" presetSubtype="0" fill="hold" grpId="1" nodeType="withEffect">
                                  <p:stCondLst>
                                    <p:cond delay="0"/>
                                  </p:stCondLst>
                                  <p:childTnLst>
                                    <p:set>
                                      <p:cBhvr>
                                        <p:cTn id="79" dur="1" fill="hold">
                                          <p:stCondLst>
                                            <p:cond delay="1499"/>
                                          </p:stCondLst>
                                        </p:cTn>
                                        <p:tgtEl>
                                          <p:spTgt spid="27"/>
                                        </p:tgtEl>
                                        <p:attrNameLst>
                                          <p:attrName>style.visibility</p:attrName>
                                        </p:attrNameLst>
                                      </p:cBhvr>
                                      <p:to>
                                        <p:strVal val="hidden"/>
                                      </p:to>
                                    </p:set>
                                    <p:animEffect transition="out" filter="dissolve">
                                      <p:cBhvr>
                                        <p:cTn id="80" dur="1500">
                                          <p:stCondLst>
                                            <p:cond delay="0"/>
                                          </p:stCondLst>
                                        </p:cTn>
                                        <p:tgtEl>
                                          <p:spTgt spid="27"/>
                                        </p:tgtEl>
                                      </p:cBhvr>
                                    </p:animEffect>
                                    <p:anim to="" calcmode="lin" valueType="num">
                                      <p:cBhvr>
                                        <p:cTn id="81" dur="1500" fill="hold">
                                          <p:stCondLst>
                                            <p:cond delay="0"/>
                                          </p:stCondLst>
                                        </p:cTn>
                                        <p:tgtEl>
                                          <p:spTgt spid="27"/>
                                        </p:tgtEl>
                                        <p:attrNameLst>
                                          <p:attrName>ppt_w</p:attrName>
                                        </p:attrNameLst>
                                      </p:cBhvr>
                                      <p:tavLst>
                                        <p:tav tm="0">
                                          <p:val>
                                            <p:strVal val="#ppt_w"/>
                                          </p:val>
                                        </p:tav>
                                        <p:tav tm="100000">
                                          <p:val>
                                            <p:strVal val="#ppt_w*4"/>
                                          </p:val>
                                        </p:tav>
                                      </p:tavLst>
                                    </p:anim>
                                    <p:anim to="" calcmode="lin" valueType="num">
                                      <p:cBhvr>
                                        <p:cTn id="82" dur="1500" fill="hold">
                                          <p:stCondLst>
                                            <p:cond delay="0"/>
                                          </p:stCondLst>
                                        </p:cTn>
                                        <p:tgtEl>
                                          <p:spTgt spid="27"/>
                                        </p:tgtEl>
                                        <p:attrNameLst>
                                          <p:attrName>ppt_h</p:attrName>
                                        </p:attrNameLst>
                                      </p:cBhvr>
                                      <p:tavLst>
                                        <p:tav tm="0">
                                          <p:val>
                                            <p:strVal val="#ppt_h"/>
                                          </p:val>
                                        </p:tav>
                                        <p:tav tm="100000">
                                          <p:val>
                                            <p:strVal val="#ppt_h*4"/>
                                          </p:val>
                                        </p:tav>
                                      </p:tavLst>
                                    </p:anim>
                                  </p:childTnLst>
                                </p:cTn>
                              </p:par>
                              <p:par>
                                <p:cTn id="83" presetID="42" presetClass="path" presetSubtype="0" accel="50000" decel="50000" fill="hold" grpId="2" nodeType="withEffect">
                                  <p:stCondLst>
                                    <p:cond delay="0"/>
                                  </p:stCondLst>
                                  <p:childTnLst>
                                    <p:animMotion origin="layout" path="M 3.61111E-6 -4.81481E-6 L 0.12916 -0.10717 " pathEditMode="relative" rAng="0" ptsTypes="AA">
                                      <p:cBhvr>
                                        <p:cTn id="84" dur="1500" fill="hold"/>
                                        <p:tgtEl>
                                          <p:spTgt spid="26"/>
                                        </p:tgtEl>
                                        <p:attrNameLst>
                                          <p:attrName>ppt_x</p:attrName>
                                          <p:attrName>ppt_y</p:attrName>
                                        </p:attrNameLst>
                                      </p:cBhvr>
                                      <p:rCtr x="6458" y="-5370"/>
                                    </p:animMotion>
                                  </p:childTnLst>
                                </p:cTn>
                              </p:par>
                              <p:par>
                                <p:cTn id="85" presetID="42" presetClass="path" presetSubtype="0" accel="50000" decel="50000" fill="hold" grpId="2" nodeType="withEffect">
                                  <p:stCondLst>
                                    <p:cond delay="0"/>
                                  </p:stCondLst>
                                  <p:childTnLst>
                                    <p:animMotion origin="layout" path="M 2.77778E-6 1.48148E-6 L 0.35868 -0.35787 " pathEditMode="relative" rAng="0" ptsTypes="AA">
                                      <p:cBhvr>
                                        <p:cTn id="86" dur="1500" fill="hold"/>
                                        <p:tgtEl>
                                          <p:spTgt spid="27"/>
                                        </p:tgtEl>
                                        <p:attrNameLst>
                                          <p:attrName>ppt_x</p:attrName>
                                          <p:attrName>ppt_y</p:attrName>
                                        </p:attrNameLst>
                                      </p:cBhvr>
                                      <p:rCtr x="17934" y="-17894"/>
                                    </p:animMotion>
                                  </p:childTnLst>
                                </p:cTn>
                              </p:par>
                              <p:par>
                                <p:cTn id="87" presetID="42" presetClass="path" presetSubtype="0" accel="50000" decel="50000" fill="hold" grpId="2" nodeType="withEffect">
                                  <p:stCondLst>
                                    <p:cond delay="0"/>
                                  </p:stCondLst>
                                  <p:childTnLst>
                                    <p:animMotion origin="layout" path="M 3.05556E-6 -1.11111E-6 L 0.26805 -0.17801 " pathEditMode="relative" rAng="0" ptsTypes="AA">
                                      <p:cBhvr>
                                        <p:cTn id="88" dur="1500" fill="hold"/>
                                        <p:tgtEl>
                                          <p:spTgt spid="28"/>
                                        </p:tgtEl>
                                        <p:attrNameLst>
                                          <p:attrName>ppt_x</p:attrName>
                                          <p:attrName>ppt_y</p:attrName>
                                        </p:attrNameLst>
                                      </p:cBhvr>
                                      <p:rCtr x="13403" y="-8912"/>
                                    </p:animMotion>
                                  </p:childTnLst>
                                </p:cTn>
                              </p:par>
                              <p:par>
                                <p:cTn id="89" presetID="47" presetClass="exit" presetSubtype="0" fill="hold" grpId="1" nodeType="withEffect">
                                  <p:stCondLst>
                                    <p:cond delay="0"/>
                                  </p:stCondLst>
                                  <p:childTnLst>
                                    <p:animEffect transition="out" filter="fade">
                                      <p:cBhvr>
                                        <p:cTn id="90" dur="2000"/>
                                        <p:tgtEl>
                                          <p:spTgt spid="10"/>
                                        </p:tgtEl>
                                      </p:cBhvr>
                                    </p:animEffect>
                                    <p:anim calcmode="lin" valueType="num">
                                      <p:cBhvr>
                                        <p:cTn id="91" dur="2000"/>
                                        <p:tgtEl>
                                          <p:spTgt spid="10"/>
                                        </p:tgtEl>
                                        <p:attrNameLst>
                                          <p:attrName>ppt_x</p:attrName>
                                        </p:attrNameLst>
                                      </p:cBhvr>
                                      <p:tavLst>
                                        <p:tav tm="0">
                                          <p:val>
                                            <p:strVal val="ppt_x"/>
                                          </p:val>
                                        </p:tav>
                                        <p:tav tm="100000">
                                          <p:val>
                                            <p:strVal val="ppt_x"/>
                                          </p:val>
                                        </p:tav>
                                      </p:tavLst>
                                    </p:anim>
                                    <p:anim calcmode="lin" valueType="num">
                                      <p:cBhvr>
                                        <p:cTn id="92" dur="2000"/>
                                        <p:tgtEl>
                                          <p:spTgt spid="10"/>
                                        </p:tgtEl>
                                        <p:attrNameLst>
                                          <p:attrName>ppt_y</p:attrName>
                                        </p:attrNameLst>
                                      </p:cBhvr>
                                      <p:tavLst>
                                        <p:tav tm="0">
                                          <p:val>
                                            <p:strVal val="ppt_y"/>
                                          </p:val>
                                        </p:tav>
                                        <p:tav tm="100000">
                                          <p:val>
                                            <p:strVal val="ppt_y-.1"/>
                                          </p:val>
                                        </p:tav>
                                      </p:tavLst>
                                    </p:anim>
                                    <p:set>
                                      <p:cBhvr>
                                        <p:cTn id="93" dur="1" fill="hold">
                                          <p:stCondLst>
                                            <p:cond delay="1999"/>
                                          </p:stCondLst>
                                        </p:cTn>
                                        <p:tgtEl>
                                          <p:spTgt spid="10"/>
                                        </p:tgtEl>
                                        <p:attrNameLst>
                                          <p:attrName>style.visibility</p:attrName>
                                        </p:attrNameLst>
                                      </p:cBhvr>
                                      <p:to>
                                        <p:strVal val="hidden"/>
                                      </p:to>
                                    </p:set>
                                  </p:childTnLst>
                                </p:cTn>
                              </p:par>
                            </p:childTnLst>
                          </p:cTn>
                        </p:par>
                        <p:par>
                          <p:cTn id="94" fill="hold">
                            <p:stCondLst>
                              <p:cond delay="2250"/>
                            </p:stCondLst>
                            <p:childTnLst>
                              <p:par>
                                <p:cTn id="95" presetID="10" presetClass="entr" presetSubtype="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par>
                          <p:cTn id="98" fill="hold">
                            <p:stCondLst>
                              <p:cond delay="2750"/>
                            </p:stCondLst>
                            <p:childTnLst>
                              <p:par>
                                <p:cTn id="99" presetID="10" presetClass="exit" presetSubtype="0" fill="hold" grpId="3" nodeType="afterEffect">
                                  <p:stCondLst>
                                    <p:cond delay="0"/>
                                  </p:stCondLst>
                                  <p:childTnLst>
                                    <p:animEffect transition="out" filter="fade">
                                      <p:cBhvr>
                                        <p:cTn id="100" dur="500"/>
                                        <p:tgtEl>
                                          <p:spTgt spid="12"/>
                                        </p:tgtEl>
                                      </p:cBhvr>
                                    </p:animEffect>
                                    <p:set>
                                      <p:cBhvr>
                                        <p:cTn id="101" dur="1" fill="hold">
                                          <p:stCondLst>
                                            <p:cond delay="499"/>
                                          </p:stCondLst>
                                        </p:cTn>
                                        <p:tgtEl>
                                          <p:spTgt spid="1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1000"/>
                                        <p:tgtEl>
                                          <p:spTgt spid="15"/>
                                        </p:tgtEl>
                                      </p:cBhvr>
                                    </p:animEffect>
                                    <p:set>
                                      <p:cBhvr>
                                        <p:cTn id="106" dur="1" fill="hold">
                                          <p:stCondLst>
                                            <p:cond delay="999"/>
                                          </p:stCondLst>
                                        </p:cTn>
                                        <p:tgtEl>
                                          <p:spTgt spid="15"/>
                                        </p:tgtEl>
                                        <p:attrNameLst>
                                          <p:attrName>style.visibility</p:attrName>
                                        </p:attrNameLst>
                                      </p:cBhvr>
                                      <p:to>
                                        <p:strVal val="hidden"/>
                                      </p:to>
                                    </p:set>
                                  </p:childTnLst>
                                </p:cTn>
                              </p:par>
                              <p:par>
                                <p:cTn id="107" presetID="55" presetClass="exit" presetSubtype="0" fill="hold" grpId="1" nodeType="withEffect">
                                  <p:stCondLst>
                                    <p:cond delay="0"/>
                                  </p:stCondLst>
                                  <p:childTnLst>
                                    <p:anim calcmode="lin" valueType="num">
                                      <p:cBhvr>
                                        <p:cTn id="108" dur="1000"/>
                                        <p:tgtEl>
                                          <p:spTgt spid="9"/>
                                        </p:tgtEl>
                                        <p:attrNameLst>
                                          <p:attrName>ppt_w</p:attrName>
                                        </p:attrNameLst>
                                      </p:cBhvr>
                                      <p:tavLst>
                                        <p:tav tm="0">
                                          <p:val>
                                            <p:strVal val="ppt_w"/>
                                          </p:val>
                                        </p:tav>
                                        <p:tav tm="100000">
                                          <p:val>
                                            <p:strVal val="ppt_w*0.70"/>
                                          </p:val>
                                        </p:tav>
                                      </p:tavLst>
                                    </p:anim>
                                    <p:anim calcmode="lin" valueType="num">
                                      <p:cBhvr>
                                        <p:cTn id="109" dur="1000"/>
                                        <p:tgtEl>
                                          <p:spTgt spid="9"/>
                                        </p:tgtEl>
                                        <p:attrNameLst>
                                          <p:attrName>ppt_h</p:attrName>
                                        </p:attrNameLst>
                                      </p:cBhvr>
                                      <p:tavLst>
                                        <p:tav tm="0">
                                          <p:val>
                                            <p:strVal val="ppt_h"/>
                                          </p:val>
                                        </p:tav>
                                        <p:tav tm="100000">
                                          <p:val>
                                            <p:strVal val="ppt_h"/>
                                          </p:val>
                                        </p:tav>
                                      </p:tavLst>
                                    </p:anim>
                                    <p:animEffect transition="out" filter="fade">
                                      <p:cBhvr>
                                        <p:cTn id="110" dur="1000"/>
                                        <p:tgtEl>
                                          <p:spTgt spid="9"/>
                                        </p:tgtEl>
                                      </p:cBhvr>
                                    </p:animEffect>
                                    <p:set>
                                      <p:cBhvr>
                                        <p:cTn id="111" dur="1" fill="hold">
                                          <p:stCondLst>
                                            <p:cond delay="999"/>
                                          </p:stCondLst>
                                        </p:cTn>
                                        <p:tgtEl>
                                          <p:spTgt spid="9"/>
                                        </p:tgtEl>
                                        <p:attrNameLst>
                                          <p:attrName>style.visibility</p:attrName>
                                        </p:attrNameLst>
                                      </p:cBhvr>
                                      <p:to>
                                        <p:strVal val="hidden"/>
                                      </p:to>
                                    </p:set>
                                  </p:childTnLst>
                                </p:cTn>
                              </p:par>
                              <p:par>
                                <p:cTn id="112" presetID="55" presetClass="entr" presetSubtype="0" fill="hold" grpId="0" nodeType="withEffect">
                                  <p:stCondLst>
                                    <p:cond delay="750"/>
                                  </p:stCondLst>
                                  <p:childTnLst>
                                    <p:set>
                                      <p:cBhvr>
                                        <p:cTn id="113" dur="1" fill="hold">
                                          <p:stCondLst>
                                            <p:cond delay="0"/>
                                          </p:stCondLst>
                                        </p:cTn>
                                        <p:tgtEl>
                                          <p:spTgt spid="13"/>
                                        </p:tgtEl>
                                        <p:attrNameLst>
                                          <p:attrName>style.visibility</p:attrName>
                                        </p:attrNameLst>
                                      </p:cBhvr>
                                      <p:to>
                                        <p:strVal val="visible"/>
                                      </p:to>
                                    </p:set>
                                    <p:anim calcmode="lin" valueType="num">
                                      <p:cBhvr>
                                        <p:cTn id="114" dur="1000" fill="hold"/>
                                        <p:tgtEl>
                                          <p:spTgt spid="13"/>
                                        </p:tgtEl>
                                        <p:attrNameLst>
                                          <p:attrName>ppt_w</p:attrName>
                                        </p:attrNameLst>
                                      </p:cBhvr>
                                      <p:tavLst>
                                        <p:tav tm="0">
                                          <p:val>
                                            <p:strVal val="#ppt_w*0.70"/>
                                          </p:val>
                                        </p:tav>
                                        <p:tav tm="100000">
                                          <p:val>
                                            <p:strVal val="#ppt_w"/>
                                          </p:val>
                                        </p:tav>
                                      </p:tavLst>
                                    </p:anim>
                                    <p:anim calcmode="lin" valueType="num">
                                      <p:cBhvr>
                                        <p:cTn id="115" dur="1000" fill="hold"/>
                                        <p:tgtEl>
                                          <p:spTgt spid="13"/>
                                        </p:tgtEl>
                                        <p:attrNameLst>
                                          <p:attrName>ppt_h</p:attrName>
                                        </p:attrNameLst>
                                      </p:cBhvr>
                                      <p:tavLst>
                                        <p:tav tm="0">
                                          <p:val>
                                            <p:strVal val="#ppt_h"/>
                                          </p:val>
                                        </p:tav>
                                        <p:tav tm="100000">
                                          <p:val>
                                            <p:strVal val="#ppt_h"/>
                                          </p:val>
                                        </p:tav>
                                      </p:tavLst>
                                    </p:anim>
                                    <p:animEffect transition="in" filter="fade">
                                      <p:cBhvr>
                                        <p:cTn id="116" dur="1000"/>
                                        <p:tgtEl>
                                          <p:spTgt spid="13"/>
                                        </p:tgtEl>
                                      </p:cBhvr>
                                    </p:animEffect>
                                  </p:childTnLst>
                                </p:cTn>
                              </p:par>
                              <p:par>
                                <p:cTn id="117" presetID="23" presetClass="entr" presetSubtype="16" fill="hold" grpId="0" nodeType="withEffect">
                                  <p:stCondLst>
                                    <p:cond delay="1500"/>
                                  </p:stCondLst>
                                  <p:childTnLst>
                                    <p:set>
                                      <p:cBhvr>
                                        <p:cTn id="118" dur="1" fill="hold">
                                          <p:stCondLst>
                                            <p:cond delay="0"/>
                                          </p:stCondLst>
                                        </p:cTn>
                                        <p:tgtEl>
                                          <p:spTgt spid="14"/>
                                        </p:tgtEl>
                                        <p:attrNameLst>
                                          <p:attrName>style.visibility</p:attrName>
                                        </p:attrNameLst>
                                      </p:cBhvr>
                                      <p:to>
                                        <p:strVal val="visible"/>
                                      </p:to>
                                    </p:set>
                                    <p:anim calcmode="lin" valueType="num">
                                      <p:cBhvr>
                                        <p:cTn id="119" dur="1000" fill="hold"/>
                                        <p:tgtEl>
                                          <p:spTgt spid="14"/>
                                        </p:tgtEl>
                                        <p:attrNameLst>
                                          <p:attrName>ppt_w</p:attrName>
                                        </p:attrNameLst>
                                      </p:cBhvr>
                                      <p:tavLst>
                                        <p:tav tm="0">
                                          <p:val>
                                            <p:fltVal val="0"/>
                                          </p:val>
                                        </p:tav>
                                        <p:tav tm="100000">
                                          <p:val>
                                            <p:strVal val="#ppt_w"/>
                                          </p:val>
                                        </p:tav>
                                      </p:tavLst>
                                    </p:anim>
                                    <p:anim calcmode="lin" valueType="num">
                                      <p:cBhvr>
                                        <p:cTn id="120" dur="1000" fill="hold"/>
                                        <p:tgtEl>
                                          <p:spTgt spid="14"/>
                                        </p:tgtEl>
                                        <p:attrNameLst>
                                          <p:attrName>ppt_h</p:attrName>
                                        </p:attrNameLst>
                                      </p:cBhvr>
                                      <p:tavLst>
                                        <p:tav tm="0">
                                          <p:val>
                                            <p:fltVal val="0"/>
                                          </p:val>
                                        </p:tav>
                                        <p:tav tm="100000">
                                          <p:val>
                                            <p:strVal val="#ppt_h"/>
                                          </p:val>
                                        </p:tav>
                                      </p:tavLst>
                                    </p:anim>
                                  </p:childTnLst>
                                </p:cTn>
                              </p:par>
                              <p:par>
                                <p:cTn id="121" presetID="42" presetClass="path" presetSubtype="0" accel="50000" decel="50000" fill="hold" grpId="2" nodeType="withEffect">
                                  <p:stCondLst>
                                    <p:cond delay="1500"/>
                                  </p:stCondLst>
                                  <p:childTnLst>
                                    <p:animMotion origin="layout" path="M -4.72222E-6 3.33333E-6 L 0.34844 -0.36991 " pathEditMode="relative" rAng="0" ptsTypes="AA">
                                      <p:cBhvr>
                                        <p:cTn id="122" dur="1000" spd="-100000" fill="hold"/>
                                        <p:tgtEl>
                                          <p:spTgt spid="14"/>
                                        </p:tgtEl>
                                        <p:attrNameLst>
                                          <p:attrName>ppt_x</p:attrName>
                                          <p:attrName>ppt_y</p:attrName>
                                        </p:attrNameLst>
                                      </p:cBhvr>
                                      <p:rCtr x="17413" y="-18495"/>
                                    </p:animMotion>
                                  </p:childTnLst>
                                </p:cTn>
                              </p:par>
                            </p:childTnLst>
                          </p:cTn>
                        </p:par>
                        <p:par>
                          <p:cTn id="123" fill="hold">
                            <p:stCondLst>
                              <p:cond delay="2500"/>
                            </p:stCondLst>
                            <p:childTnLst>
                              <p:par>
                                <p:cTn id="124" presetID="10" presetClass="exit" presetSubtype="0" fill="hold" grpId="3" nodeType="afterEffect">
                                  <p:stCondLst>
                                    <p:cond delay="0"/>
                                  </p:stCondLst>
                                  <p:childTnLst>
                                    <p:animEffect transition="out" filter="fade">
                                      <p:cBhvr>
                                        <p:cTn id="125" dur="500"/>
                                        <p:tgtEl>
                                          <p:spTgt spid="11"/>
                                        </p:tgtEl>
                                      </p:cBhvr>
                                    </p:animEffect>
                                    <p:set>
                                      <p:cBhvr>
                                        <p:cTn id="126" dur="1" fill="hold">
                                          <p:stCondLst>
                                            <p:cond delay="499"/>
                                          </p:stCondLst>
                                        </p:cTn>
                                        <p:tgtEl>
                                          <p:spTgt spid="1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wipe(left)">
                                      <p:cBhvr>
                                        <p:cTn id="131" dur="500"/>
                                        <p:tgtEl>
                                          <p:spTgt spid="25"/>
                                        </p:tgtEl>
                                      </p:cBhvr>
                                    </p:animEffect>
                                  </p:childTnLst>
                                </p:cTn>
                              </p:par>
                              <p:par>
                                <p:cTn id="132" presetID="18" presetClass="emph" presetSubtype="0" fill="hold" grpId="1" nodeType="withEffect">
                                  <p:stCondLst>
                                    <p:cond delay="0"/>
                                  </p:stCondLst>
                                  <p:childTnLst>
                                    <p:set>
                                      <p:cBhvr override="childStyle">
                                        <p:cTn id="133" dur="500" fill="hold"/>
                                        <p:tgtEl>
                                          <p:spTgt spid="25"/>
                                        </p:tgtEl>
                                        <p:attrNameLst>
                                          <p:attrName>style.textDecorationUnderline</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2" nodeType="clickEffect">
                                  <p:stCondLst>
                                    <p:cond delay="0"/>
                                  </p:stCondLst>
                                  <p:childTnLst>
                                    <p:animEffect transition="out" filter="fade">
                                      <p:cBhvr>
                                        <p:cTn id="137" dur="250"/>
                                        <p:tgtEl>
                                          <p:spTgt spid="25"/>
                                        </p:tgtEl>
                                      </p:cBhvr>
                                    </p:animEffect>
                                    <p:set>
                                      <p:cBhvr>
                                        <p:cTn id="138" dur="1" fill="hold">
                                          <p:stCondLst>
                                            <p:cond delay="249"/>
                                          </p:stCondLst>
                                        </p:cTn>
                                        <p:tgtEl>
                                          <p:spTgt spid="25"/>
                                        </p:tgtEl>
                                        <p:attrNameLst>
                                          <p:attrName>style.visibility</p:attrName>
                                        </p:attrNameLst>
                                      </p:cBhvr>
                                      <p:to>
                                        <p:strVal val="hidden"/>
                                      </p:to>
                                    </p:set>
                                  </p:childTnLst>
                                </p:cTn>
                              </p:par>
                            </p:childTnLst>
                          </p:cTn>
                        </p:par>
                        <p:par>
                          <p:cTn id="139" fill="hold">
                            <p:stCondLst>
                              <p:cond delay="250"/>
                            </p:stCondLst>
                            <p:childTnLst>
                              <p:par>
                                <p:cTn id="140" presetID="1" presetClass="entr" presetSubtype="0" fill="hold" grpId="0" nodeType="afterEffect">
                                  <p:stCondLst>
                                    <p:cond delay="0"/>
                                  </p:stCondLst>
                                  <p:childTnLst>
                                    <p:set>
                                      <p:cBhvr>
                                        <p:cTn id="141" dur="1" fill="hold">
                                          <p:stCondLst>
                                            <p:cond delay="0"/>
                                          </p:stCondLst>
                                        </p:cTn>
                                        <p:tgtEl>
                                          <p:spTgt spid="16"/>
                                        </p:tgtEl>
                                        <p:attrNameLst>
                                          <p:attrName>style.visibility</p:attrName>
                                        </p:attrNameLst>
                                      </p:cBhvr>
                                      <p:to>
                                        <p:strVal val="visible"/>
                                      </p:to>
                                    </p:set>
                                  </p:childTnLst>
                                </p:cTn>
                              </p:par>
                              <p:par>
                                <p:cTn id="142" presetID="6" presetClass="emph" presetSubtype="0" fill="hold" grpId="2" nodeType="withEffect">
                                  <p:stCondLst>
                                    <p:cond delay="0"/>
                                  </p:stCondLst>
                                  <p:childTnLst>
                                    <p:animScale>
                                      <p:cBhvr>
                                        <p:cTn id="143" dur="2000" fill="hold"/>
                                        <p:tgtEl>
                                          <p:spTgt spid="16"/>
                                        </p:tgtEl>
                                      </p:cBhvr>
                                      <p:by x="91000" y="91000"/>
                                    </p:animScale>
                                  </p:childTnLst>
                                </p:cTn>
                              </p:par>
                              <p:par>
                                <p:cTn id="144" presetID="42" presetClass="path" presetSubtype="0" accel="50000" decel="50000" fill="hold" grpId="1" nodeType="withEffect">
                                  <p:stCondLst>
                                    <p:cond delay="0"/>
                                  </p:stCondLst>
                                  <p:childTnLst>
                                    <p:animMotion origin="layout" path="M -3.33333E-6 -2.59259E-6 L -0.27847 -0.18611 " pathEditMode="relative" rAng="0" ptsTypes="AA">
                                      <p:cBhvr>
                                        <p:cTn id="145" dur="2000" fill="hold"/>
                                        <p:tgtEl>
                                          <p:spTgt spid="16"/>
                                        </p:tgtEl>
                                        <p:attrNameLst>
                                          <p:attrName>ppt_x</p:attrName>
                                          <p:attrName>ppt_y</p:attrName>
                                        </p:attrNameLst>
                                      </p:cBhvr>
                                      <p:rCtr x="-13924" y="-9306"/>
                                    </p:animMotion>
                                  </p:childTnLst>
                                </p:cTn>
                              </p:par>
                              <p:par>
                                <p:cTn id="146" presetID="45" presetClass="exit" presetSubtype="0" fill="hold" grpId="1" nodeType="withEffect">
                                  <p:stCondLst>
                                    <p:cond delay="0"/>
                                  </p:stCondLst>
                                  <p:childTnLst>
                                    <p:animEffect transition="out" filter="fade">
                                      <p:cBhvr>
                                        <p:cTn id="147" dur="2000"/>
                                        <p:tgtEl>
                                          <p:spTgt spid="14"/>
                                        </p:tgtEl>
                                      </p:cBhvr>
                                    </p:animEffect>
                                    <p:anim calcmode="lin" valueType="num">
                                      <p:cBhvr>
                                        <p:cTn id="148"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9" dur="2000"/>
                                        <p:tgtEl>
                                          <p:spTgt spid="14"/>
                                        </p:tgtEl>
                                        <p:attrNameLst>
                                          <p:attrName>ppt_h</p:attrName>
                                        </p:attrNameLst>
                                      </p:cBhvr>
                                      <p:tavLst>
                                        <p:tav tm="0">
                                          <p:val>
                                            <p:strVal val="ppt_h"/>
                                          </p:val>
                                        </p:tav>
                                        <p:tav tm="100000">
                                          <p:val>
                                            <p:strVal val="ppt_h"/>
                                          </p:val>
                                        </p:tav>
                                      </p:tavLst>
                                    </p:anim>
                                    <p:set>
                                      <p:cBhvr>
                                        <p:cTn id="150" dur="1" fill="hold">
                                          <p:stCondLst>
                                            <p:cond delay="1999"/>
                                          </p:stCondLst>
                                        </p:cTn>
                                        <p:tgtEl>
                                          <p:spTgt spid="14"/>
                                        </p:tgtEl>
                                        <p:attrNameLst>
                                          <p:attrName>style.visibility</p:attrName>
                                        </p:attrNameLst>
                                      </p:cBhvr>
                                      <p:to>
                                        <p:strVal val="hidden"/>
                                      </p:to>
                                    </p:set>
                                  </p:childTnLst>
                                </p:cTn>
                              </p:par>
                            </p:childTnLst>
                          </p:cTn>
                        </p:par>
                        <p:par>
                          <p:cTn id="151" fill="hold">
                            <p:stCondLst>
                              <p:cond delay="2250"/>
                            </p:stCondLst>
                            <p:childTnLst>
                              <p:par>
                                <p:cTn id="152" presetID="17" presetClass="entr" presetSubtype="10" fill="hold" grpId="0" nodeType="afterEffect">
                                  <p:stCondLst>
                                    <p:cond delay="0"/>
                                  </p:stCondLst>
                                  <p:childTnLst>
                                    <p:set>
                                      <p:cBhvr>
                                        <p:cTn id="153" dur="1" fill="hold">
                                          <p:stCondLst>
                                            <p:cond delay="0"/>
                                          </p:stCondLst>
                                        </p:cTn>
                                        <p:tgtEl>
                                          <p:spTgt spid="19"/>
                                        </p:tgtEl>
                                        <p:attrNameLst>
                                          <p:attrName>style.visibility</p:attrName>
                                        </p:attrNameLst>
                                      </p:cBhvr>
                                      <p:to>
                                        <p:strVal val="visible"/>
                                      </p:to>
                                    </p:set>
                                    <p:anim calcmode="lin" valueType="num">
                                      <p:cBhvr>
                                        <p:cTn id="154" dur="500" fill="hold"/>
                                        <p:tgtEl>
                                          <p:spTgt spid="19"/>
                                        </p:tgtEl>
                                        <p:attrNameLst>
                                          <p:attrName>ppt_w</p:attrName>
                                        </p:attrNameLst>
                                      </p:cBhvr>
                                      <p:tavLst>
                                        <p:tav tm="0">
                                          <p:val>
                                            <p:fltVal val="0"/>
                                          </p:val>
                                        </p:tav>
                                        <p:tav tm="100000">
                                          <p:val>
                                            <p:strVal val="#ppt_w"/>
                                          </p:val>
                                        </p:tav>
                                      </p:tavLst>
                                    </p:anim>
                                    <p:anim calcmode="lin" valueType="num">
                                      <p:cBhvr>
                                        <p:cTn id="155" dur="500" fill="hold"/>
                                        <p:tgtEl>
                                          <p:spTgt spid="19"/>
                                        </p:tgtEl>
                                        <p:attrNameLst>
                                          <p:attrName>ppt_h</p:attrName>
                                        </p:attrNameLst>
                                      </p:cBhvr>
                                      <p:tavLst>
                                        <p:tav tm="0">
                                          <p:val>
                                            <p:strVal val="#ppt_h"/>
                                          </p:val>
                                        </p:tav>
                                        <p:tav tm="100000">
                                          <p:val>
                                            <p:strVal val="#ppt_h"/>
                                          </p:val>
                                        </p:tav>
                                      </p:tavLst>
                                    </p:anim>
                                  </p:childTnLst>
                                </p:cTn>
                              </p:par>
                              <p:par>
                                <p:cTn id="156" presetID="50" presetClass="exit" presetSubtype="0" accel="100000" fill="hold" grpId="3" nodeType="withEffect">
                                  <p:stCondLst>
                                    <p:cond delay="0"/>
                                  </p:stCondLst>
                                  <p:childTnLst>
                                    <p:anim calcmode="lin" valueType="num">
                                      <p:cBhvr>
                                        <p:cTn id="157" dur="1000"/>
                                        <p:tgtEl>
                                          <p:spTgt spid="16"/>
                                        </p:tgtEl>
                                        <p:attrNameLst>
                                          <p:attrName>ppt_w</p:attrName>
                                        </p:attrNameLst>
                                      </p:cBhvr>
                                      <p:tavLst>
                                        <p:tav tm="0">
                                          <p:val>
                                            <p:strVal val="ppt_w"/>
                                          </p:val>
                                        </p:tav>
                                        <p:tav tm="100000">
                                          <p:val>
                                            <p:strVal val="ppt_w+.3"/>
                                          </p:val>
                                        </p:tav>
                                      </p:tavLst>
                                    </p:anim>
                                    <p:anim calcmode="lin" valueType="num">
                                      <p:cBhvr>
                                        <p:cTn id="158" dur="1000"/>
                                        <p:tgtEl>
                                          <p:spTgt spid="16"/>
                                        </p:tgtEl>
                                        <p:attrNameLst>
                                          <p:attrName>ppt_h</p:attrName>
                                        </p:attrNameLst>
                                      </p:cBhvr>
                                      <p:tavLst>
                                        <p:tav tm="0">
                                          <p:val>
                                            <p:strVal val="ppt_h"/>
                                          </p:val>
                                        </p:tav>
                                        <p:tav tm="100000">
                                          <p:val>
                                            <p:strVal val="ppt_h"/>
                                          </p:val>
                                        </p:tav>
                                      </p:tavLst>
                                    </p:anim>
                                    <p:animEffect transition="out" filter="fade">
                                      <p:cBhvr>
                                        <p:cTn id="159" dur="1000"/>
                                        <p:tgtEl>
                                          <p:spTgt spid="16"/>
                                        </p:tgtEl>
                                      </p:cBhvr>
                                    </p:animEffect>
                                    <p:set>
                                      <p:cBhvr>
                                        <p:cTn id="160" dur="1" fill="hold">
                                          <p:stCondLst>
                                            <p:cond delay="999"/>
                                          </p:stCondLst>
                                        </p:cTn>
                                        <p:tgtEl>
                                          <p:spTgt spid="16"/>
                                        </p:tgtEl>
                                        <p:attrNameLst>
                                          <p:attrName>style.visibility</p:attrName>
                                        </p:attrNameLst>
                                      </p:cBhvr>
                                      <p:to>
                                        <p:strVal val="hidden"/>
                                      </p:to>
                                    </p:set>
                                  </p:childTnLst>
                                </p:cTn>
                              </p:par>
                              <p:par>
                                <p:cTn id="161" presetID="0" presetClass="entr" presetSubtype="0" fill="hold" grpId="0" nodeType="withEffect">
                                  <p:stCondLst>
                                    <p:cond delay="750"/>
                                  </p:stCondLst>
                                  <p:iterate type="lt">
                                    <p:tmPct val="10000"/>
                                  </p:iterate>
                                  <p:childTnLst>
                                    <p:set>
                                      <p:cBhvr>
                                        <p:cTn id="162" dur="1" fill="hold">
                                          <p:stCondLst>
                                            <p:cond delay="0"/>
                                          </p:stCondLst>
                                        </p:cTn>
                                        <p:tgtEl>
                                          <p:spTgt spid="21"/>
                                        </p:tgtEl>
                                        <p:attrNameLst>
                                          <p:attrName>style.visibility</p:attrName>
                                        </p:attrNameLst>
                                      </p:cBhvr>
                                      <p:to>
                                        <p:strVal val="visible"/>
                                      </p:to>
                                    </p:set>
                                    <p:animEffect transition="in" filter="dissolve">
                                      <p:cBhvr>
                                        <p:cTn id="163" dur="500">
                                          <p:stCondLst>
                                            <p:cond delay="0"/>
                                          </p:stCondLst>
                                        </p:cTn>
                                        <p:tgtEl>
                                          <p:spTgt spid="21"/>
                                        </p:tgtEl>
                                      </p:cBhvr>
                                    </p:animEffect>
                                    <p:anim to="" calcmode="lin" valueType="num">
                                      <p:cBhvr>
                                        <p:cTn id="164" dur="500" fill="hold">
                                          <p:stCondLst>
                                            <p:cond delay="0"/>
                                          </p:stCondLst>
                                        </p:cTn>
                                        <p:tgtEl>
                                          <p:spTgt spid="21"/>
                                        </p:tgtEl>
                                        <p:attrNameLst>
                                          <p:attrName>ppt_w</p:attrName>
                                        </p:attrNameLst>
                                      </p:cBhvr>
                                      <p:tavLst>
                                        <p:tav tm="0">
                                          <p:val>
                                            <p:strVal val="#ppt_w*4"/>
                                          </p:val>
                                        </p:tav>
                                        <p:tav tm="100000">
                                          <p:val>
                                            <p:strVal val="#ppt_w"/>
                                          </p:val>
                                        </p:tav>
                                      </p:tavLst>
                                    </p:anim>
                                    <p:anim to="" calcmode="lin" valueType="num">
                                      <p:cBhvr>
                                        <p:cTn id="165" dur="500" fill="hold">
                                          <p:stCondLst>
                                            <p:cond delay="0"/>
                                          </p:stCondLst>
                                        </p:cTn>
                                        <p:tgtEl>
                                          <p:spTgt spid="21"/>
                                        </p:tgtEl>
                                        <p:attrNameLst>
                                          <p:attrName>ppt_h</p:attrName>
                                        </p:attrNameLst>
                                      </p:cBhvr>
                                      <p:tavLst>
                                        <p:tav tm="0">
                                          <p:val>
                                            <p:strVal val="#ppt_h*4"/>
                                          </p:val>
                                        </p:tav>
                                        <p:tav tm="100000">
                                          <p:val>
                                            <p:strVal val="#ppt_h"/>
                                          </p:val>
                                        </p:tav>
                                      </p:tavLst>
                                    </p:anim>
                                  </p:childTnLst>
                                </p:cTn>
                              </p:par>
                            </p:childTnLst>
                          </p:cTn>
                        </p:par>
                        <p:par>
                          <p:cTn id="166" fill="hold">
                            <p:stCondLst>
                              <p:cond delay="4000"/>
                            </p:stCondLst>
                            <p:childTnLst>
                              <p:par>
                                <p:cTn id="167" presetID="26" presetClass="emph" presetSubtype="0" fill="hold" grpId="1" nodeType="afterEffect">
                                  <p:stCondLst>
                                    <p:cond delay="0"/>
                                  </p:stCondLst>
                                  <p:iterate type="lt">
                                    <p:tmPct val="0"/>
                                  </p:iterate>
                                  <p:childTnLst>
                                    <p:animEffect transition="out" filter="fade">
                                      <p:cBhvr>
                                        <p:cTn id="168" dur="500" tmFilter="0, 0; .2, .5; .8, .5; 1, 0"/>
                                        <p:tgtEl>
                                          <p:spTgt spid="21"/>
                                        </p:tgtEl>
                                      </p:cBhvr>
                                    </p:animEffect>
                                    <p:animScale>
                                      <p:cBhvr>
                                        <p:cTn id="169" dur="250" autoRev="1" fill="hold"/>
                                        <p:tgtEl>
                                          <p:spTgt spid="21"/>
                                        </p:tgtEl>
                                      </p:cBhvr>
                                      <p:by x="105000" y="105000"/>
                                    </p:animScale>
                                  </p:childTnLst>
                                </p:cTn>
                              </p:par>
                            </p:childTnLst>
                          </p:cTn>
                        </p:par>
                        <p:par>
                          <p:cTn id="170" fill="hold">
                            <p:stCondLst>
                              <p:cond delay="4500"/>
                            </p:stCondLst>
                            <p:childTnLst>
                              <p:par>
                                <p:cTn id="171" presetID="0" presetClass="entr" presetSubtype="0" fill="hold" grpId="0" nodeType="afterEffect">
                                  <p:stCondLst>
                                    <p:cond delay="0"/>
                                  </p:stCondLst>
                                  <p:childTnLst>
                                    <p:set>
                                      <p:cBhvr>
                                        <p:cTn id="172" dur="1" fill="hold">
                                          <p:stCondLst>
                                            <p:cond delay="0"/>
                                          </p:stCondLst>
                                        </p:cTn>
                                        <p:tgtEl>
                                          <p:spTgt spid="20"/>
                                        </p:tgtEl>
                                        <p:attrNameLst>
                                          <p:attrName>style.visibility</p:attrName>
                                        </p:attrNameLst>
                                      </p:cBhvr>
                                      <p:to>
                                        <p:strVal val="visible"/>
                                      </p:to>
                                    </p:set>
                                    <p:animEffect transition="in" filter="dissolve">
                                      <p:cBhvr>
                                        <p:cTn id="173" dur="500">
                                          <p:stCondLst>
                                            <p:cond delay="0"/>
                                          </p:stCondLst>
                                        </p:cTn>
                                        <p:tgtEl>
                                          <p:spTgt spid="20"/>
                                        </p:tgtEl>
                                      </p:cBhvr>
                                    </p:animEffect>
                                    <p:anim to="" calcmode="lin" valueType="num">
                                      <p:cBhvr>
                                        <p:cTn id="174" dur="500" fill="hold">
                                          <p:stCondLst>
                                            <p:cond delay="0"/>
                                          </p:stCondLst>
                                        </p:cTn>
                                        <p:tgtEl>
                                          <p:spTgt spid="20"/>
                                        </p:tgtEl>
                                        <p:attrNameLst>
                                          <p:attrName>ppt_w</p:attrName>
                                        </p:attrNameLst>
                                      </p:cBhvr>
                                      <p:tavLst>
                                        <p:tav tm="0">
                                          <p:val>
                                            <p:strVal val="#ppt_w*4"/>
                                          </p:val>
                                        </p:tav>
                                        <p:tav tm="100000">
                                          <p:val>
                                            <p:strVal val="#ppt_w"/>
                                          </p:val>
                                        </p:tav>
                                      </p:tavLst>
                                    </p:anim>
                                    <p:anim to="" calcmode="lin" valueType="num">
                                      <p:cBhvr>
                                        <p:cTn id="175" dur="500" fill="hold">
                                          <p:stCondLst>
                                            <p:cond delay="0"/>
                                          </p:stCondLst>
                                        </p:cTn>
                                        <p:tgtEl>
                                          <p:spTgt spid="20"/>
                                        </p:tgtEl>
                                        <p:attrNameLst>
                                          <p:attrName>ppt_h</p:attrName>
                                        </p:attrNameLst>
                                      </p:cBhvr>
                                      <p:tavLst>
                                        <p:tav tm="0">
                                          <p:val>
                                            <p:strVal val="#ppt_h*4"/>
                                          </p:val>
                                        </p:tav>
                                        <p:tav tm="100000">
                                          <p:val>
                                            <p:strVal val="#ppt_h"/>
                                          </p:val>
                                        </p:tav>
                                      </p:tavLst>
                                    </p:anim>
                                  </p:childTnLst>
                                </p:cTn>
                              </p:par>
                            </p:childTnLst>
                          </p:cTn>
                        </p:par>
                        <p:par>
                          <p:cTn id="176" fill="hold">
                            <p:stCondLst>
                              <p:cond delay="5000"/>
                            </p:stCondLst>
                            <p:childTnLst>
                              <p:par>
                                <p:cTn id="177" presetID="22" presetClass="entr" presetSubtype="8" fill="hold" grpId="0" nodeType="afterEffect">
                                  <p:stCondLst>
                                    <p:cond delay="0"/>
                                  </p:stCondLst>
                                  <p:childTnLst>
                                    <p:set>
                                      <p:cBhvr>
                                        <p:cTn id="178" dur="1" fill="hold">
                                          <p:stCondLst>
                                            <p:cond delay="0"/>
                                          </p:stCondLst>
                                        </p:cTn>
                                        <p:tgtEl>
                                          <p:spTgt spid="24"/>
                                        </p:tgtEl>
                                        <p:attrNameLst>
                                          <p:attrName>style.visibility</p:attrName>
                                        </p:attrNameLst>
                                      </p:cBhvr>
                                      <p:to>
                                        <p:strVal val="visible"/>
                                      </p:to>
                                    </p:set>
                                    <p:animEffect transition="in" filter="wipe(left)">
                                      <p:cBhvr>
                                        <p:cTn id="179" dur="500"/>
                                        <p:tgtEl>
                                          <p:spTgt spid="24"/>
                                        </p:tgtEl>
                                      </p:cBhvr>
                                    </p:animEffect>
                                  </p:childTnLst>
                                </p:cTn>
                              </p:par>
                              <p:par>
                                <p:cTn id="180" presetID="18" presetClass="emph" presetSubtype="0" fill="hold" grpId="1" nodeType="withEffect">
                                  <p:stCondLst>
                                    <p:cond delay="0"/>
                                  </p:stCondLst>
                                  <p:childTnLst>
                                    <p:set>
                                      <p:cBhvr override="childStyle">
                                        <p:cTn id="181" dur="500" fill="hold"/>
                                        <p:tgtEl>
                                          <p:spTgt spid="24"/>
                                        </p:tgtEl>
                                        <p:attrNameLst>
                                          <p:attrName>style.textDecorationUnderline</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1" nodeType="clickEffect">
                                  <p:stCondLst>
                                    <p:cond delay="0"/>
                                  </p:stCondLst>
                                  <p:childTnLst>
                                    <p:set>
                                      <p:cBhvr>
                                        <p:cTn id="185" dur="1" fill="hold">
                                          <p:stCondLst>
                                            <p:cond delay="0"/>
                                          </p:stCondLst>
                                        </p:cTn>
                                        <p:tgtEl>
                                          <p:spTgt spid="23"/>
                                        </p:tgtEl>
                                        <p:attrNameLst>
                                          <p:attrName>style.visibility</p:attrName>
                                        </p:attrNameLst>
                                      </p:cBhvr>
                                      <p:to>
                                        <p:strVal val="visible"/>
                                      </p:to>
                                    </p:set>
                                    <p:animEffect transition="in" filter="fade">
                                      <p:cBhvr>
                                        <p:cTn id="186" dur="250"/>
                                        <p:tgtEl>
                                          <p:spTgt spid="23"/>
                                        </p:tgtEl>
                                      </p:cBhvr>
                                    </p:animEffect>
                                  </p:childTnLst>
                                </p:cTn>
                              </p:par>
                              <p:par>
                                <p:cTn id="187" presetID="23" presetClass="exit" presetSubtype="32" fill="hold" grpId="1" nodeType="withEffect">
                                  <p:stCondLst>
                                    <p:cond delay="250"/>
                                  </p:stCondLst>
                                  <p:childTnLst>
                                    <p:anim calcmode="lin" valueType="num">
                                      <p:cBhvr>
                                        <p:cTn id="188" dur="500"/>
                                        <p:tgtEl>
                                          <p:spTgt spid="19"/>
                                        </p:tgtEl>
                                        <p:attrNameLst>
                                          <p:attrName>ppt_w</p:attrName>
                                        </p:attrNameLst>
                                      </p:cBhvr>
                                      <p:tavLst>
                                        <p:tav tm="0">
                                          <p:val>
                                            <p:strVal val="ppt_w"/>
                                          </p:val>
                                        </p:tav>
                                        <p:tav tm="100000">
                                          <p:val>
                                            <p:fltVal val="0"/>
                                          </p:val>
                                        </p:tav>
                                      </p:tavLst>
                                    </p:anim>
                                    <p:anim calcmode="lin" valueType="num">
                                      <p:cBhvr>
                                        <p:cTn id="189" dur="500"/>
                                        <p:tgtEl>
                                          <p:spTgt spid="19"/>
                                        </p:tgtEl>
                                        <p:attrNameLst>
                                          <p:attrName>ppt_h</p:attrName>
                                        </p:attrNameLst>
                                      </p:cBhvr>
                                      <p:tavLst>
                                        <p:tav tm="0">
                                          <p:val>
                                            <p:strVal val="ppt_h"/>
                                          </p:val>
                                        </p:tav>
                                        <p:tav tm="100000">
                                          <p:val>
                                            <p:fltVal val="0"/>
                                          </p:val>
                                        </p:tav>
                                      </p:tavLst>
                                    </p:anim>
                                    <p:set>
                                      <p:cBhvr>
                                        <p:cTn id="190" dur="1" fill="hold">
                                          <p:stCondLst>
                                            <p:cond delay="499"/>
                                          </p:stCondLst>
                                        </p:cTn>
                                        <p:tgtEl>
                                          <p:spTgt spid="19"/>
                                        </p:tgtEl>
                                        <p:attrNameLst>
                                          <p:attrName>style.visibility</p:attrName>
                                        </p:attrNameLst>
                                      </p:cBhvr>
                                      <p:to>
                                        <p:strVal val="hidden"/>
                                      </p:to>
                                    </p:set>
                                  </p:childTnLst>
                                </p:cTn>
                              </p:par>
                              <p:par>
                                <p:cTn id="191" presetID="10" presetClass="exit" presetSubtype="0" fill="hold" grpId="2" nodeType="withEffect">
                                  <p:stCondLst>
                                    <p:cond delay="0"/>
                                  </p:stCondLst>
                                  <p:iterate type="lt">
                                    <p:tmPct val="0"/>
                                  </p:iterate>
                                  <p:childTnLst>
                                    <p:animEffect transition="out" filter="fade">
                                      <p:cBhvr>
                                        <p:cTn id="192" dur="500"/>
                                        <p:tgtEl>
                                          <p:spTgt spid="21"/>
                                        </p:tgtEl>
                                      </p:cBhvr>
                                    </p:animEffect>
                                    <p:set>
                                      <p:cBhvr>
                                        <p:cTn id="193" dur="1" fill="hold">
                                          <p:stCondLst>
                                            <p:cond delay="499"/>
                                          </p:stCondLst>
                                        </p:cTn>
                                        <p:tgtEl>
                                          <p:spTgt spid="21"/>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250"/>
                                        <p:tgtEl>
                                          <p:spTgt spid="20"/>
                                        </p:tgtEl>
                                      </p:cBhvr>
                                    </p:animEffect>
                                    <p:set>
                                      <p:cBhvr>
                                        <p:cTn id="196" dur="1" fill="hold">
                                          <p:stCondLst>
                                            <p:cond delay="249"/>
                                          </p:stCondLst>
                                        </p:cTn>
                                        <p:tgtEl>
                                          <p:spTgt spid="20"/>
                                        </p:tgtEl>
                                        <p:attrNameLst>
                                          <p:attrName>style.visibility</p:attrName>
                                        </p:attrNameLst>
                                      </p:cBhvr>
                                      <p:to>
                                        <p:strVal val="hidden"/>
                                      </p:to>
                                    </p:set>
                                  </p:childTnLst>
                                </p:cTn>
                              </p:par>
                              <p:par>
                                <p:cTn id="197" presetID="10" presetClass="exit" presetSubtype="0" fill="hold" grpId="2" nodeType="withEffect">
                                  <p:stCondLst>
                                    <p:cond delay="0"/>
                                  </p:stCondLst>
                                  <p:childTnLst>
                                    <p:animEffect transition="out" filter="fade">
                                      <p:cBhvr>
                                        <p:cTn id="198" dur="250"/>
                                        <p:tgtEl>
                                          <p:spTgt spid="24"/>
                                        </p:tgtEl>
                                      </p:cBhvr>
                                    </p:animEffect>
                                    <p:set>
                                      <p:cBhvr>
                                        <p:cTn id="199" dur="1" fill="hold">
                                          <p:stCondLst>
                                            <p:cond delay="24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22" grpId="0"/>
      <p:bldP spid="22" grpId="1"/>
      <p:bldP spid="22" grpId="2"/>
      <p:bldP spid="10" grpId="0"/>
      <p:bldP spid="10" grpId="1"/>
      <p:bldP spid="13" grpId="0"/>
      <p:bldP spid="25" grpId="0"/>
      <p:bldP spid="25" grpId="1"/>
      <p:bldP spid="25" grpId="2"/>
      <p:bldP spid="14" grpId="0"/>
      <p:bldP spid="14" grpId="1"/>
      <p:bldP spid="14" grpId="2"/>
      <p:bldP spid="11" grpId="0"/>
      <p:bldP spid="11" grpId="1"/>
      <p:bldP spid="11" grpId="2"/>
      <p:bldP spid="11" grpId="3"/>
      <p:bldP spid="11" grpId="4"/>
      <p:bldP spid="16" grpId="0"/>
      <p:bldP spid="16" grpId="1"/>
      <p:bldP spid="16" grpId="2"/>
      <p:bldP spid="16" grpId="3"/>
      <p:bldP spid="15" grpId="0"/>
      <p:bldP spid="15" grpId="1"/>
      <p:bldP spid="12" grpId="0"/>
      <p:bldP spid="12" grpId="1"/>
      <p:bldP spid="12" grpId="2"/>
      <p:bldP spid="12" grpId="3"/>
      <p:bldP spid="24" grpId="0"/>
      <p:bldP spid="24" grpId="1"/>
      <p:bldP spid="24" grpId="2"/>
      <p:bldP spid="19" grpId="0"/>
      <p:bldP spid="19" grpId="1"/>
      <p:bldP spid="20" grpId="0"/>
      <p:bldP spid="20" grpId="1"/>
      <p:bldP spid="21" grpId="0"/>
      <p:bldP spid="21" grpId="1"/>
      <p:bldP spid="21" grpId="2"/>
      <p:bldP spid="23" grpId="1"/>
      <p:bldP spid="26" grpId="0"/>
      <p:bldP spid="26" grpId="1"/>
      <p:bldP spid="26" grpId="2"/>
      <p:bldP spid="27" grpId="0"/>
      <p:bldP spid="27" grpId="1"/>
      <p:bldP spid="27" grpId="2"/>
      <p:bldP spid="28" grpId="0"/>
      <p:bldP spid="28" grpId="1"/>
      <p:bldP spid="28"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1487"/>
          <a:stretch/>
        </p:blipFill>
        <p:spPr>
          <a:xfrm>
            <a:off x="0" y="0"/>
            <a:ext cx="9144000" cy="6858000"/>
          </a:xfrm>
          <a:prstGeom prst="rect">
            <a:avLst/>
          </a:prstGeom>
        </p:spPr>
      </p:pic>
      <p:sp>
        <p:nvSpPr>
          <p:cNvPr id="6" name="Title 1" hidden="1"/>
          <p:cNvSpPr txBox="1">
            <a:spLocks/>
          </p:cNvSpPr>
          <p:nvPr/>
        </p:nvSpPr>
        <p:spPr>
          <a:xfrm>
            <a:off x="5486400" y="4517571"/>
            <a:ext cx="26670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1" name="Title 1">
            <a:extLst>
              <a:ext uri="{FF2B5EF4-FFF2-40B4-BE49-F238E27FC236}">
                <a16:creationId xmlns:a16="http://schemas.microsoft.com/office/drawing/2014/main" id="{6CD24A8B-E4CD-4C9F-AA0D-7ECED69265C9}"/>
              </a:ext>
            </a:extLst>
          </p:cNvPr>
          <p:cNvSpPr txBox="1">
            <a:spLocks/>
          </p:cNvSpPr>
          <p:nvPr/>
        </p:nvSpPr>
        <p:spPr>
          <a:xfrm>
            <a:off x="3589586" y="3331303"/>
            <a:ext cx="1340285" cy="796446"/>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a:t>
            </a:r>
          </a:p>
        </p:txBody>
      </p:sp>
      <p:sp>
        <p:nvSpPr>
          <p:cNvPr id="7" name="Title 1"/>
          <p:cNvSpPr txBox="1">
            <a:spLocks/>
          </p:cNvSpPr>
          <p:nvPr/>
        </p:nvSpPr>
        <p:spPr>
          <a:xfrm>
            <a:off x="685800" y="304800"/>
            <a:ext cx="7772400" cy="1366549"/>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Saints are called</a:t>
            </a:r>
          </a:p>
          <a:p>
            <a:r>
              <a:rPr lang="en-US" b="1" dirty="0">
                <a:ln/>
                <a:solidFill>
                  <a:srgbClr val="6600FF"/>
                </a:solidFill>
                <a:effectLst>
                  <a:glow rad="63500">
                    <a:schemeClr val="accent5">
                      <a:lumMod val="20000"/>
                      <a:lumOff val="80000"/>
                      <a:alpha val="80000"/>
                    </a:schemeClr>
                  </a:glow>
                </a:effectLst>
              </a:rPr>
              <a:t> to perform righteous acts.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Content Placeholder 2"/>
          <p:cNvSpPr txBox="1">
            <a:spLocks/>
          </p:cNvSpPr>
          <p:nvPr/>
        </p:nvSpPr>
        <p:spPr>
          <a:xfrm>
            <a:off x="152400" y="152400"/>
            <a:ext cx="8686800" cy="65833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b="1" dirty="0">
                <a:ln w="3175">
                  <a:solidFill>
                    <a:srgbClr val="FF0000"/>
                  </a:solidFill>
                </a:ln>
                <a:solidFill>
                  <a:srgbClr val="FFFF00"/>
                </a:solidFill>
                <a:effectLst>
                  <a:glow rad="76200">
                    <a:schemeClr val="tx1"/>
                  </a:glow>
                </a:effectLst>
              </a:rPr>
              <a:t>① Saints are called to have an understanding of the inheritance</a:t>
            </a:r>
          </a:p>
          <a:p>
            <a:pPr algn="l"/>
            <a:r>
              <a:rPr lang="en-US" sz="2400" b="1" dirty="0">
                <a:ln w="3175">
                  <a:solidFill>
                    <a:srgbClr val="FF0000"/>
                  </a:solidFill>
                </a:ln>
                <a:solidFill>
                  <a:srgbClr val="FFFF00"/>
                </a:solidFill>
                <a:effectLst>
                  <a:glow rad="76200">
                    <a:schemeClr val="tx1"/>
                  </a:glow>
                </a:effectLst>
              </a:rPr>
              <a:t>② The message of salvation has been given to His saints on earth</a:t>
            </a:r>
          </a:p>
          <a:p>
            <a:pPr algn="l"/>
            <a:r>
              <a:rPr lang="en-US" sz="2400" b="1" dirty="0">
                <a:ln w="3175">
                  <a:solidFill>
                    <a:srgbClr val="FF0000"/>
                  </a:solidFill>
                </a:ln>
                <a:solidFill>
                  <a:srgbClr val="FFFF00"/>
                </a:solidFill>
                <a:effectLst>
                  <a:glow rad="76200">
                    <a:schemeClr val="tx1"/>
                  </a:glow>
                </a:effectLst>
              </a:rPr>
              <a:t>③ Saints are warned not to fall away from God’s word</a:t>
            </a:r>
          </a:p>
          <a:p>
            <a:pPr algn="l"/>
            <a:r>
              <a:rPr lang="en-US" sz="2400" b="1" dirty="0">
                <a:ln w="3175">
                  <a:solidFill>
                    <a:srgbClr val="FF0000"/>
                  </a:solidFill>
                </a:ln>
                <a:solidFill>
                  <a:srgbClr val="FFFF00"/>
                </a:solidFill>
                <a:effectLst>
                  <a:glow rad="76200">
                    <a:schemeClr val="tx1"/>
                  </a:glow>
                </a:effectLst>
              </a:rPr>
              <a:t>④ Saints righteously love the Lord who is our protection</a:t>
            </a:r>
          </a:p>
          <a:p>
            <a:pPr algn="l"/>
            <a:r>
              <a:rPr lang="en-US" sz="2400" b="1" dirty="0">
                <a:ln w="3175">
                  <a:solidFill>
                    <a:srgbClr val="FF0000"/>
                  </a:solidFill>
                </a:ln>
                <a:solidFill>
                  <a:srgbClr val="FFFF00"/>
                </a:solidFill>
                <a:effectLst>
                  <a:glow rad="76200">
                    <a:schemeClr val="tx1"/>
                  </a:glow>
                </a:effectLst>
              </a:rPr>
              <a:t>⑤ Saints know salvation in not of themselves</a:t>
            </a:r>
          </a:p>
          <a:p>
            <a:pPr algn="l"/>
            <a:r>
              <a:rPr lang="en-US" sz="2400" b="1" dirty="0">
                <a:ln w="3175">
                  <a:solidFill>
                    <a:srgbClr val="FF0000"/>
                  </a:solidFill>
                </a:ln>
                <a:solidFill>
                  <a:srgbClr val="FFFF00"/>
                </a:solidFill>
                <a:effectLst>
                  <a:glow rad="76200">
                    <a:schemeClr val="tx1"/>
                  </a:glow>
                </a:effectLst>
              </a:rPr>
              <a:t>⑥ Righteousness will judge and declare one’s eternal condition</a:t>
            </a:r>
          </a:p>
          <a:p>
            <a:pPr algn="l"/>
            <a:r>
              <a:rPr lang="en-US" sz="2400" b="1" dirty="0">
                <a:ln w="3175">
                  <a:solidFill>
                    <a:srgbClr val="FF0000"/>
                  </a:solidFill>
                </a:ln>
                <a:solidFill>
                  <a:srgbClr val="FFFF00"/>
                </a:solidFill>
                <a:effectLst>
                  <a:glow rad="76200">
                    <a:schemeClr val="tx1"/>
                  </a:glow>
                </a:effectLst>
              </a:rPr>
              <a:t>⑦ Saints know salvation is not in themselves</a:t>
            </a:r>
          </a:p>
          <a:p>
            <a:pPr algn="l"/>
            <a:r>
              <a:rPr lang="en-US" sz="2400" b="1" dirty="0">
                <a:ln w="3175">
                  <a:solidFill>
                    <a:srgbClr val="FF0000"/>
                  </a:solidFill>
                </a:ln>
                <a:solidFill>
                  <a:srgbClr val="FFFF00"/>
                </a:solidFill>
                <a:effectLst>
                  <a:glow rad="76200">
                    <a:schemeClr val="tx1"/>
                  </a:glow>
                </a:effectLst>
              </a:rPr>
              <a:t>⑧ The Lord God loves His saints</a:t>
            </a:r>
          </a:p>
          <a:p>
            <a:pPr algn="l"/>
            <a:r>
              <a:rPr lang="en-US" sz="2400" b="1" dirty="0">
                <a:ln w="3175">
                  <a:solidFill>
                    <a:srgbClr val="FF0000"/>
                  </a:solidFill>
                </a:ln>
                <a:solidFill>
                  <a:srgbClr val="FFFF00"/>
                </a:solidFill>
                <a:effectLst>
                  <a:glow rad="76200">
                    <a:schemeClr val="tx1"/>
                  </a:glow>
                </a:effectLst>
              </a:rPr>
              <a:t>⑨ Resurrection from the dead has been made known by God</a:t>
            </a:r>
          </a:p>
          <a:p>
            <a:pPr algn="l"/>
            <a:r>
              <a:rPr lang="en-US" sz="2400" b="1" dirty="0">
                <a:ln w="3175">
                  <a:solidFill>
                    <a:srgbClr val="FF0000"/>
                  </a:solidFill>
                </a:ln>
                <a:solidFill>
                  <a:srgbClr val="FFFF00"/>
                </a:solidFill>
                <a:effectLst>
                  <a:glow rad="76200">
                    <a:schemeClr val="tx1"/>
                  </a:glow>
                </a:effectLst>
              </a:rPr>
              <a:t>⑩ Eternal life is promised as an inheritance to the saints of God</a:t>
            </a:r>
          </a:p>
          <a:p>
            <a:pPr algn="l"/>
            <a:r>
              <a:rPr lang="en-US" sz="2400" b="1" dirty="0">
                <a:ln w="3175">
                  <a:solidFill>
                    <a:srgbClr val="FF0000"/>
                  </a:solidFill>
                </a:ln>
                <a:solidFill>
                  <a:srgbClr val="FFFF00"/>
                </a:solidFill>
                <a:effectLst>
                  <a:glow rad="76200">
                    <a:schemeClr val="tx1"/>
                  </a:glow>
                </a:effectLst>
              </a:rPr>
              <a:t>⑪ Our actions should please us as servants of the Living God</a:t>
            </a:r>
          </a:p>
          <a:p>
            <a:pPr algn="l"/>
            <a:r>
              <a:rPr lang="en-US" sz="2400" b="1" dirty="0">
                <a:ln w="3175">
                  <a:solidFill>
                    <a:srgbClr val="FF0000"/>
                  </a:solidFill>
                </a:ln>
                <a:solidFill>
                  <a:srgbClr val="FFFF00"/>
                </a:solidFill>
                <a:effectLst>
                  <a:glow rad="76200">
                    <a:schemeClr val="tx1"/>
                  </a:glow>
                </a:effectLst>
              </a:rPr>
              <a:t>⑫ Acts of service and compassion should be done by those able</a:t>
            </a:r>
          </a:p>
          <a:p>
            <a:pPr algn="l"/>
            <a:r>
              <a:rPr lang="en-US" sz="2400" b="1" dirty="0">
                <a:ln w="3175">
                  <a:solidFill>
                    <a:srgbClr val="FF0000"/>
                  </a:solidFill>
                </a:ln>
                <a:solidFill>
                  <a:srgbClr val="FFFF00"/>
                </a:solidFill>
                <a:effectLst>
                  <a:glow rad="76200">
                    <a:schemeClr val="tx1"/>
                  </a:glow>
                </a:effectLst>
              </a:rPr>
              <a:t>⑬ It is through our service that we find rewards of spirit</a:t>
            </a:r>
          </a:p>
          <a:p>
            <a:pPr algn="l"/>
            <a:r>
              <a:rPr lang="en-US" sz="2400" b="1" dirty="0">
                <a:ln w="3175">
                  <a:solidFill>
                    <a:srgbClr val="FF0000"/>
                  </a:solidFill>
                </a:ln>
                <a:solidFill>
                  <a:srgbClr val="FFFF00"/>
                </a:solidFill>
                <a:effectLst>
                  <a:glow rad="76200">
                    <a:schemeClr val="tx1"/>
                  </a:glow>
                </a:effectLst>
              </a:rPr>
              <a:t>⑭ Though challenged in life our Love of God renders sacrifice</a:t>
            </a:r>
          </a:p>
          <a:p>
            <a:pPr algn="l"/>
            <a:r>
              <a:rPr lang="en-US" sz="2400" b="1" dirty="0">
                <a:ln w="3175">
                  <a:solidFill>
                    <a:srgbClr val="FF0000"/>
                  </a:solidFill>
                </a:ln>
                <a:solidFill>
                  <a:srgbClr val="FFFF00"/>
                </a:solidFill>
                <a:effectLst>
                  <a:glow rad="76200">
                    <a:schemeClr val="tx1"/>
                  </a:glow>
                </a:effectLst>
              </a:rPr>
              <a:t>⑮ Saints are asked to actively practice their faith as examples</a:t>
            </a:r>
          </a:p>
          <a:p>
            <a:pPr algn="l"/>
            <a:r>
              <a:rPr lang="en-US" sz="2400" b="1" dirty="0">
                <a:ln w="3175">
                  <a:solidFill>
                    <a:srgbClr val="FF0000"/>
                  </a:solidFill>
                </a:ln>
                <a:solidFill>
                  <a:srgbClr val="FFFF00"/>
                </a:solidFill>
                <a:effectLst>
                  <a:glow rad="76200">
                    <a:schemeClr val="tx1"/>
                  </a:glow>
                </a:effectLst>
              </a:rPr>
              <a:t>⑯ Saints are called to perform righteous act</a:t>
            </a:r>
          </a:p>
          <a:p>
            <a:pPr algn="l"/>
            <a:endParaRPr lang="en-US" sz="2400" dirty="0">
              <a:effectLst>
                <a:glow rad="76200">
                  <a:schemeClr val="tx1"/>
                </a:glow>
              </a:effectLst>
            </a:endParaRPr>
          </a:p>
          <a:p>
            <a:pPr algn="l"/>
            <a:endParaRPr lang="en-US" sz="2400" dirty="0"/>
          </a:p>
          <a:p>
            <a:pPr algn="l"/>
            <a:endParaRPr lang="en-US" sz="2400" dirty="0"/>
          </a:p>
          <a:p>
            <a:pPr algn="l"/>
            <a:endParaRPr lang="en-US" dirty="0"/>
          </a:p>
          <a:p>
            <a:pPr algn="l"/>
            <a:endParaRPr lang="en-US" dirty="0"/>
          </a:p>
          <a:p>
            <a:pPr algn="l"/>
            <a:endParaRPr lang="en-US" dirty="0"/>
          </a:p>
        </p:txBody>
      </p:sp>
      <p:sp>
        <p:nvSpPr>
          <p:cNvPr id="9" name="Rectangle 8"/>
          <p:cNvSpPr>
            <a:spLocks noChangeArrowheads="1"/>
          </p:cNvSpPr>
          <p:nvPr/>
        </p:nvSpPr>
        <p:spPr bwMode="auto">
          <a:xfrm rot="20637627">
            <a:off x="-238413" y="1918098"/>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morning" dir="tl"/>
            </a:scene3d>
            <a:sp3d extrusionH="57150" contourW="25400" prstMaterial="plastic">
              <a:bevelT w="63500" h="63500" prst="artDeco"/>
              <a:extrusionClr>
                <a:schemeClr val="bg1"/>
              </a:extrusionClr>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8000" b="1" spc="50" dirty="0">
                <a:ln w="11430"/>
                <a:solidFill>
                  <a:srgbClr val="FF0000"/>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Jesus calls out</a:t>
            </a:r>
          </a:p>
          <a:p>
            <a:pPr algn="ctr" fontAlgn="base">
              <a:spcBef>
                <a:spcPct val="0"/>
              </a:spcBef>
              <a:spcAft>
                <a:spcPct val="0"/>
              </a:spcAft>
            </a:pPr>
            <a:r>
              <a:rPr lang="en-US" sz="8000" b="1" spc="50" dirty="0">
                <a:ln w="11430"/>
                <a:solidFill>
                  <a:srgbClr val="FF0000"/>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to all of His saints</a:t>
            </a:r>
            <a:endParaRPr lang="en-US" sz="8000" b="1" i="1" spc="50" dirty="0">
              <a:ln w="11430"/>
              <a:solidFill>
                <a:srgbClr val="FF0000"/>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663054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par>
                          <p:cTn id="10" fill="hold">
                            <p:stCondLst>
                              <p:cond delay="1000"/>
                            </p:stCondLst>
                            <p:childTnLst>
                              <p:par>
                                <p:cTn id="11" presetID="0" presetClass="path" presetSubtype="0" accel="50000" decel="50000" fill="hold" grpId="1" nodeType="afterEffect">
                                  <p:stCondLst>
                                    <p:cond delay="0"/>
                                  </p:stCondLst>
                                  <p:childTnLst>
                                    <p:animMotion origin="layout" path="M -3.33333E-6 -2.98797E-6 L -0.02552 -0.49052 " pathEditMode="relative" rAng="0" ptsTypes="AA">
                                      <p:cBhvr>
                                        <p:cTn id="12" dur="2000" fill="hold"/>
                                        <p:tgtEl>
                                          <p:spTgt spid="6"/>
                                        </p:tgtEl>
                                        <p:attrNameLst>
                                          <p:attrName>ppt_x</p:attrName>
                                          <p:attrName>ppt_y</p:attrName>
                                        </p:attrNameLst>
                                      </p:cBhvr>
                                      <p:rCtr x="-1285" y="-24537"/>
                                    </p:animMotion>
                                  </p:childTnLst>
                                </p:cTn>
                              </p:par>
                              <p:par>
                                <p:cTn id="13" presetID="0" presetClass="path" presetSubtype="0" accel="50000" decel="50000" fill="hold" grpId="2" nodeType="withEffect">
                                  <p:stCondLst>
                                    <p:cond delay="0"/>
                                  </p:stCondLst>
                                  <p:childTnLst>
                                    <p:animMotion origin="layout" path="M 0.00017 0.00069 L 0.25851 -0.30949 " pathEditMode="relative" rAng="0" ptsTypes="AA">
                                      <p:cBhvr>
                                        <p:cTn id="14" dur="2000" fill="hold"/>
                                        <p:tgtEl>
                                          <p:spTgt spid="11"/>
                                        </p:tgtEl>
                                        <p:attrNameLst>
                                          <p:attrName>ppt_x</p:attrName>
                                          <p:attrName>ppt_y</p:attrName>
                                        </p:attrNameLst>
                                      </p:cBhvr>
                                      <p:rCtr x="12917" y="-15509"/>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500"/>
                                        <p:tgtEl>
                                          <p:spTgt spid="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left)">
                                      <p:cBhvr>
                                        <p:cTn id="32" dur="500"/>
                                        <p:tgtEl>
                                          <p:spTgt spid="10">
                                            <p:txEl>
                                              <p:pRg st="1" end="1"/>
                                            </p:txEl>
                                          </p:spTgt>
                                        </p:tgtEl>
                                      </p:cBhvr>
                                    </p:animEffect>
                                  </p:childTnLst>
                                </p:cTn>
                              </p:par>
                              <p:par>
                                <p:cTn id="33" presetID="3" presetClass="emph" presetSubtype="2" fill="hold" nodeType="withEffect">
                                  <p:stCondLst>
                                    <p:cond delay="0"/>
                                  </p:stCondLst>
                                  <p:childTnLst>
                                    <p:animClr clrSpc="rgb" dir="cw">
                                      <p:cBhvr override="childStyle">
                                        <p:cTn id="34" dur="500" fill="hold"/>
                                        <p:tgtEl>
                                          <p:spTgt spid="10">
                                            <p:txEl>
                                              <p:pRg st="0" end="0"/>
                                            </p:txEl>
                                          </p:spTgt>
                                        </p:tgtEl>
                                        <p:attrNameLst>
                                          <p:attrName>style.color</p:attrName>
                                        </p:attrNameLst>
                                      </p:cBhvr>
                                      <p:to>
                                        <a:srgbClr val="CC99FF"/>
                                      </p:to>
                                    </p:animClr>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wipe(left)">
                                      <p:cBhvr>
                                        <p:cTn id="39" dur="500"/>
                                        <p:tgtEl>
                                          <p:spTgt spid="10">
                                            <p:txEl>
                                              <p:pRg st="2" end="2"/>
                                            </p:txEl>
                                          </p:spTgt>
                                        </p:tgtEl>
                                      </p:cBhvr>
                                    </p:animEffect>
                                  </p:childTnLst>
                                </p:cTn>
                              </p:par>
                              <p:par>
                                <p:cTn id="40" presetID="3" presetClass="emph" presetSubtype="2" fill="hold" nodeType="withEffect">
                                  <p:stCondLst>
                                    <p:cond delay="0"/>
                                  </p:stCondLst>
                                  <p:childTnLst>
                                    <p:animClr clrSpc="rgb" dir="cw">
                                      <p:cBhvr override="childStyle">
                                        <p:cTn id="41" dur="500" fill="hold"/>
                                        <p:tgtEl>
                                          <p:spTgt spid="10">
                                            <p:txEl>
                                              <p:pRg st="1" end="1"/>
                                            </p:txEl>
                                          </p:spTgt>
                                        </p:tgtEl>
                                        <p:attrNameLst>
                                          <p:attrName>style.color</p:attrName>
                                        </p:attrNameLst>
                                      </p:cBhvr>
                                      <p:to>
                                        <a:srgbClr val="CC99FF"/>
                                      </p:to>
                                    </p:animClr>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animEffect transition="in" filter="wipe(left)">
                                      <p:cBhvr>
                                        <p:cTn id="46" dur="500"/>
                                        <p:tgtEl>
                                          <p:spTgt spid="10">
                                            <p:txEl>
                                              <p:pRg st="3" end="3"/>
                                            </p:txEl>
                                          </p:spTgt>
                                        </p:tgtEl>
                                      </p:cBhvr>
                                    </p:animEffect>
                                  </p:childTnLst>
                                </p:cTn>
                              </p:par>
                              <p:par>
                                <p:cTn id="47" presetID="3" presetClass="emph" presetSubtype="2" fill="hold" nodeType="withEffect">
                                  <p:stCondLst>
                                    <p:cond delay="0"/>
                                  </p:stCondLst>
                                  <p:childTnLst>
                                    <p:animClr clrSpc="rgb" dir="cw">
                                      <p:cBhvr override="childStyle">
                                        <p:cTn id="48" dur="500" fill="hold"/>
                                        <p:tgtEl>
                                          <p:spTgt spid="10">
                                            <p:txEl>
                                              <p:pRg st="2" end="2"/>
                                            </p:txEl>
                                          </p:spTgt>
                                        </p:tgtEl>
                                        <p:attrNameLst>
                                          <p:attrName>style.color</p:attrName>
                                        </p:attrNameLst>
                                      </p:cBhvr>
                                      <p:to>
                                        <a:srgbClr val="CC99FF"/>
                                      </p:to>
                                    </p:animClr>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Effect transition="in" filter="wipe(left)">
                                      <p:cBhvr>
                                        <p:cTn id="53" dur="500"/>
                                        <p:tgtEl>
                                          <p:spTgt spid="10">
                                            <p:txEl>
                                              <p:pRg st="4" end="4"/>
                                            </p:txEl>
                                          </p:spTgt>
                                        </p:tgtEl>
                                      </p:cBhvr>
                                    </p:animEffect>
                                  </p:childTnLst>
                                </p:cTn>
                              </p:par>
                              <p:par>
                                <p:cTn id="54" presetID="3" presetClass="emph" presetSubtype="2" fill="hold" nodeType="withEffect">
                                  <p:stCondLst>
                                    <p:cond delay="0"/>
                                  </p:stCondLst>
                                  <p:childTnLst>
                                    <p:animClr clrSpc="rgb" dir="cw">
                                      <p:cBhvr override="childStyle">
                                        <p:cTn id="55" dur="500" fill="hold"/>
                                        <p:tgtEl>
                                          <p:spTgt spid="10">
                                            <p:txEl>
                                              <p:pRg st="3" end="3"/>
                                            </p:txEl>
                                          </p:spTgt>
                                        </p:tgtEl>
                                        <p:attrNameLst>
                                          <p:attrName>style.color</p:attrName>
                                        </p:attrNameLst>
                                      </p:cBhvr>
                                      <p:to>
                                        <a:srgbClr val="CC99FF"/>
                                      </p:to>
                                    </p:animClr>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xEl>
                                              <p:pRg st="5" end="5"/>
                                            </p:txEl>
                                          </p:spTgt>
                                        </p:tgtEl>
                                        <p:attrNameLst>
                                          <p:attrName>style.visibility</p:attrName>
                                        </p:attrNameLst>
                                      </p:cBhvr>
                                      <p:to>
                                        <p:strVal val="visible"/>
                                      </p:to>
                                    </p:set>
                                    <p:animEffect transition="in" filter="wipe(left)">
                                      <p:cBhvr>
                                        <p:cTn id="60" dur="500"/>
                                        <p:tgtEl>
                                          <p:spTgt spid="10">
                                            <p:txEl>
                                              <p:pRg st="5" end="5"/>
                                            </p:txEl>
                                          </p:spTgt>
                                        </p:tgtEl>
                                      </p:cBhvr>
                                    </p:animEffect>
                                  </p:childTnLst>
                                </p:cTn>
                              </p:par>
                              <p:par>
                                <p:cTn id="61" presetID="3" presetClass="emph" presetSubtype="2" fill="hold" nodeType="withEffect">
                                  <p:stCondLst>
                                    <p:cond delay="0"/>
                                  </p:stCondLst>
                                  <p:childTnLst>
                                    <p:animClr clrSpc="rgb" dir="cw">
                                      <p:cBhvr override="childStyle">
                                        <p:cTn id="62" dur="500" fill="hold"/>
                                        <p:tgtEl>
                                          <p:spTgt spid="10">
                                            <p:txEl>
                                              <p:pRg st="4" end="4"/>
                                            </p:txEl>
                                          </p:spTgt>
                                        </p:tgtEl>
                                        <p:attrNameLst>
                                          <p:attrName>style.color</p:attrName>
                                        </p:attrNameLst>
                                      </p:cBhvr>
                                      <p:to>
                                        <a:srgbClr val="CC99FF"/>
                                      </p:to>
                                    </p:animClr>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
                                            <p:txEl>
                                              <p:pRg st="6" end="6"/>
                                            </p:txEl>
                                          </p:spTgt>
                                        </p:tgtEl>
                                        <p:attrNameLst>
                                          <p:attrName>style.visibility</p:attrName>
                                        </p:attrNameLst>
                                      </p:cBhvr>
                                      <p:to>
                                        <p:strVal val="visible"/>
                                      </p:to>
                                    </p:set>
                                    <p:animEffect transition="in" filter="wipe(left)">
                                      <p:cBhvr>
                                        <p:cTn id="67" dur="500"/>
                                        <p:tgtEl>
                                          <p:spTgt spid="10">
                                            <p:txEl>
                                              <p:pRg st="6" end="6"/>
                                            </p:txEl>
                                          </p:spTgt>
                                        </p:tgtEl>
                                      </p:cBhvr>
                                    </p:animEffect>
                                  </p:childTnLst>
                                </p:cTn>
                              </p:par>
                              <p:par>
                                <p:cTn id="68" presetID="3" presetClass="emph" presetSubtype="2" fill="hold" nodeType="withEffect">
                                  <p:stCondLst>
                                    <p:cond delay="0"/>
                                  </p:stCondLst>
                                  <p:childTnLst>
                                    <p:animClr clrSpc="rgb" dir="cw">
                                      <p:cBhvr override="childStyle">
                                        <p:cTn id="69" dur="500" fill="hold"/>
                                        <p:tgtEl>
                                          <p:spTgt spid="10">
                                            <p:txEl>
                                              <p:pRg st="5" end="5"/>
                                            </p:txEl>
                                          </p:spTgt>
                                        </p:tgtEl>
                                        <p:attrNameLst>
                                          <p:attrName>style.color</p:attrName>
                                        </p:attrNameLst>
                                      </p:cBhvr>
                                      <p:to>
                                        <a:srgbClr val="CC99FF"/>
                                      </p:to>
                                    </p:animClr>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0">
                                            <p:txEl>
                                              <p:pRg st="7" end="7"/>
                                            </p:txEl>
                                          </p:spTgt>
                                        </p:tgtEl>
                                        <p:attrNameLst>
                                          <p:attrName>style.visibility</p:attrName>
                                        </p:attrNameLst>
                                      </p:cBhvr>
                                      <p:to>
                                        <p:strVal val="visible"/>
                                      </p:to>
                                    </p:set>
                                    <p:animEffect transition="in" filter="wipe(left)">
                                      <p:cBhvr>
                                        <p:cTn id="74" dur="500"/>
                                        <p:tgtEl>
                                          <p:spTgt spid="10">
                                            <p:txEl>
                                              <p:pRg st="7" end="7"/>
                                            </p:txEl>
                                          </p:spTgt>
                                        </p:tgtEl>
                                      </p:cBhvr>
                                    </p:animEffect>
                                  </p:childTnLst>
                                </p:cTn>
                              </p:par>
                              <p:par>
                                <p:cTn id="75" presetID="3" presetClass="emph" presetSubtype="2" fill="hold" nodeType="withEffect">
                                  <p:stCondLst>
                                    <p:cond delay="0"/>
                                  </p:stCondLst>
                                  <p:childTnLst>
                                    <p:animClr clrSpc="rgb" dir="cw">
                                      <p:cBhvr override="childStyle">
                                        <p:cTn id="76" dur="500" fill="hold"/>
                                        <p:tgtEl>
                                          <p:spTgt spid="10">
                                            <p:txEl>
                                              <p:pRg st="6" end="6"/>
                                            </p:txEl>
                                          </p:spTgt>
                                        </p:tgtEl>
                                        <p:attrNameLst>
                                          <p:attrName>style.color</p:attrName>
                                        </p:attrNameLst>
                                      </p:cBhvr>
                                      <p:to>
                                        <a:srgbClr val="CC99FF"/>
                                      </p:to>
                                    </p:animClr>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0">
                                            <p:txEl>
                                              <p:pRg st="8" end="8"/>
                                            </p:txEl>
                                          </p:spTgt>
                                        </p:tgtEl>
                                        <p:attrNameLst>
                                          <p:attrName>style.visibility</p:attrName>
                                        </p:attrNameLst>
                                      </p:cBhvr>
                                      <p:to>
                                        <p:strVal val="visible"/>
                                      </p:to>
                                    </p:set>
                                    <p:animEffect transition="in" filter="wipe(left)">
                                      <p:cBhvr>
                                        <p:cTn id="81" dur="500"/>
                                        <p:tgtEl>
                                          <p:spTgt spid="10">
                                            <p:txEl>
                                              <p:pRg st="8" end="8"/>
                                            </p:txEl>
                                          </p:spTgt>
                                        </p:tgtEl>
                                      </p:cBhvr>
                                    </p:animEffect>
                                  </p:childTnLst>
                                </p:cTn>
                              </p:par>
                              <p:par>
                                <p:cTn id="82" presetID="3" presetClass="emph" presetSubtype="2" fill="hold" nodeType="withEffect">
                                  <p:stCondLst>
                                    <p:cond delay="0"/>
                                  </p:stCondLst>
                                  <p:childTnLst>
                                    <p:animClr clrSpc="rgb" dir="cw">
                                      <p:cBhvr override="childStyle">
                                        <p:cTn id="83" dur="500" fill="hold"/>
                                        <p:tgtEl>
                                          <p:spTgt spid="10">
                                            <p:txEl>
                                              <p:pRg st="7" end="7"/>
                                            </p:txEl>
                                          </p:spTgt>
                                        </p:tgtEl>
                                        <p:attrNameLst>
                                          <p:attrName>style.color</p:attrName>
                                        </p:attrNameLst>
                                      </p:cBhvr>
                                      <p:to>
                                        <a:srgbClr val="CC99FF"/>
                                      </p:to>
                                    </p:animClr>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0">
                                            <p:txEl>
                                              <p:pRg st="9" end="9"/>
                                            </p:txEl>
                                          </p:spTgt>
                                        </p:tgtEl>
                                        <p:attrNameLst>
                                          <p:attrName>style.visibility</p:attrName>
                                        </p:attrNameLst>
                                      </p:cBhvr>
                                      <p:to>
                                        <p:strVal val="visible"/>
                                      </p:to>
                                    </p:set>
                                    <p:animEffect transition="in" filter="wipe(left)">
                                      <p:cBhvr>
                                        <p:cTn id="88" dur="500"/>
                                        <p:tgtEl>
                                          <p:spTgt spid="10">
                                            <p:txEl>
                                              <p:pRg st="9" end="9"/>
                                            </p:txEl>
                                          </p:spTgt>
                                        </p:tgtEl>
                                      </p:cBhvr>
                                    </p:animEffect>
                                  </p:childTnLst>
                                </p:cTn>
                              </p:par>
                              <p:par>
                                <p:cTn id="89" presetID="3" presetClass="emph" presetSubtype="2" fill="hold" nodeType="withEffect">
                                  <p:stCondLst>
                                    <p:cond delay="0"/>
                                  </p:stCondLst>
                                  <p:childTnLst>
                                    <p:animClr clrSpc="rgb" dir="cw">
                                      <p:cBhvr override="childStyle">
                                        <p:cTn id="90" dur="500" fill="hold"/>
                                        <p:tgtEl>
                                          <p:spTgt spid="10">
                                            <p:txEl>
                                              <p:pRg st="8" end="8"/>
                                            </p:txEl>
                                          </p:spTgt>
                                        </p:tgtEl>
                                        <p:attrNameLst>
                                          <p:attrName>style.color</p:attrName>
                                        </p:attrNameLst>
                                      </p:cBhvr>
                                      <p:to>
                                        <a:srgbClr val="CC99FF"/>
                                      </p:to>
                                    </p:animClr>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0">
                                            <p:txEl>
                                              <p:pRg st="10" end="10"/>
                                            </p:txEl>
                                          </p:spTgt>
                                        </p:tgtEl>
                                        <p:attrNameLst>
                                          <p:attrName>style.visibility</p:attrName>
                                        </p:attrNameLst>
                                      </p:cBhvr>
                                      <p:to>
                                        <p:strVal val="visible"/>
                                      </p:to>
                                    </p:set>
                                    <p:animEffect transition="in" filter="wipe(left)">
                                      <p:cBhvr>
                                        <p:cTn id="95" dur="500"/>
                                        <p:tgtEl>
                                          <p:spTgt spid="10">
                                            <p:txEl>
                                              <p:pRg st="10" end="10"/>
                                            </p:txEl>
                                          </p:spTgt>
                                        </p:tgtEl>
                                      </p:cBhvr>
                                    </p:animEffect>
                                  </p:childTnLst>
                                </p:cTn>
                              </p:par>
                              <p:par>
                                <p:cTn id="96" presetID="3" presetClass="emph" presetSubtype="2" fill="hold" nodeType="withEffect">
                                  <p:stCondLst>
                                    <p:cond delay="0"/>
                                  </p:stCondLst>
                                  <p:childTnLst>
                                    <p:animClr clrSpc="rgb" dir="cw">
                                      <p:cBhvr override="childStyle">
                                        <p:cTn id="97" dur="500" fill="hold"/>
                                        <p:tgtEl>
                                          <p:spTgt spid="10">
                                            <p:txEl>
                                              <p:pRg st="9" end="9"/>
                                            </p:txEl>
                                          </p:spTgt>
                                        </p:tgtEl>
                                        <p:attrNameLst>
                                          <p:attrName>style.color</p:attrName>
                                        </p:attrNameLst>
                                      </p:cBhvr>
                                      <p:to>
                                        <a:srgbClr val="CC99FF"/>
                                      </p:to>
                                    </p:animClr>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
                                            <p:txEl>
                                              <p:pRg st="11" end="11"/>
                                            </p:txEl>
                                          </p:spTgt>
                                        </p:tgtEl>
                                        <p:attrNameLst>
                                          <p:attrName>style.visibility</p:attrName>
                                        </p:attrNameLst>
                                      </p:cBhvr>
                                      <p:to>
                                        <p:strVal val="visible"/>
                                      </p:to>
                                    </p:set>
                                    <p:animEffect transition="in" filter="wipe(left)">
                                      <p:cBhvr>
                                        <p:cTn id="102" dur="500"/>
                                        <p:tgtEl>
                                          <p:spTgt spid="10">
                                            <p:txEl>
                                              <p:pRg st="11" end="11"/>
                                            </p:txEl>
                                          </p:spTgt>
                                        </p:tgtEl>
                                      </p:cBhvr>
                                    </p:animEffect>
                                  </p:childTnLst>
                                </p:cTn>
                              </p:par>
                              <p:par>
                                <p:cTn id="103" presetID="3" presetClass="emph" presetSubtype="2" fill="hold" nodeType="withEffect">
                                  <p:stCondLst>
                                    <p:cond delay="0"/>
                                  </p:stCondLst>
                                  <p:childTnLst>
                                    <p:animClr clrSpc="rgb" dir="cw">
                                      <p:cBhvr override="childStyle">
                                        <p:cTn id="104" dur="500" fill="hold"/>
                                        <p:tgtEl>
                                          <p:spTgt spid="10">
                                            <p:txEl>
                                              <p:pRg st="10" end="10"/>
                                            </p:txEl>
                                          </p:spTgt>
                                        </p:tgtEl>
                                        <p:attrNameLst>
                                          <p:attrName>style.color</p:attrName>
                                        </p:attrNameLst>
                                      </p:cBhvr>
                                      <p:to>
                                        <a:srgbClr val="CC99FF"/>
                                      </p:to>
                                    </p:animClr>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0">
                                            <p:txEl>
                                              <p:pRg st="12" end="12"/>
                                            </p:txEl>
                                          </p:spTgt>
                                        </p:tgtEl>
                                        <p:attrNameLst>
                                          <p:attrName>style.visibility</p:attrName>
                                        </p:attrNameLst>
                                      </p:cBhvr>
                                      <p:to>
                                        <p:strVal val="visible"/>
                                      </p:to>
                                    </p:set>
                                    <p:animEffect transition="in" filter="wipe(left)">
                                      <p:cBhvr>
                                        <p:cTn id="109" dur="500"/>
                                        <p:tgtEl>
                                          <p:spTgt spid="10">
                                            <p:txEl>
                                              <p:pRg st="12" end="12"/>
                                            </p:txEl>
                                          </p:spTgt>
                                        </p:tgtEl>
                                      </p:cBhvr>
                                    </p:animEffect>
                                  </p:childTnLst>
                                </p:cTn>
                              </p:par>
                              <p:par>
                                <p:cTn id="110" presetID="3" presetClass="emph" presetSubtype="2" fill="hold" nodeType="withEffect">
                                  <p:stCondLst>
                                    <p:cond delay="0"/>
                                  </p:stCondLst>
                                  <p:childTnLst>
                                    <p:animClr clrSpc="rgb" dir="cw">
                                      <p:cBhvr override="childStyle">
                                        <p:cTn id="111" dur="500" fill="hold"/>
                                        <p:tgtEl>
                                          <p:spTgt spid="10">
                                            <p:txEl>
                                              <p:pRg st="11" end="11"/>
                                            </p:txEl>
                                          </p:spTgt>
                                        </p:tgtEl>
                                        <p:attrNameLst>
                                          <p:attrName>style.color</p:attrName>
                                        </p:attrNameLst>
                                      </p:cBhvr>
                                      <p:to>
                                        <a:srgbClr val="CC99FF"/>
                                      </p:to>
                                    </p:animClr>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0">
                                            <p:txEl>
                                              <p:pRg st="13" end="13"/>
                                            </p:txEl>
                                          </p:spTgt>
                                        </p:tgtEl>
                                        <p:attrNameLst>
                                          <p:attrName>style.visibility</p:attrName>
                                        </p:attrNameLst>
                                      </p:cBhvr>
                                      <p:to>
                                        <p:strVal val="visible"/>
                                      </p:to>
                                    </p:set>
                                    <p:animEffect transition="in" filter="wipe(left)">
                                      <p:cBhvr>
                                        <p:cTn id="116" dur="500"/>
                                        <p:tgtEl>
                                          <p:spTgt spid="10">
                                            <p:txEl>
                                              <p:pRg st="13" end="13"/>
                                            </p:txEl>
                                          </p:spTgt>
                                        </p:tgtEl>
                                      </p:cBhvr>
                                    </p:animEffect>
                                  </p:childTnLst>
                                </p:cTn>
                              </p:par>
                              <p:par>
                                <p:cTn id="117" presetID="3" presetClass="emph" presetSubtype="2" fill="hold" nodeType="withEffect">
                                  <p:stCondLst>
                                    <p:cond delay="0"/>
                                  </p:stCondLst>
                                  <p:childTnLst>
                                    <p:animClr clrSpc="rgb" dir="cw">
                                      <p:cBhvr override="childStyle">
                                        <p:cTn id="118" dur="500" fill="hold"/>
                                        <p:tgtEl>
                                          <p:spTgt spid="10">
                                            <p:txEl>
                                              <p:pRg st="12" end="12"/>
                                            </p:txEl>
                                          </p:spTgt>
                                        </p:tgtEl>
                                        <p:attrNameLst>
                                          <p:attrName>style.color</p:attrName>
                                        </p:attrNameLst>
                                      </p:cBhvr>
                                      <p:to>
                                        <a:srgbClr val="CC99FF"/>
                                      </p:to>
                                    </p:animClr>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0">
                                            <p:txEl>
                                              <p:pRg st="14" end="14"/>
                                            </p:txEl>
                                          </p:spTgt>
                                        </p:tgtEl>
                                        <p:attrNameLst>
                                          <p:attrName>style.visibility</p:attrName>
                                        </p:attrNameLst>
                                      </p:cBhvr>
                                      <p:to>
                                        <p:strVal val="visible"/>
                                      </p:to>
                                    </p:set>
                                    <p:animEffect transition="in" filter="wipe(left)">
                                      <p:cBhvr>
                                        <p:cTn id="123" dur="500"/>
                                        <p:tgtEl>
                                          <p:spTgt spid="10">
                                            <p:txEl>
                                              <p:pRg st="14" end="14"/>
                                            </p:txEl>
                                          </p:spTgt>
                                        </p:tgtEl>
                                      </p:cBhvr>
                                    </p:animEffect>
                                  </p:childTnLst>
                                </p:cTn>
                              </p:par>
                              <p:par>
                                <p:cTn id="124" presetID="3" presetClass="emph" presetSubtype="2" fill="hold" nodeType="withEffect">
                                  <p:stCondLst>
                                    <p:cond delay="0"/>
                                  </p:stCondLst>
                                  <p:childTnLst>
                                    <p:animClr clrSpc="rgb" dir="cw">
                                      <p:cBhvr override="childStyle">
                                        <p:cTn id="125" dur="500" fill="hold"/>
                                        <p:tgtEl>
                                          <p:spTgt spid="10">
                                            <p:txEl>
                                              <p:pRg st="13" end="13"/>
                                            </p:txEl>
                                          </p:spTgt>
                                        </p:tgtEl>
                                        <p:attrNameLst>
                                          <p:attrName>style.color</p:attrName>
                                        </p:attrNameLst>
                                      </p:cBhvr>
                                      <p:to>
                                        <a:srgbClr val="CC99FF"/>
                                      </p:to>
                                    </p:animClr>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0">
                                            <p:txEl>
                                              <p:pRg st="15" end="15"/>
                                            </p:txEl>
                                          </p:spTgt>
                                        </p:tgtEl>
                                        <p:attrNameLst>
                                          <p:attrName>style.visibility</p:attrName>
                                        </p:attrNameLst>
                                      </p:cBhvr>
                                      <p:to>
                                        <p:strVal val="visible"/>
                                      </p:to>
                                    </p:set>
                                    <p:animEffect transition="in" filter="wipe(left)">
                                      <p:cBhvr>
                                        <p:cTn id="130" dur="500"/>
                                        <p:tgtEl>
                                          <p:spTgt spid="10">
                                            <p:txEl>
                                              <p:pRg st="15" end="15"/>
                                            </p:txEl>
                                          </p:spTgt>
                                        </p:tgtEl>
                                      </p:cBhvr>
                                    </p:animEffect>
                                  </p:childTnLst>
                                </p:cTn>
                              </p:par>
                              <p:par>
                                <p:cTn id="131" presetID="3" presetClass="emph" presetSubtype="2" fill="hold" nodeType="withEffect">
                                  <p:stCondLst>
                                    <p:cond delay="0"/>
                                  </p:stCondLst>
                                  <p:childTnLst>
                                    <p:animClr clrSpc="rgb" dir="cw">
                                      <p:cBhvr override="childStyle">
                                        <p:cTn id="132" dur="500" fill="hold"/>
                                        <p:tgtEl>
                                          <p:spTgt spid="10">
                                            <p:txEl>
                                              <p:pRg st="14" end="14"/>
                                            </p:txEl>
                                          </p:spTgt>
                                        </p:tgtEl>
                                        <p:attrNameLst>
                                          <p:attrName>style.color</p:attrName>
                                        </p:attrNameLst>
                                      </p:cBhvr>
                                      <p:to>
                                        <a:srgbClr val="CC99FF"/>
                                      </p:to>
                                    </p:animClr>
                                  </p:childTnLst>
                                </p:cTn>
                              </p:par>
                            </p:childTnLst>
                          </p:cTn>
                        </p:par>
                      </p:childTnLst>
                    </p:cTn>
                  </p:par>
                  <p:par>
                    <p:cTn id="133" fill="hold">
                      <p:stCondLst>
                        <p:cond delay="indefinite"/>
                      </p:stCondLst>
                      <p:childTnLst>
                        <p:par>
                          <p:cTn id="134" fill="hold">
                            <p:stCondLst>
                              <p:cond delay="0"/>
                            </p:stCondLst>
                            <p:childTnLst>
                              <p:par>
                                <p:cTn id="135" presetID="0" presetClass="entr" presetSubtype="0" fill="hold" grpId="0" nodeType="clickEffect">
                                  <p:stCondLst>
                                    <p:cond delay="500"/>
                                  </p:stCondLst>
                                  <p:childTnLst>
                                    <p:set>
                                      <p:cBhvr>
                                        <p:cTn id="136" dur="1" fill="hold">
                                          <p:stCondLst>
                                            <p:cond delay="0"/>
                                          </p:stCondLst>
                                        </p:cTn>
                                        <p:tgtEl>
                                          <p:spTgt spid="9"/>
                                        </p:tgtEl>
                                        <p:attrNameLst>
                                          <p:attrName>style.visibility</p:attrName>
                                        </p:attrNameLst>
                                      </p:cBhvr>
                                      <p:to>
                                        <p:strVal val="visible"/>
                                      </p:to>
                                    </p:set>
                                    <p:animEffect transition="in" filter="dissolve">
                                      <p:cBhvr>
                                        <p:cTn id="137" dur="1250">
                                          <p:stCondLst>
                                            <p:cond delay="0"/>
                                          </p:stCondLst>
                                        </p:cTn>
                                        <p:tgtEl>
                                          <p:spTgt spid="9"/>
                                        </p:tgtEl>
                                      </p:cBhvr>
                                    </p:animEffect>
                                    <p:anim to="" calcmode="lin" valueType="num">
                                      <p:cBhvr>
                                        <p:cTn id="138" dur="125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139" dur="1250" fill="hold">
                                          <p:stCondLst>
                                            <p:cond delay="0"/>
                                          </p:stCondLst>
                                        </p:cTn>
                                        <p:tgtEl>
                                          <p:spTgt spid="9"/>
                                        </p:tgtEl>
                                        <p:attrNameLst>
                                          <p:attrName>ppt_h</p:attrName>
                                        </p:attrNameLst>
                                      </p:cBhvr>
                                      <p:tavLst>
                                        <p:tav tm="0">
                                          <p:val>
                                            <p:strVal val="#ppt_h*4"/>
                                          </p:val>
                                        </p:tav>
                                        <p:tav tm="100000">
                                          <p:val>
                                            <p:strVal val="#ppt_h"/>
                                          </p:val>
                                        </p:tav>
                                      </p:tavLst>
                                    </p:anim>
                                  </p:childTnLst>
                                </p:cTn>
                              </p:par>
                              <p:par>
                                <p:cTn id="140" presetID="3" presetClass="emph" presetSubtype="2" fill="hold" nodeType="withEffect">
                                  <p:stCondLst>
                                    <p:cond delay="0"/>
                                  </p:stCondLst>
                                  <p:childTnLst>
                                    <p:animClr clrSpc="rgb" dir="cw">
                                      <p:cBhvr override="childStyle">
                                        <p:cTn id="141" dur="500" fill="hold"/>
                                        <p:tgtEl>
                                          <p:spTgt spid="10">
                                            <p:txEl>
                                              <p:pRg st="15" end="15"/>
                                            </p:txEl>
                                          </p:spTgt>
                                        </p:tgtEl>
                                        <p:attrNameLst>
                                          <p:attrName>style.color</p:attrName>
                                        </p:attrNameLst>
                                      </p:cBhvr>
                                      <p:to>
                                        <a:srgbClr val="CC99FF"/>
                                      </p:to>
                                    </p:animClr>
                                  </p:childTnLst>
                                </p:cTn>
                              </p:par>
                            </p:childTnLst>
                          </p:cTn>
                        </p:par>
                      </p:childTnLst>
                    </p:cTn>
                  </p:par>
                  <p:par>
                    <p:cTn id="142" fill="hold">
                      <p:stCondLst>
                        <p:cond delay="indefinite"/>
                      </p:stCondLst>
                      <p:childTnLst>
                        <p:par>
                          <p:cTn id="143" fill="hold">
                            <p:stCondLst>
                              <p:cond delay="0"/>
                            </p:stCondLst>
                            <p:childTnLst>
                              <p:par>
                                <p:cTn id="144" presetID="3" presetClass="emph" presetSubtype="6" fill="hold" nodeType="clickEffect">
                                  <p:stCondLst>
                                    <p:cond delay="0"/>
                                  </p:stCondLst>
                                  <p:childTnLst>
                                    <p:animClr clrSpc="hsl" dir="cw">
                                      <p:cBhvr override="childStyle">
                                        <p:cTn id="145" dur="2000" fill="hold"/>
                                        <p:tgtEl>
                                          <p:spTgt spid="10">
                                            <p:txEl>
                                              <p:pRg st="0" end="0"/>
                                            </p:txEl>
                                          </p:spTgt>
                                        </p:tgtEl>
                                        <p:attrNameLst>
                                          <p:attrName>style.color</p:attrName>
                                        </p:attrNameLst>
                                      </p:cBhvr>
                                      <p:to>
                                        <a:srgbClr val="FFFF00"/>
                                      </p:to>
                                    </p:animClr>
                                  </p:childTnLst>
                                </p:cTn>
                              </p:par>
                              <p:par>
                                <p:cTn id="146" presetID="3" presetClass="emph" presetSubtype="6" fill="hold" nodeType="withEffect">
                                  <p:stCondLst>
                                    <p:cond delay="0"/>
                                  </p:stCondLst>
                                  <p:childTnLst>
                                    <p:animClr clrSpc="hsl" dir="cw">
                                      <p:cBhvr override="childStyle">
                                        <p:cTn id="147" dur="2000" fill="hold"/>
                                        <p:tgtEl>
                                          <p:spTgt spid="10">
                                            <p:txEl>
                                              <p:pRg st="1" end="1"/>
                                            </p:txEl>
                                          </p:spTgt>
                                        </p:tgtEl>
                                        <p:attrNameLst>
                                          <p:attrName>style.color</p:attrName>
                                        </p:attrNameLst>
                                      </p:cBhvr>
                                      <p:to>
                                        <a:srgbClr val="FFFF00"/>
                                      </p:to>
                                    </p:animClr>
                                  </p:childTnLst>
                                </p:cTn>
                              </p:par>
                              <p:par>
                                <p:cTn id="148" presetID="3" presetClass="emph" presetSubtype="6" fill="hold" nodeType="withEffect">
                                  <p:stCondLst>
                                    <p:cond delay="0"/>
                                  </p:stCondLst>
                                  <p:childTnLst>
                                    <p:animClr clrSpc="hsl" dir="cw">
                                      <p:cBhvr override="childStyle">
                                        <p:cTn id="149" dur="2000" fill="hold"/>
                                        <p:tgtEl>
                                          <p:spTgt spid="10">
                                            <p:txEl>
                                              <p:pRg st="2" end="2"/>
                                            </p:txEl>
                                          </p:spTgt>
                                        </p:tgtEl>
                                        <p:attrNameLst>
                                          <p:attrName>style.color</p:attrName>
                                        </p:attrNameLst>
                                      </p:cBhvr>
                                      <p:to>
                                        <a:srgbClr val="FFFF00"/>
                                      </p:to>
                                    </p:animClr>
                                  </p:childTnLst>
                                </p:cTn>
                              </p:par>
                              <p:par>
                                <p:cTn id="150" presetID="3" presetClass="emph" presetSubtype="6" fill="hold" nodeType="withEffect">
                                  <p:stCondLst>
                                    <p:cond delay="0"/>
                                  </p:stCondLst>
                                  <p:childTnLst>
                                    <p:animClr clrSpc="hsl" dir="cw">
                                      <p:cBhvr override="childStyle">
                                        <p:cTn id="151" dur="2000" fill="hold"/>
                                        <p:tgtEl>
                                          <p:spTgt spid="10">
                                            <p:txEl>
                                              <p:pRg st="3" end="3"/>
                                            </p:txEl>
                                          </p:spTgt>
                                        </p:tgtEl>
                                        <p:attrNameLst>
                                          <p:attrName>style.color</p:attrName>
                                        </p:attrNameLst>
                                      </p:cBhvr>
                                      <p:to>
                                        <a:srgbClr val="FFFF00"/>
                                      </p:to>
                                    </p:animClr>
                                  </p:childTnLst>
                                </p:cTn>
                              </p:par>
                              <p:par>
                                <p:cTn id="152" presetID="3" presetClass="emph" presetSubtype="6" fill="hold" nodeType="withEffect">
                                  <p:stCondLst>
                                    <p:cond delay="0"/>
                                  </p:stCondLst>
                                  <p:childTnLst>
                                    <p:animClr clrSpc="hsl" dir="cw">
                                      <p:cBhvr override="childStyle">
                                        <p:cTn id="153" dur="2000" fill="hold"/>
                                        <p:tgtEl>
                                          <p:spTgt spid="10">
                                            <p:txEl>
                                              <p:pRg st="4" end="4"/>
                                            </p:txEl>
                                          </p:spTgt>
                                        </p:tgtEl>
                                        <p:attrNameLst>
                                          <p:attrName>style.color</p:attrName>
                                        </p:attrNameLst>
                                      </p:cBhvr>
                                      <p:to>
                                        <a:srgbClr val="FFFF00"/>
                                      </p:to>
                                    </p:animClr>
                                  </p:childTnLst>
                                </p:cTn>
                              </p:par>
                              <p:par>
                                <p:cTn id="154" presetID="3" presetClass="emph" presetSubtype="6" fill="hold" nodeType="withEffect">
                                  <p:stCondLst>
                                    <p:cond delay="0"/>
                                  </p:stCondLst>
                                  <p:childTnLst>
                                    <p:animClr clrSpc="hsl" dir="cw">
                                      <p:cBhvr override="childStyle">
                                        <p:cTn id="155" dur="2000" fill="hold"/>
                                        <p:tgtEl>
                                          <p:spTgt spid="10">
                                            <p:txEl>
                                              <p:pRg st="5" end="5"/>
                                            </p:txEl>
                                          </p:spTgt>
                                        </p:tgtEl>
                                        <p:attrNameLst>
                                          <p:attrName>style.color</p:attrName>
                                        </p:attrNameLst>
                                      </p:cBhvr>
                                      <p:to>
                                        <a:srgbClr val="FFFF00"/>
                                      </p:to>
                                    </p:animClr>
                                  </p:childTnLst>
                                </p:cTn>
                              </p:par>
                              <p:par>
                                <p:cTn id="156" presetID="3" presetClass="emph" presetSubtype="6" fill="hold" nodeType="withEffect">
                                  <p:stCondLst>
                                    <p:cond delay="0"/>
                                  </p:stCondLst>
                                  <p:childTnLst>
                                    <p:animClr clrSpc="hsl" dir="cw">
                                      <p:cBhvr override="childStyle">
                                        <p:cTn id="157" dur="2000" fill="hold"/>
                                        <p:tgtEl>
                                          <p:spTgt spid="10">
                                            <p:txEl>
                                              <p:pRg st="6" end="6"/>
                                            </p:txEl>
                                          </p:spTgt>
                                        </p:tgtEl>
                                        <p:attrNameLst>
                                          <p:attrName>style.color</p:attrName>
                                        </p:attrNameLst>
                                      </p:cBhvr>
                                      <p:to>
                                        <a:srgbClr val="FFFF00"/>
                                      </p:to>
                                    </p:animClr>
                                  </p:childTnLst>
                                </p:cTn>
                              </p:par>
                              <p:par>
                                <p:cTn id="158" presetID="3" presetClass="emph" presetSubtype="6" fill="hold" nodeType="withEffect">
                                  <p:stCondLst>
                                    <p:cond delay="0"/>
                                  </p:stCondLst>
                                  <p:childTnLst>
                                    <p:animClr clrSpc="hsl" dir="cw">
                                      <p:cBhvr override="childStyle">
                                        <p:cTn id="159" dur="2000" fill="hold"/>
                                        <p:tgtEl>
                                          <p:spTgt spid="10">
                                            <p:txEl>
                                              <p:pRg st="7" end="7"/>
                                            </p:txEl>
                                          </p:spTgt>
                                        </p:tgtEl>
                                        <p:attrNameLst>
                                          <p:attrName>style.color</p:attrName>
                                        </p:attrNameLst>
                                      </p:cBhvr>
                                      <p:to>
                                        <a:srgbClr val="FFFF00"/>
                                      </p:to>
                                    </p:animClr>
                                  </p:childTnLst>
                                </p:cTn>
                              </p:par>
                              <p:par>
                                <p:cTn id="160" presetID="3" presetClass="emph" presetSubtype="6" fill="hold" nodeType="withEffect">
                                  <p:stCondLst>
                                    <p:cond delay="0"/>
                                  </p:stCondLst>
                                  <p:childTnLst>
                                    <p:animClr clrSpc="hsl" dir="cw">
                                      <p:cBhvr override="childStyle">
                                        <p:cTn id="161" dur="2000" fill="hold"/>
                                        <p:tgtEl>
                                          <p:spTgt spid="10">
                                            <p:txEl>
                                              <p:pRg st="8" end="8"/>
                                            </p:txEl>
                                          </p:spTgt>
                                        </p:tgtEl>
                                        <p:attrNameLst>
                                          <p:attrName>style.color</p:attrName>
                                        </p:attrNameLst>
                                      </p:cBhvr>
                                      <p:to>
                                        <a:srgbClr val="FFFF00"/>
                                      </p:to>
                                    </p:animClr>
                                  </p:childTnLst>
                                </p:cTn>
                              </p:par>
                              <p:par>
                                <p:cTn id="162" presetID="3" presetClass="emph" presetSubtype="6" fill="hold" nodeType="withEffect">
                                  <p:stCondLst>
                                    <p:cond delay="0"/>
                                  </p:stCondLst>
                                  <p:childTnLst>
                                    <p:animClr clrSpc="hsl" dir="cw">
                                      <p:cBhvr override="childStyle">
                                        <p:cTn id="163" dur="2000" fill="hold"/>
                                        <p:tgtEl>
                                          <p:spTgt spid="10">
                                            <p:txEl>
                                              <p:pRg st="9" end="9"/>
                                            </p:txEl>
                                          </p:spTgt>
                                        </p:tgtEl>
                                        <p:attrNameLst>
                                          <p:attrName>style.color</p:attrName>
                                        </p:attrNameLst>
                                      </p:cBhvr>
                                      <p:to>
                                        <a:srgbClr val="FFFF00"/>
                                      </p:to>
                                    </p:animClr>
                                  </p:childTnLst>
                                </p:cTn>
                              </p:par>
                              <p:par>
                                <p:cTn id="164" presetID="3" presetClass="emph" presetSubtype="6" fill="hold" nodeType="withEffect">
                                  <p:stCondLst>
                                    <p:cond delay="0"/>
                                  </p:stCondLst>
                                  <p:childTnLst>
                                    <p:animClr clrSpc="hsl" dir="cw">
                                      <p:cBhvr override="childStyle">
                                        <p:cTn id="165" dur="2000" fill="hold"/>
                                        <p:tgtEl>
                                          <p:spTgt spid="10">
                                            <p:txEl>
                                              <p:pRg st="10" end="10"/>
                                            </p:txEl>
                                          </p:spTgt>
                                        </p:tgtEl>
                                        <p:attrNameLst>
                                          <p:attrName>style.color</p:attrName>
                                        </p:attrNameLst>
                                      </p:cBhvr>
                                      <p:to>
                                        <a:srgbClr val="FFFF00"/>
                                      </p:to>
                                    </p:animClr>
                                  </p:childTnLst>
                                </p:cTn>
                              </p:par>
                              <p:par>
                                <p:cTn id="166" presetID="3" presetClass="emph" presetSubtype="6" fill="hold" nodeType="withEffect">
                                  <p:stCondLst>
                                    <p:cond delay="0"/>
                                  </p:stCondLst>
                                  <p:childTnLst>
                                    <p:animClr clrSpc="hsl" dir="cw">
                                      <p:cBhvr override="childStyle">
                                        <p:cTn id="167" dur="2000" fill="hold"/>
                                        <p:tgtEl>
                                          <p:spTgt spid="10">
                                            <p:txEl>
                                              <p:pRg st="11" end="11"/>
                                            </p:txEl>
                                          </p:spTgt>
                                        </p:tgtEl>
                                        <p:attrNameLst>
                                          <p:attrName>style.color</p:attrName>
                                        </p:attrNameLst>
                                      </p:cBhvr>
                                      <p:to>
                                        <a:srgbClr val="FFFF00"/>
                                      </p:to>
                                    </p:animClr>
                                  </p:childTnLst>
                                </p:cTn>
                              </p:par>
                              <p:par>
                                <p:cTn id="168" presetID="3" presetClass="emph" presetSubtype="6" fill="hold" nodeType="withEffect">
                                  <p:stCondLst>
                                    <p:cond delay="0"/>
                                  </p:stCondLst>
                                  <p:childTnLst>
                                    <p:animClr clrSpc="hsl" dir="cw">
                                      <p:cBhvr override="childStyle">
                                        <p:cTn id="169" dur="2000" fill="hold"/>
                                        <p:tgtEl>
                                          <p:spTgt spid="10">
                                            <p:txEl>
                                              <p:pRg st="12" end="12"/>
                                            </p:txEl>
                                          </p:spTgt>
                                        </p:tgtEl>
                                        <p:attrNameLst>
                                          <p:attrName>style.color</p:attrName>
                                        </p:attrNameLst>
                                      </p:cBhvr>
                                      <p:to>
                                        <a:srgbClr val="FFFF00"/>
                                      </p:to>
                                    </p:animClr>
                                  </p:childTnLst>
                                </p:cTn>
                              </p:par>
                              <p:par>
                                <p:cTn id="170" presetID="3" presetClass="emph" presetSubtype="6" fill="hold" nodeType="withEffect">
                                  <p:stCondLst>
                                    <p:cond delay="0"/>
                                  </p:stCondLst>
                                  <p:childTnLst>
                                    <p:animClr clrSpc="hsl" dir="cw">
                                      <p:cBhvr override="childStyle">
                                        <p:cTn id="171" dur="2000" fill="hold"/>
                                        <p:tgtEl>
                                          <p:spTgt spid="10">
                                            <p:txEl>
                                              <p:pRg st="13" end="13"/>
                                            </p:txEl>
                                          </p:spTgt>
                                        </p:tgtEl>
                                        <p:attrNameLst>
                                          <p:attrName>style.color</p:attrName>
                                        </p:attrNameLst>
                                      </p:cBhvr>
                                      <p:to>
                                        <a:srgbClr val="FFFF00"/>
                                      </p:to>
                                    </p:animClr>
                                  </p:childTnLst>
                                </p:cTn>
                              </p:par>
                              <p:par>
                                <p:cTn id="172" presetID="3" presetClass="emph" presetSubtype="6" fill="hold" nodeType="withEffect">
                                  <p:stCondLst>
                                    <p:cond delay="0"/>
                                  </p:stCondLst>
                                  <p:childTnLst>
                                    <p:animClr clrSpc="hsl" dir="cw">
                                      <p:cBhvr override="childStyle">
                                        <p:cTn id="173" dur="2000" fill="hold"/>
                                        <p:tgtEl>
                                          <p:spTgt spid="10">
                                            <p:txEl>
                                              <p:pRg st="14" end="14"/>
                                            </p:txEl>
                                          </p:spTgt>
                                        </p:tgtEl>
                                        <p:attrNameLst>
                                          <p:attrName>style.color</p:attrName>
                                        </p:attrNameLst>
                                      </p:cBhvr>
                                      <p:to>
                                        <a:srgbClr val="FFFF00"/>
                                      </p:to>
                                    </p:animClr>
                                  </p:childTnLst>
                                </p:cTn>
                              </p:par>
                              <p:par>
                                <p:cTn id="174" presetID="3" presetClass="emph" presetSubtype="6" fill="hold" nodeType="withEffect">
                                  <p:stCondLst>
                                    <p:cond delay="0"/>
                                  </p:stCondLst>
                                  <p:childTnLst>
                                    <p:animClr clrSpc="hsl" dir="cw">
                                      <p:cBhvr override="childStyle">
                                        <p:cTn id="175" dur="2000" fill="hold"/>
                                        <p:tgtEl>
                                          <p:spTgt spid="10">
                                            <p:txEl>
                                              <p:pRg st="15" end="15"/>
                                            </p:txEl>
                                          </p:spTgt>
                                        </p:tgtEl>
                                        <p:attrNameLst>
                                          <p:attrName>style.color</p:attrName>
                                        </p:attrNameLst>
                                      </p:cBhvr>
                                      <p:to>
                                        <a:srgbClr val="FFFF00"/>
                                      </p:to>
                                    </p:animClr>
                                  </p:childTnLst>
                                </p:cTn>
                              </p:par>
                            </p:childTnLst>
                          </p:cTn>
                        </p:par>
                        <p:par>
                          <p:cTn id="176" fill="hold">
                            <p:stCondLst>
                              <p:cond delay="2000"/>
                            </p:stCondLst>
                            <p:childTnLst>
                              <p:par>
                                <p:cTn id="177" presetID="0" presetClass="exit" presetSubtype="0" fill="hold" grpId="1" nodeType="afterEffect">
                                  <p:stCondLst>
                                    <p:cond delay="200"/>
                                  </p:stCondLst>
                                  <p:childTnLst>
                                    <p:set>
                                      <p:cBhvr>
                                        <p:cTn id="178" dur="1" fill="hold">
                                          <p:stCondLst>
                                            <p:cond delay="1499"/>
                                          </p:stCondLst>
                                        </p:cTn>
                                        <p:tgtEl>
                                          <p:spTgt spid="9"/>
                                        </p:tgtEl>
                                        <p:attrNameLst>
                                          <p:attrName>style.visibility</p:attrName>
                                        </p:attrNameLst>
                                      </p:cBhvr>
                                      <p:to>
                                        <p:strVal val="hidden"/>
                                      </p:to>
                                    </p:set>
                                    <p:animEffect transition="out" filter="dissolve">
                                      <p:cBhvr>
                                        <p:cTn id="179" dur="1500">
                                          <p:stCondLst>
                                            <p:cond delay="0"/>
                                          </p:stCondLst>
                                        </p:cTn>
                                        <p:tgtEl>
                                          <p:spTgt spid="9"/>
                                        </p:tgtEl>
                                      </p:cBhvr>
                                    </p:animEffect>
                                    <p:anim to="" calcmode="lin" valueType="num">
                                      <p:cBhvr>
                                        <p:cTn id="180" dur="1500" fill="hold">
                                          <p:stCondLst>
                                            <p:cond delay="0"/>
                                          </p:stCondLst>
                                        </p:cTn>
                                        <p:tgtEl>
                                          <p:spTgt spid="9"/>
                                        </p:tgtEl>
                                        <p:attrNameLst>
                                          <p:attrName>ppt_w</p:attrName>
                                        </p:attrNameLst>
                                      </p:cBhvr>
                                      <p:tavLst>
                                        <p:tav tm="0">
                                          <p:val>
                                            <p:strVal val="#ppt_w"/>
                                          </p:val>
                                        </p:tav>
                                        <p:tav tm="100000">
                                          <p:val>
                                            <p:strVal val="#ppt_w*4"/>
                                          </p:val>
                                        </p:tav>
                                      </p:tavLst>
                                    </p:anim>
                                    <p:anim to="" calcmode="lin" valueType="num">
                                      <p:cBhvr>
                                        <p:cTn id="181" dur="1500" fill="hold">
                                          <p:stCondLst>
                                            <p:cond delay="0"/>
                                          </p:stCondLst>
                                        </p:cTn>
                                        <p:tgtEl>
                                          <p:spTgt spid="9"/>
                                        </p:tgtEl>
                                        <p:attrNameLst>
                                          <p:attrName>ppt_h</p:attrName>
                                        </p:attrNameLst>
                                      </p:cBhvr>
                                      <p:tavLst>
                                        <p:tav tm="0">
                                          <p:val>
                                            <p:strVal val="#ppt_h"/>
                                          </p:val>
                                        </p:tav>
                                        <p:tav tm="100000">
                                          <p:val>
                                            <p:strVal val="#ppt_h*4"/>
                                          </p:val>
                                        </p:tav>
                                      </p:tavLst>
                                    </p:anim>
                                  </p:childTnLst>
                                </p:cTn>
                              </p:par>
                            </p:childTnLst>
                          </p:cTn>
                        </p:par>
                        <p:par>
                          <p:cTn id="182" fill="hold">
                            <p:stCondLst>
                              <p:cond delay="3700"/>
                            </p:stCondLst>
                            <p:childTnLst>
                              <p:par>
                                <p:cTn id="183" presetID="0" presetClass="path" presetSubtype="0" accel="50000" decel="50000" fill="hold" nodeType="afterEffect">
                                  <p:stCondLst>
                                    <p:cond delay="0"/>
                                  </p:stCondLst>
                                  <p:childTnLst>
                                    <p:animMotion origin="layout" path="M 2.77778E-6 1.04533E-6 L 0.24496 0.17969 " pathEditMode="relative" rAng="0" ptsTypes="AA">
                                      <p:cBhvr>
                                        <p:cTn id="184" dur="2000" fill="hold"/>
                                        <p:tgtEl>
                                          <p:spTgt spid="10">
                                            <p:txEl>
                                              <p:pRg st="0" end="0"/>
                                            </p:txEl>
                                          </p:spTgt>
                                        </p:tgtEl>
                                        <p:attrNameLst>
                                          <p:attrName>ppt_x</p:attrName>
                                          <p:attrName>ppt_y</p:attrName>
                                        </p:attrNameLst>
                                      </p:cBhvr>
                                      <p:rCtr x="12240" y="8996"/>
                                    </p:animMotion>
                                  </p:childTnLst>
                                </p:cTn>
                              </p:par>
                              <p:par>
                                <p:cTn id="185" presetID="0" presetClass="path" presetSubtype="0" accel="50000" decel="50000" fill="hold" nodeType="withEffect">
                                  <p:stCondLst>
                                    <p:cond delay="0"/>
                                  </p:stCondLst>
                                  <p:childTnLst>
                                    <p:animMotion origin="layout" path="M 1.66667E-6 -1.71138E-6 L 0.23385 0.12489 " pathEditMode="relative" rAng="0" ptsTypes="AA">
                                      <p:cBhvr>
                                        <p:cTn id="186" dur="2000" fill="hold"/>
                                        <p:tgtEl>
                                          <p:spTgt spid="10">
                                            <p:txEl>
                                              <p:pRg st="1" end="1"/>
                                            </p:txEl>
                                          </p:spTgt>
                                        </p:tgtEl>
                                        <p:attrNameLst>
                                          <p:attrName>ppt_x</p:attrName>
                                          <p:attrName>ppt_y</p:attrName>
                                        </p:attrNameLst>
                                      </p:cBhvr>
                                      <p:rCtr x="11684" y="6244"/>
                                    </p:animMotion>
                                  </p:childTnLst>
                                </p:cTn>
                              </p:par>
                              <p:par>
                                <p:cTn id="187" presetID="0" presetClass="path" presetSubtype="0" accel="50000" decel="50000" fill="hold" nodeType="withEffect">
                                  <p:stCondLst>
                                    <p:cond delay="0"/>
                                  </p:stCondLst>
                                  <p:childTnLst>
                                    <p:animMotion origin="layout" path="M -3.05556E-6 -2.34968E-6 L 0.31007 0.06638 " pathEditMode="relative" rAng="0" ptsTypes="AA">
                                      <p:cBhvr>
                                        <p:cTn id="188" dur="2000" fill="hold"/>
                                        <p:tgtEl>
                                          <p:spTgt spid="10">
                                            <p:txEl>
                                              <p:pRg st="2" end="2"/>
                                            </p:txEl>
                                          </p:spTgt>
                                        </p:tgtEl>
                                        <p:attrNameLst>
                                          <p:attrName>ppt_x</p:attrName>
                                          <p:attrName>ppt_y</p:attrName>
                                        </p:attrNameLst>
                                      </p:cBhvr>
                                      <p:rCtr x="15503" y="3307"/>
                                    </p:animMotion>
                                  </p:childTnLst>
                                </p:cTn>
                              </p:par>
                              <p:par>
                                <p:cTn id="189" presetID="0" presetClass="path" presetSubtype="0" accel="50000" decel="50000" fill="hold" nodeType="withEffect">
                                  <p:stCondLst>
                                    <p:cond delay="0"/>
                                  </p:stCondLst>
                                  <p:childTnLst>
                                    <p:animMotion origin="layout" path="M 5.55112E-17 -2.98797E-6 L 0.29653 0.00787 " pathEditMode="relative" rAng="0" ptsTypes="AA">
                                      <p:cBhvr>
                                        <p:cTn id="190" dur="2000" fill="hold"/>
                                        <p:tgtEl>
                                          <p:spTgt spid="10">
                                            <p:txEl>
                                              <p:pRg st="3" end="3"/>
                                            </p:txEl>
                                          </p:spTgt>
                                        </p:tgtEl>
                                        <p:attrNameLst>
                                          <p:attrName>ppt_x</p:attrName>
                                          <p:attrName>ppt_y</p:attrName>
                                        </p:attrNameLst>
                                      </p:cBhvr>
                                      <p:rCtr x="14826" y="393"/>
                                    </p:animMotion>
                                  </p:childTnLst>
                                </p:cTn>
                              </p:par>
                              <p:par>
                                <p:cTn id="191" presetID="0" presetClass="path" presetSubtype="0" accel="50000" decel="50000" fill="hold" nodeType="withEffect">
                                  <p:stCondLst>
                                    <p:cond delay="0"/>
                                  </p:stCondLst>
                                  <p:childTnLst>
                                    <p:animMotion origin="layout" path="M -4.44444E-6 0.00024 L 0.36823 -0.05087 " pathEditMode="relative" rAng="0" ptsTypes="AA">
                                      <p:cBhvr>
                                        <p:cTn id="192" dur="2000" fill="hold"/>
                                        <p:tgtEl>
                                          <p:spTgt spid="10">
                                            <p:txEl>
                                              <p:pRg st="4" end="4"/>
                                            </p:txEl>
                                          </p:spTgt>
                                        </p:tgtEl>
                                        <p:attrNameLst>
                                          <p:attrName>ppt_x</p:attrName>
                                          <p:attrName>ppt_y</p:attrName>
                                        </p:attrNameLst>
                                      </p:cBhvr>
                                      <p:rCtr x="18403" y="-2567"/>
                                    </p:animMotion>
                                  </p:childTnLst>
                                </p:cTn>
                              </p:par>
                              <p:par>
                                <p:cTn id="193" presetID="0" presetClass="path" presetSubtype="0" accel="50000" decel="50000" fill="hold" nodeType="withEffect">
                                  <p:stCondLst>
                                    <p:cond delay="0"/>
                                  </p:stCondLst>
                                  <p:childTnLst>
                                    <p:animMotion origin="layout" path="M -2.77778E-7 0.00023 L 0.24844 -0.10939 " pathEditMode="relative" rAng="0" ptsTypes="AA">
                                      <p:cBhvr>
                                        <p:cTn id="194" dur="2000" fill="hold"/>
                                        <p:tgtEl>
                                          <p:spTgt spid="10">
                                            <p:txEl>
                                              <p:pRg st="5" end="5"/>
                                            </p:txEl>
                                          </p:spTgt>
                                        </p:tgtEl>
                                        <p:attrNameLst>
                                          <p:attrName>ppt_x</p:attrName>
                                          <p:attrName>ppt_y</p:attrName>
                                        </p:attrNameLst>
                                      </p:cBhvr>
                                      <p:rCtr x="12413" y="-5481"/>
                                    </p:animMotion>
                                  </p:childTnLst>
                                </p:cTn>
                              </p:par>
                              <p:par>
                                <p:cTn id="195" presetID="0" presetClass="path" presetSubtype="0" accel="50000" decel="50000" fill="hold" nodeType="withEffect">
                                  <p:stCondLst>
                                    <p:cond delay="0"/>
                                  </p:stCondLst>
                                  <p:childTnLst>
                                    <p:animMotion origin="layout" path="M -2.22222E-6 2.96296E-6 L 0.37344 -0.16806 " pathEditMode="relative" rAng="0" ptsTypes="AA">
                                      <p:cBhvr>
                                        <p:cTn id="196" dur="2000" fill="hold"/>
                                        <p:tgtEl>
                                          <p:spTgt spid="10">
                                            <p:txEl>
                                              <p:pRg st="6" end="6"/>
                                            </p:txEl>
                                          </p:spTgt>
                                        </p:tgtEl>
                                        <p:attrNameLst>
                                          <p:attrName>ppt_x</p:attrName>
                                          <p:attrName>ppt_y</p:attrName>
                                        </p:attrNameLst>
                                      </p:cBhvr>
                                      <p:rCtr x="18663" y="-8403"/>
                                    </p:animMotion>
                                  </p:childTnLst>
                                </p:cTn>
                              </p:par>
                              <p:par>
                                <p:cTn id="197" presetID="0" presetClass="path" presetSubtype="0" accel="50000" decel="50000" fill="hold" nodeType="withEffect">
                                  <p:stCondLst>
                                    <p:cond delay="0"/>
                                  </p:stCondLst>
                                  <p:childTnLst>
                                    <p:animMotion origin="layout" path="M -4.44444E-6 1.92414E-6 L 0.46719 -0.22826 " pathEditMode="relative" rAng="0" ptsTypes="AA">
                                      <p:cBhvr>
                                        <p:cTn id="198" dur="2000" fill="hold"/>
                                        <p:tgtEl>
                                          <p:spTgt spid="10">
                                            <p:txEl>
                                              <p:pRg st="7" end="7"/>
                                            </p:txEl>
                                          </p:spTgt>
                                        </p:tgtEl>
                                        <p:attrNameLst>
                                          <p:attrName>ppt_x</p:attrName>
                                          <p:attrName>ppt_y</p:attrName>
                                        </p:attrNameLst>
                                      </p:cBhvr>
                                      <p:rCtr x="23351" y="-11425"/>
                                    </p:animMotion>
                                  </p:childTnLst>
                                </p:cTn>
                              </p:par>
                              <p:par>
                                <p:cTn id="199" presetID="0" presetClass="path" presetSubtype="0" accel="50000" decel="50000" fill="hold" nodeType="withEffect">
                                  <p:stCondLst>
                                    <p:cond delay="0"/>
                                  </p:stCondLst>
                                  <p:childTnLst>
                                    <p:animMotion origin="layout" path="M -1.38889E-6 0.00023 L 0.26111 -0.28377 " pathEditMode="relative" rAng="0" ptsTypes="AA">
                                      <p:cBhvr>
                                        <p:cTn id="200" dur="2000" fill="hold"/>
                                        <p:tgtEl>
                                          <p:spTgt spid="10">
                                            <p:txEl>
                                              <p:pRg st="8" end="8"/>
                                            </p:txEl>
                                          </p:spTgt>
                                        </p:tgtEl>
                                        <p:attrNameLst>
                                          <p:attrName>ppt_x</p:attrName>
                                          <p:attrName>ppt_y</p:attrName>
                                        </p:attrNameLst>
                                      </p:cBhvr>
                                      <p:rCtr x="13056" y="-14200"/>
                                    </p:animMotion>
                                  </p:childTnLst>
                                </p:cTn>
                              </p:par>
                              <p:par>
                                <p:cTn id="201" presetID="0" presetClass="path" presetSubtype="0" accel="50000" decel="50000" fill="hold" nodeType="withEffect">
                                  <p:stCondLst>
                                    <p:cond delay="0"/>
                                  </p:stCondLst>
                                  <p:childTnLst>
                                    <p:animMotion origin="layout" path="M -8.33333E-7 0.00023 L 0.24479 -0.34389 " pathEditMode="relative" rAng="0" ptsTypes="AA">
                                      <p:cBhvr>
                                        <p:cTn id="202" dur="2000" fill="hold"/>
                                        <p:tgtEl>
                                          <p:spTgt spid="10">
                                            <p:txEl>
                                              <p:pRg st="9" end="9"/>
                                            </p:txEl>
                                          </p:spTgt>
                                        </p:tgtEl>
                                        <p:attrNameLst>
                                          <p:attrName>ppt_x</p:attrName>
                                          <p:attrName>ppt_y</p:attrName>
                                        </p:attrNameLst>
                                      </p:cBhvr>
                                      <p:rCtr x="12240" y="-17206"/>
                                    </p:animMotion>
                                  </p:childTnLst>
                                </p:cTn>
                              </p:par>
                              <p:par>
                                <p:cTn id="203" presetID="0" presetClass="path" presetSubtype="0" accel="50000" decel="50000" fill="hold" nodeType="withEffect">
                                  <p:stCondLst>
                                    <p:cond delay="0"/>
                                  </p:stCondLst>
                                  <p:childTnLst>
                                    <p:animMotion origin="layout" path="M -1.94444E-6 -2.52544E-6 L 0.26736 -0.40263 " pathEditMode="relative" rAng="0" ptsTypes="AA">
                                      <p:cBhvr>
                                        <p:cTn id="204" dur="2000" fill="hold"/>
                                        <p:tgtEl>
                                          <p:spTgt spid="10">
                                            <p:txEl>
                                              <p:pRg st="10" end="10"/>
                                            </p:txEl>
                                          </p:spTgt>
                                        </p:tgtEl>
                                        <p:attrNameLst>
                                          <p:attrName>ppt_x</p:attrName>
                                          <p:attrName>ppt_y</p:attrName>
                                        </p:attrNameLst>
                                      </p:cBhvr>
                                      <p:rCtr x="13368" y="-20143"/>
                                    </p:animMotion>
                                  </p:childTnLst>
                                </p:cTn>
                              </p:par>
                              <p:par>
                                <p:cTn id="205" presetID="0" presetClass="path" presetSubtype="0" accel="50000" decel="50000" fill="hold" nodeType="withEffect">
                                  <p:stCondLst>
                                    <p:cond delay="0"/>
                                  </p:stCondLst>
                                  <p:childTnLst>
                                    <p:animMotion origin="layout" path="M 5E-6 -3.16374E-6 L 0.24462 -0.46276 " pathEditMode="relative" rAng="0" ptsTypes="AA">
                                      <p:cBhvr>
                                        <p:cTn id="206" dur="2000" fill="hold"/>
                                        <p:tgtEl>
                                          <p:spTgt spid="10">
                                            <p:txEl>
                                              <p:pRg st="11" end="11"/>
                                            </p:txEl>
                                          </p:spTgt>
                                        </p:tgtEl>
                                        <p:attrNameLst>
                                          <p:attrName>ppt_x</p:attrName>
                                          <p:attrName>ppt_y</p:attrName>
                                        </p:attrNameLst>
                                      </p:cBhvr>
                                      <p:rCtr x="12222" y="-23150"/>
                                    </p:animMotion>
                                  </p:childTnLst>
                                </p:cTn>
                              </p:par>
                              <p:par>
                                <p:cTn id="207" presetID="0" presetClass="path" presetSubtype="0" accel="50000" decel="50000" fill="hold" nodeType="withEffect">
                                  <p:stCondLst>
                                    <p:cond delay="0"/>
                                  </p:stCondLst>
                                  <p:childTnLst>
                                    <p:animMotion origin="layout" path="M 4.44444E-6 -3.80204E-6 L 0.29843 -0.52127 " pathEditMode="relative" rAng="0" ptsTypes="AA">
                                      <p:cBhvr>
                                        <p:cTn id="208" dur="2000" fill="hold"/>
                                        <p:tgtEl>
                                          <p:spTgt spid="10">
                                            <p:txEl>
                                              <p:pRg st="12" end="12"/>
                                            </p:txEl>
                                          </p:spTgt>
                                        </p:tgtEl>
                                        <p:attrNameLst>
                                          <p:attrName>ppt_x</p:attrName>
                                          <p:attrName>ppt_y</p:attrName>
                                        </p:attrNameLst>
                                      </p:cBhvr>
                                      <p:rCtr x="14913" y="-26064"/>
                                    </p:animMotion>
                                  </p:childTnLst>
                                </p:cTn>
                              </p:par>
                              <p:par>
                                <p:cTn id="209" presetID="0" presetClass="path" presetSubtype="0" accel="50000" decel="50000" fill="hold" nodeType="withEffect">
                                  <p:stCondLst>
                                    <p:cond delay="0"/>
                                  </p:stCondLst>
                                  <p:childTnLst>
                                    <p:animMotion origin="layout" path="M 2.22222E-6 4.29232E-6 L 0.2651 -0.5784 " pathEditMode="relative" rAng="0" ptsTypes="AA">
                                      <p:cBhvr>
                                        <p:cTn id="210" dur="2000" fill="hold"/>
                                        <p:tgtEl>
                                          <p:spTgt spid="10">
                                            <p:txEl>
                                              <p:pRg st="13" end="13"/>
                                            </p:txEl>
                                          </p:spTgt>
                                        </p:tgtEl>
                                        <p:attrNameLst>
                                          <p:attrName>ppt_x</p:attrName>
                                          <p:attrName>ppt_y</p:attrName>
                                        </p:attrNameLst>
                                      </p:cBhvr>
                                      <p:rCtr x="13247" y="-28932"/>
                                    </p:animMotion>
                                  </p:childTnLst>
                                </p:cTn>
                              </p:par>
                              <p:par>
                                <p:cTn id="211" presetID="0" presetClass="path" presetSubtype="0" accel="50000" decel="50000" fill="hold" nodeType="withEffect">
                                  <p:stCondLst>
                                    <p:cond delay="0"/>
                                  </p:stCondLst>
                                  <p:childTnLst>
                                    <p:animMotion origin="layout" path="M 8.33333E-7 3.65402E-6 L 0.26076 -0.63691 " pathEditMode="relative" rAng="0" ptsTypes="AA">
                                      <p:cBhvr>
                                        <p:cTn id="212" dur="2000" fill="hold"/>
                                        <p:tgtEl>
                                          <p:spTgt spid="10">
                                            <p:txEl>
                                              <p:pRg st="14" end="14"/>
                                            </p:txEl>
                                          </p:spTgt>
                                        </p:tgtEl>
                                        <p:attrNameLst>
                                          <p:attrName>ppt_x</p:attrName>
                                          <p:attrName>ppt_y</p:attrName>
                                        </p:attrNameLst>
                                      </p:cBhvr>
                                      <p:rCtr x="13038" y="-31846"/>
                                    </p:animMotion>
                                  </p:childTnLst>
                                </p:cTn>
                              </p:par>
                              <p:par>
                                <p:cTn id="213" presetID="0" presetClass="path" presetSubtype="0" accel="50000" decel="50000" fill="hold" nodeType="withEffect">
                                  <p:stCondLst>
                                    <p:cond delay="0"/>
                                  </p:stCondLst>
                                  <p:childTnLst>
                                    <p:animMotion origin="layout" path="M 1.38889E-6 1.74838E-6 L 0.38333 -0.69565 " pathEditMode="relative" rAng="0" ptsTypes="AA">
                                      <p:cBhvr>
                                        <p:cTn id="214" dur="2000" fill="hold"/>
                                        <p:tgtEl>
                                          <p:spTgt spid="10">
                                            <p:txEl>
                                              <p:pRg st="15" end="15"/>
                                            </p:txEl>
                                          </p:spTgt>
                                        </p:tgtEl>
                                        <p:attrNameLst>
                                          <p:attrName>ppt_x</p:attrName>
                                          <p:attrName>ppt_y</p:attrName>
                                        </p:attrNameLst>
                                      </p:cBhvr>
                                      <p:rCtr x="19167" y="-34783"/>
                                    </p:animMotion>
                                  </p:childTnLst>
                                </p:cTn>
                              </p:par>
                              <p:par>
                                <p:cTn id="215" presetID="23" presetClass="exit" presetSubtype="32" fill="hold" nodeType="withEffect">
                                  <p:stCondLst>
                                    <p:cond delay="0"/>
                                  </p:stCondLst>
                                  <p:childTnLst>
                                    <p:anim calcmode="lin" valueType="num">
                                      <p:cBhvr>
                                        <p:cTn id="216" dur="2000"/>
                                        <p:tgtEl>
                                          <p:spTgt spid="10">
                                            <p:txEl>
                                              <p:pRg st="0" end="0"/>
                                            </p:txEl>
                                          </p:spTgt>
                                        </p:tgtEl>
                                        <p:attrNameLst>
                                          <p:attrName>ppt_w</p:attrName>
                                        </p:attrNameLst>
                                      </p:cBhvr>
                                      <p:tavLst>
                                        <p:tav tm="0">
                                          <p:val>
                                            <p:strVal val="ppt_w"/>
                                          </p:val>
                                        </p:tav>
                                        <p:tav tm="100000">
                                          <p:val>
                                            <p:fltVal val="0"/>
                                          </p:val>
                                        </p:tav>
                                      </p:tavLst>
                                    </p:anim>
                                    <p:anim calcmode="lin" valueType="num">
                                      <p:cBhvr>
                                        <p:cTn id="217" dur="2000"/>
                                        <p:tgtEl>
                                          <p:spTgt spid="10">
                                            <p:txEl>
                                              <p:pRg st="0" end="0"/>
                                            </p:txEl>
                                          </p:spTgt>
                                        </p:tgtEl>
                                        <p:attrNameLst>
                                          <p:attrName>ppt_h</p:attrName>
                                        </p:attrNameLst>
                                      </p:cBhvr>
                                      <p:tavLst>
                                        <p:tav tm="0">
                                          <p:val>
                                            <p:strVal val="ppt_h"/>
                                          </p:val>
                                        </p:tav>
                                        <p:tav tm="100000">
                                          <p:val>
                                            <p:fltVal val="0"/>
                                          </p:val>
                                        </p:tav>
                                      </p:tavLst>
                                    </p:anim>
                                    <p:set>
                                      <p:cBhvr>
                                        <p:cTn id="218" dur="1" fill="hold">
                                          <p:stCondLst>
                                            <p:cond delay="1999"/>
                                          </p:stCondLst>
                                        </p:cTn>
                                        <p:tgtEl>
                                          <p:spTgt spid="10">
                                            <p:txEl>
                                              <p:pRg st="0" end="0"/>
                                            </p:txEl>
                                          </p:spTgt>
                                        </p:tgtEl>
                                        <p:attrNameLst>
                                          <p:attrName>style.visibility</p:attrName>
                                        </p:attrNameLst>
                                      </p:cBhvr>
                                      <p:to>
                                        <p:strVal val="hidden"/>
                                      </p:to>
                                    </p:set>
                                  </p:childTnLst>
                                </p:cTn>
                              </p:par>
                              <p:par>
                                <p:cTn id="219" presetID="23" presetClass="exit" presetSubtype="32" fill="hold" nodeType="withEffect">
                                  <p:stCondLst>
                                    <p:cond delay="0"/>
                                  </p:stCondLst>
                                  <p:childTnLst>
                                    <p:anim calcmode="lin" valueType="num">
                                      <p:cBhvr>
                                        <p:cTn id="220" dur="2000"/>
                                        <p:tgtEl>
                                          <p:spTgt spid="10">
                                            <p:txEl>
                                              <p:pRg st="1" end="1"/>
                                            </p:txEl>
                                          </p:spTgt>
                                        </p:tgtEl>
                                        <p:attrNameLst>
                                          <p:attrName>ppt_w</p:attrName>
                                        </p:attrNameLst>
                                      </p:cBhvr>
                                      <p:tavLst>
                                        <p:tav tm="0">
                                          <p:val>
                                            <p:strVal val="ppt_w"/>
                                          </p:val>
                                        </p:tav>
                                        <p:tav tm="100000">
                                          <p:val>
                                            <p:fltVal val="0"/>
                                          </p:val>
                                        </p:tav>
                                      </p:tavLst>
                                    </p:anim>
                                    <p:anim calcmode="lin" valueType="num">
                                      <p:cBhvr>
                                        <p:cTn id="221" dur="2000"/>
                                        <p:tgtEl>
                                          <p:spTgt spid="10">
                                            <p:txEl>
                                              <p:pRg st="1" end="1"/>
                                            </p:txEl>
                                          </p:spTgt>
                                        </p:tgtEl>
                                        <p:attrNameLst>
                                          <p:attrName>ppt_h</p:attrName>
                                        </p:attrNameLst>
                                      </p:cBhvr>
                                      <p:tavLst>
                                        <p:tav tm="0">
                                          <p:val>
                                            <p:strVal val="ppt_h"/>
                                          </p:val>
                                        </p:tav>
                                        <p:tav tm="100000">
                                          <p:val>
                                            <p:fltVal val="0"/>
                                          </p:val>
                                        </p:tav>
                                      </p:tavLst>
                                    </p:anim>
                                    <p:set>
                                      <p:cBhvr>
                                        <p:cTn id="222" dur="1" fill="hold">
                                          <p:stCondLst>
                                            <p:cond delay="1999"/>
                                          </p:stCondLst>
                                        </p:cTn>
                                        <p:tgtEl>
                                          <p:spTgt spid="10">
                                            <p:txEl>
                                              <p:pRg st="1" end="1"/>
                                            </p:txEl>
                                          </p:spTgt>
                                        </p:tgtEl>
                                        <p:attrNameLst>
                                          <p:attrName>style.visibility</p:attrName>
                                        </p:attrNameLst>
                                      </p:cBhvr>
                                      <p:to>
                                        <p:strVal val="hidden"/>
                                      </p:to>
                                    </p:set>
                                  </p:childTnLst>
                                </p:cTn>
                              </p:par>
                              <p:par>
                                <p:cTn id="223" presetID="23" presetClass="exit" presetSubtype="32" fill="hold" nodeType="withEffect">
                                  <p:stCondLst>
                                    <p:cond delay="0"/>
                                  </p:stCondLst>
                                  <p:childTnLst>
                                    <p:anim calcmode="lin" valueType="num">
                                      <p:cBhvr>
                                        <p:cTn id="224" dur="2000"/>
                                        <p:tgtEl>
                                          <p:spTgt spid="10">
                                            <p:txEl>
                                              <p:pRg st="2" end="2"/>
                                            </p:txEl>
                                          </p:spTgt>
                                        </p:tgtEl>
                                        <p:attrNameLst>
                                          <p:attrName>ppt_w</p:attrName>
                                        </p:attrNameLst>
                                      </p:cBhvr>
                                      <p:tavLst>
                                        <p:tav tm="0">
                                          <p:val>
                                            <p:strVal val="ppt_w"/>
                                          </p:val>
                                        </p:tav>
                                        <p:tav tm="100000">
                                          <p:val>
                                            <p:fltVal val="0"/>
                                          </p:val>
                                        </p:tav>
                                      </p:tavLst>
                                    </p:anim>
                                    <p:anim calcmode="lin" valueType="num">
                                      <p:cBhvr>
                                        <p:cTn id="225" dur="2000"/>
                                        <p:tgtEl>
                                          <p:spTgt spid="10">
                                            <p:txEl>
                                              <p:pRg st="2" end="2"/>
                                            </p:txEl>
                                          </p:spTgt>
                                        </p:tgtEl>
                                        <p:attrNameLst>
                                          <p:attrName>ppt_h</p:attrName>
                                        </p:attrNameLst>
                                      </p:cBhvr>
                                      <p:tavLst>
                                        <p:tav tm="0">
                                          <p:val>
                                            <p:strVal val="ppt_h"/>
                                          </p:val>
                                        </p:tav>
                                        <p:tav tm="100000">
                                          <p:val>
                                            <p:fltVal val="0"/>
                                          </p:val>
                                        </p:tav>
                                      </p:tavLst>
                                    </p:anim>
                                    <p:set>
                                      <p:cBhvr>
                                        <p:cTn id="226" dur="1" fill="hold">
                                          <p:stCondLst>
                                            <p:cond delay="1999"/>
                                          </p:stCondLst>
                                        </p:cTn>
                                        <p:tgtEl>
                                          <p:spTgt spid="10">
                                            <p:txEl>
                                              <p:pRg st="2" end="2"/>
                                            </p:txEl>
                                          </p:spTgt>
                                        </p:tgtEl>
                                        <p:attrNameLst>
                                          <p:attrName>style.visibility</p:attrName>
                                        </p:attrNameLst>
                                      </p:cBhvr>
                                      <p:to>
                                        <p:strVal val="hidden"/>
                                      </p:to>
                                    </p:set>
                                  </p:childTnLst>
                                </p:cTn>
                              </p:par>
                              <p:par>
                                <p:cTn id="227" presetID="23" presetClass="exit" presetSubtype="32" fill="hold" nodeType="withEffect">
                                  <p:stCondLst>
                                    <p:cond delay="0"/>
                                  </p:stCondLst>
                                  <p:childTnLst>
                                    <p:anim calcmode="lin" valueType="num">
                                      <p:cBhvr>
                                        <p:cTn id="228" dur="2000"/>
                                        <p:tgtEl>
                                          <p:spTgt spid="10">
                                            <p:txEl>
                                              <p:pRg st="3" end="3"/>
                                            </p:txEl>
                                          </p:spTgt>
                                        </p:tgtEl>
                                        <p:attrNameLst>
                                          <p:attrName>ppt_w</p:attrName>
                                        </p:attrNameLst>
                                      </p:cBhvr>
                                      <p:tavLst>
                                        <p:tav tm="0">
                                          <p:val>
                                            <p:strVal val="ppt_w"/>
                                          </p:val>
                                        </p:tav>
                                        <p:tav tm="100000">
                                          <p:val>
                                            <p:fltVal val="0"/>
                                          </p:val>
                                        </p:tav>
                                      </p:tavLst>
                                    </p:anim>
                                    <p:anim calcmode="lin" valueType="num">
                                      <p:cBhvr>
                                        <p:cTn id="229" dur="2000"/>
                                        <p:tgtEl>
                                          <p:spTgt spid="10">
                                            <p:txEl>
                                              <p:pRg st="3" end="3"/>
                                            </p:txEl>
                                          </p:spTgt>
                                        </p:tgtEl>
                                        <p:attrNameLst>
                                          <p:attrName>ppt_h</p:attrName>
                                        </p:attrNameLst>
                                      </p:cBhvr>
                                      <p:tavLst>
                                        <p:tav tm="0">
                                          <p:val>
                                            <p:strVal val="ppt_h"/>
                                          </p:val>
                                        </p:tav>
                                        <p:tav tm="100000">
                                          <p:val>
                                            <p:fltVal val="0"/>
                                          </p:val>
                                        </p:tav>
                                      </p:tavLst>
                                    </p:anim>
                                    <p:set>
                                      <p:cBhvr>
                                        <p:cTn id="230" dur="1" fill="hold">
                                          <p:stCondLst>
                                            <p:cond delay="1999"/>
                                          </p:stCondLst>
                                        </p:cTn>
                                        <p:tgtEl>
                                          <p:spTgt spid="10">
                                            <p:txEl>
                                              <p:pRg st="3" end="3"/>
                                            </p:txEl>
                                          </p:spTgt>
                                        </p:tgtEl>
                                        <p:attrNameLst>
                                          <p:attrName>style.visibility</p:attrName>
                                        </p:attrNameLst>
                                      </p:cBhvr>
                                      <p:to>
                                        <p:strVal val="hidden"/>
                                      </p:to>
                                    </p:set>
                                  </p:childTnLst>
                                </p:cTn>
                              </p:par>
                              <p:par>
                                <p:cTn id="231" presetID="23" presetClass="exit" presetSubtype="32" fill="hold" nodeType="withEffect">
                                  <p:stCondLst>
                                    <p:cond delay="0"/>
                                  </p:stCondLst>
                                  <p:childTnLst>
                                    <p:anim calcmode="lin" valueType="num">
                                      <p:cBhvr>
                                        <p:cTn id="232" dur="2000"/>
                                        <p:tgtEl>
                                          <p:spTgt spid="10">
                                            <p:txEl>
                                              <p:pRg st="4" end="4"/>
                                            </p:txEl>
                                          </p:spTgt>
                                        </p:tgtEl>
                                        <p:attrNameLst>
                                          <p:attrName>ppt_w</p:attrName>
                                        </p:attrNameLst>
                                      </p:cBhvr>
                                      <p:tavLst>
                                        <p:tav tm="0">
                                          <p:val>
                                            <p:strVal val="ppt_w"/>
                                          </p:val>
                                        </p:tav>
                                        <p:tav tm="100000">
                                          <p:val>
                                            <p:fltVal val="0"/>
                                          </p:val>
                                        </p:tav>
                                      </p:tavLst>
                                    </p:anim>
                                    <p:anim calcmode="lin" valueType="num">
                                      <p:cBhvr>
                                        <p:cTn id="233" dur="2000"/>
                                        <p:tgtEl>
                                          <p:spTgt spid="10">
                                            <p:txEl>
                                              <p:pRg st="4" end="4"/>
                                            </p:txEl>
                                          </p:spTgt>
                                        </p:tgtEl>
                                        <p:attrNameLst>
                                          <p:attrName>ppt_h</p:attrName>
                                        </p:attrNameLst>
                                      </p:cBhvr>
                                      <p:tavLst>
                                        <p:tav tm="0">
                                          <p:val>
                                            <p:strVal val="ppt_h"/>
                                          </p:val>
                                        </p:tav>
                                        <p:tav tm="100000">
                                          <p:val>
                                            <p:fltVal val="0"/>
                                          </p:val>
                                        </p:tav>
                                      </p:tavLst>
                                    </p:anim>
                                    <p:set>
                                      <p:cBhvr>
                                        <p:cTn id="234" dur="1" fill="hold">
                                          <p:stCondLst>
                                            <p:cond delay="1999"/>
                                          </p:stCondLst>
                                        </p:cTn>
                                        <p:tgtEl>
                                          <p:spTgt spid="10">
                                            <p:txEl>
                                              <p:pRg st="4" end="4"/>
                                            </p:txEl>
                                          </p:spTgt>
                                        </p:tgtEl>
                                        <p:attrNameLst>
                                          <p:attrName>style.visibility</p:attrName>
                                        </p:attrNameLst>
                                      </p:cBhvr>
                                      <p:to>
                                        <p:strVal val="hidden"/>
                                      </p:to>
                                    </p:set>
                                  </p:childTnLst>
                                </p:cTn>
                              </p:par>
                              <p:par>
                                <p:cTn id="235" presetID="23" presetClass="exit" presetSubtype="32" fill="hold" nodeType="withEffect">
                                  <p:stCondLst>
                                    <p:cond delay="0"/>
                                  </p:stCondLst>
                                  <p:childTnLst>
                                    <p:anim calcmode="lin" valueType="num">
                                      <p:cBhvr>
                                        <p:cTn id="236" dur="2000"/>
                                        <p:tgtEl>
                                          <p:spTgt spid="10">
                                            <p:txEl>
                                              <p:pRg st="5" end="5"/>
                                            </p:txEl>
                                          </p:spTgt>
                                        </p:tgtEl>
                                        <p:attrNameLst>
                                          <p:attrName>ppt_w</p:attrName>
                                        </p:attrNameLst>
                                      </p:cBhvr>
                                      <p:tavLst>
                                        <p:tav tm="0">
                                          <p:val>
                                            <p:strVal val="ppt_w"/>
                                          </p:val>
                                        </p:tav>
                                        <p:tav tm="100000">
                                          <p:val>
                                            <p:fltVal val="0"/>
                                          </p:val>
                                        </p:tav>
                                      </p:tavLst>
                                    </p:anim>
                                    <p:anim calcmode="lin" valueType="num">
                                      <p:cBhvr>
                                        <p:cTn id="237" dur="2000"/>
                                        <p:tgtEl>
                                          <p:spTgt spid="10">
                                            <p:txEl>
                                              <p:pRg st="5" end="5"/>
                                            </p:txEl>
                                          </p:spTgt>
                                        </p:tgtEl>
                                        <p:attrNameLst>
                                          <p:attrName>ppt_h</p:attrName>
                                        </p:attrNameLst>
                                      </p:cBhvr>
                                      <p:tavLst>
                                        <p:tav tm="0">
                                          <p:val>
                                            <p:strVal val="ppt_h"/>
                                          </p:val>
                                        </p:tav>
                                        <p:tav tm="100000">
                                          <p:val>
                                            <p:fltVal val="0"/>
                                          </p:val>
                                        </p:tav>
                                      </p:tavLst>
                                    </p:anim>
                                    <p:set>
                                      <p:cBhvr>
                                        <p:cTn id="238" dur="1" fill="hold">
                                          <p:stCondLst>
                                            <p:cond delay="1999"/>
                                          </p:stCondLst>
                                        </p:cTn>
                                        <p:tgtEl>
                                          <p:spTgt spid="10">
                                            <p:txEl>
                                              <p:pRg st="5" end="5"/>
                                            </p:txEl>
                                          </p:spTgt>
                                        </p:tgtEl>
                                        <p:attrNameLst>
                                          <p:attrName>style.visibility</p:attrName>
                                        </p:attrNameLst>
                                      </p:cBhvr>
                                      <p:to>
                                        <p:strVal val="hidden"/>
                                      </p:to>
                                    </p:set>
                                  </p:childTnLst>
                                </p:cTn>
                              </p:par>
                              <p:par>
                                <p:cTn id="239" presetID="23" presetClass="exit" presetSubtype="32" fill="hold" nodeType="withEffect">
                                  <p:stCondLst>
                                    <p:cond delay="0"/>
                                  </p:stCondLst>
                                  <p:childTnLst>
                                    <p:anim calcmode="lin" valueType="num">
                                      <p:cBhvr>
                                        <p:cTn id="240" dur="2000"/>
                                        <p:tgtEl>
                                          <p:spTgt spid="10">
                                            <p:txEl>
                                              <p:pRg st="6" end="6"/>
                                            </p:txEl>
                                          </p:spTgt>
                                        </p:tgtEl>
                                        <p:attrNameLst>
                                          <p:attrName>ppt_w</p:attrName>
                                        </p:attrNameLst>
                                      </p:cBhvr>
                                      <p:tavLst>
                                        <p:tav tm="0">
                                          <p:val>
                                            <p:strVal val="ppt_w"/>
                                          </p:val>
                                        </p:tav>
                                        <p:tav tm="100000">
                                          <p:val>
                                            <p:fltVal val="0"/>
                                          </p:val>
                                        </p:tav>
                                      </p:tavLst>
                                    </p:anim>
                                    <p:anim calcmode="lin" valueType="num">
                                      <p:cBhvr>
                                        <p:cTn id="241" dur="2000"/>
                                        <p:tgtEl>
                                          <p:spTgt spid="10">
                                            <p:txEl>
                                              <p:pRg st="6" end="6"/>
                                            </p:txEl>
                                          </p:spTgt>
                                        </p:tgtEl>
                                        <p:attrNameLst>
                                          <p:attrName>ppt_h</p:attrName>
                                        </p:attrNameLst>
                                      </p:cBhvr>
                                      <p:tavLst>
                                        <p:tav tm="0">
                                          <p:val>
                                            <p:strVal val="ppt_h"/>
                                          </p:val>
                                        </p:tav>
                                        <p:tav tm="100000">
                                          <p:val>
                                            <p:fltVal val="0"/>
                                          </p:val>
                                        </p:tav>
                                      </p:tavLst>
                                    </p:anim>
                                    <p:set>
                                      <p:cBhvr>
                                        <p:cTn id="242" dur="1" fill="hold">
                                          <p:stCondLst>
                                            <p:cond delay="1999"/>
                                          </p:stCondLst>
                                        </p:cTn>
                                        <p:tgtEl>
                                          <p:spTgt spid="10">
                                            <p:txEl>
                                              <p:pRg st="6" end="6"/>
                                            </p:txEl>
                                          </p:spTgt>
                                        </p:tgtEl>
                                        <p:attrNameLst>
                                          <p:attrName>style.visibility</p:attrName>
                                        </p:attrNameLst>
                                      </p:cBhvr>
                                      <p:to>
                                        <p:strVal val="hidden"/>
                                      </p:to>
                                    </p:set>
                                  </p:childTnLst>
                                </p:cTn>
                              </p:par>
                              <p:par>
                                <p:cTn id="243" presetID="23" presetClass="exit" presetSubtype="32" fill="hold" nodeType="withEffect">
                                  <p:stCondLst>
                                    <p:cond delay="0"/>
                                  </p:stCondLst>
                                  <p:childTnLst>
                                    <p:anim calcmode="lin" valueType="num">
                                      <p:cBhvr>
                                        <p:cTn id="244" dur="2000"/>
                                        <p:tgtEl>
                                          <p:spTgt spid="10">
                                            <p:txEl>
                                              <p:pRg st="7" end="7"/>
                                            </p:txEl>
                                          </p:spTgt>
                                        </p:tgtEl>
                                        <p:attrNameLst>
                                          <p:attrName>ppt_w</p:attrName>
                                        </p:attrNameLst>
                                      </p:cBhvr>
                                      <p:tavLst>
                                        <p:tav tm="0">
                                          <p:val>
                                            <p:strVal val="ppt_w"/>
                                          </p:val>
                                        </p:tav>
                                        <p:tav tm="100000">
                                          <p:val>
                                            <p:fltVal val="0"/>
                                          </p:val>
                                        </p:tav>
                                      </p:tavLst>
                                    </p:anim>
                                    <p:anim calcmode="lin" valueType="num">
                                      <p:cBhvr>
                                        <p:cTn id="245" dur="2000"/>
                                        <p:tgtEl>
                                          <p:spTgt spid="10">
                                            <p:txEl>
                                              <p:pRg st="7" end="7"/>
                                            </p:txEl>
                                          </p:spTgt>
                                        </p:tgtEl>
                                        <p:attrNameLst>
                                          <p:attrName>ppt_h</p:attrName>
                                        </p:attrNameLst>
                                      </p:cBhvr>
                                      <p:tavLst>
                                        <p:tav tm="0">
                                          <p:val>
                                            <p:strVal val="ppt_h"/>
                                          </p:val>
                                        </p:tav>
                                        <p:tav tm="100000">
                                          <p:val>
                                            <p:fltVal val="0"/>
                                          </p:val>
                                        </p:tav>
                                      </p:tavLst>
                                    </p:anim>
                                    <p:set>
                                      <p:cBhvr>
                                        <p:cTn id="246" dur="1" fill="hold">
                                          <p:stCondLst>
                                            <p:cond delay="1999"/>
                                          </p:stCondLst>
                                        </p:cTn>
                                        <p:tgtEl>
                                          <p:spTgt spid="10">
                                            <p:txEl>
                                              <p:pRg st="7" end="7"/>
                                            </p:txEl>
                                          </p:spTgt>
                                        </p:tgtEl>
                                        <p:attrNameLst>
                                          <p:attrName>style.visibility</p:attrName>
                                        </p:attrNameLst>
                                      </p:cBhvr>
                                      <p:to>
                                        <p:strVal val="hidden"/>
                                      </p:to>
                                    </p:set>
                                  </p:childTnLst>
                                </p:cTn>
                              </p:par>
                              <p:par>
                                <p:cTn id="247" presetID="23" presetClass="exit" presetSubtype="32" fill="hold" nodeType="withEffect">
                                  <p:stCondLst>
                                    <p:cond delay="0"/>
                                  </p:stCondLst>
                                  <p:childTnLst>
                                    <p:anim calcmode="lin" valueType="num">
                                      <p:cBhvr>
                                        <p:cTn id="248" dur="2000"/>
                                        <p:tgtEl>
                                          <p:spTgt spid="10">
                                            <p:txEl>
                                              <p:pRg st="8" end="8"/>
                                            </p:txEl>
                                          </p:spTgt>
                                        </p:tgtEl>
                                        <p:attrNameLst>
                                          <p:attrName>ppt_w</p:attrName>
                                        </p:attrNameLst>
                                      </p:cBhvr>
                                      <p:tavLst>
                                        <p:tav tm="0">
                                          <p:val>
                                            <p:strVal val="ppt_w"/>
                                          </p:val>
                                        </p:tav>
                                        <p:tav tm="100000">
                                          <p:val>
                                            <p:fltVal val="0"/>
                                          </p:val>
                                        </p:tav>
                                      </p:tavLst>
                                    </p:anim>
                                    <p:anim calcmode="lin" valueType="num">
                                      <p:cBhvr>
                                        <p:cTn id="249" dur="2000"/>
                                        <p:tgtEl>
                                          <p:spTgt spid="10">
                                            <p:txEl>
                                              <p:pRg st="8" end="8"/>
                                            </p:txEl>
                                          </p:spTgt>
                                        </p:tgtEl>
                                        <p:attrNameLst>
                                          <p:attrName>ppt_h</p:attrName>
                                        </p:attrNameLst>
                                      </p:cBhvr>
                                      <p:tavLst>
                                        <p:tav tm="0">
                                          <p:val>
                                            <p:strVal val="ppt_h"/>
                                          </p:val>
                                        </p:tav>
                                        <p:tav tm="100000">
                                          <p:val>
                                            <p:fltVal val="0"/>
                                          </p:val>
                                        </p:tav>
                                      </p:tavLst>
                                    </p:anim>
                                    <p:set>
                                      <p:cBhvr>
                                        <p:cTn id="250" dur="1" fill="hold">
                                          <p:stCondLst>
                                            <p:cond delay="1999"/>
                                          </p:stCondLst>
                                        </p:cTn>
                                        <p:tgtEl>
                                          <p:spTgt spid="10">
                                            <p:txEl>
                                              <p:pRg st="8" end="8"/>
                                            </p:txEl>
                                          </p:spTgt>
                                        </p:tgtEl>
                                        <p:attrNameLst>
                                          <p:attrName>style.visibility</p:attrName>
                                        </p:attrNameLst>
                                      </p:cBhvr>
                                      <p:to>
                                        <p:strVal val="hidden"/>
                                      </p:to>
                                    </p:set>
                                  </p:childTnLst>
                                </p:cTn>
                              </p:par>
                              <p:par>
                                <p:cTn id="251" presetID="23" presetClass="exit" presetSubtype="32" fill="hold" nodeType="withEffect">
                                  <p:stCondLst>
                                    <p:cond delay="0"/>
                                  </p:stCondLst>
                                  <p:childTnLst>
                                    <p:anim calcmode="lin" valueType="num">
                                      <p:cBhvr>
                                        <p:cTn id="252" dur="2000"/>
                                        <p:tgtEl>
                                          <p:spTgt spid="10">
                                            <p:txEl>
                                              <p:pRg st="9" end="9"/>
                                            </p:txEl>
                                          </p:spTgt>
                                        </p:tgtEl>
                                        <p:attrNameLst>
                                          <p:attrName>ppt_w</p:attrName>
                                        </p:attrNameLst>
                                      </p:cBhvr>
                                      <p:tavLst>
                                        <p:tav tm="0">
                                          <p:val>
                                            <p:strVal val="ppt_w"/>
                                          </p:val>
                                        </p:tav>
                                        <p:tav tm="100000">
                                          <p:val>
                                            <p:fltVal val="0"/>
                                          </p:val>
                                        </p:tav>
                                      </p:tavLst>
                                    </p:anim>
                                    <p:anim calcmode="lin" valueType="num">
                                      <p:cBhvr>
                                        <p:cTn id="253" dur="2000"/>
                                        <p:tgtEl>
                                          <p:spTgt spid="10">
                                            <p:txEl>
                                              <p:pRg st="9" end="9"/>
                                            </p:txEl>
                                          </p:spTgt>
                                        </p:tgtEl>
                                        <p:attrNameLst>
                                          <p:attrName>ppt_h</p:attrName>
                                        </p:attrNameLst>
                                      </p:cBhvr>
                                      <p:tavLst>
                                        <p:tav tm="0">
                                          <p:val>
                                            <p:strVal val="ppt_h"/>
                                          </p:val>
                                        </p:tav>
                                        <p:tav tm="100000">
                                          <p:val>
                                            <p:fltVal val="0"/>
                                          </p:val>
                                        </p:tav>
                                      </p:tavLst>
                                    </p:anim>
                                    <p:set>
                                      <p:cBhvr>
                                        <p:cTn id="254" dur="1" fill="hold">
                                          <p:stCondLst>
                                            <p:cond delay="1999"/>
                                          </p:stCondLst>
                                        </p:cTn>
                                        <p:tgtEl>
                                          <p:spTgt spid="10">
                                            <p:txEl>
                                              <p:pRg st="9" end="9"/>
                                            </p:txEl>
                                          </p:spTgt>
                                        </p:tgtEl>
                                        <p:attrNameLst>
                                          <p:attrName>style.visibility</p:attrName>
                                        </p:attrNameLst>
                                      </p:cBhvr>
                                      <p:to>
                                        <p:strVal val="hidden"/>
                                      </p:to>
                                    </p:set>
                                  </p:childTnLst>
                                </p:cTn>
                              </p:par>
                              <p:par>
                                <p:cTn id="255" presetID="23" presetClass="exit" presetSubtype="32" fill="hold" nodeType="withEffect">
                                  <p:stCondLst>
                                    <p:cond delay="0"/>
                                  </p:stCondLst>
                                  <p:childTnLst>
                                    <p:anim calcmode="lin" valueType="num">
                                      <p:cBhvr>
                                        <p:cTn id="256" dur="2000"/>
                                        <p:tgtEl>
                                          <p:spTgt spid="10">
                                            <p:txEl>
                                              <p:pRg st="10" end="10"/>
                                            </p:txEl>
                                          </p:spTgt>
                                        </p:tgtEl>
                                        <p:attrNameLst>
                                          <p:attrName>ppt_w</p:attrName>
                                        </p:attrNameLst>
                                      </p:cBhvr>
                                      <p:tavLst>
                                        <p:tav tm="0">
                                          <p:val>
                                            <p:strVal val="ppt_w"/>
                                          </p:val>
                                        </p:tav>
                                        <p:tav tm="100000">
                                          <p:val>
                                            <p:fltVal val="0"/>
                                          </p:val>
                                        </p:tav>
                                      </p:tavLst>
                                    </p:anim>
                                    <p:anim calcmode="lin" valueType="num">
                                      <p:cBhvr>
                                        <p:cTn id="257" dur="2000"/>
                                        <p:tgtEl>
                                          <p:spTgt spid="10">
                                            <p:txEl>
                                              <p:pRg st="10" end="10"/>
                                            </p:txEl>
                                          </p:spTgt>
                                        </p:tgtEl>
                                        <p:attrNameLst>
                                          <p:attrName>ppt_h</p:attrName>
                                        </p:attrNameLst>
                                      </p:cBhvr>
                                      <p:tavLst>
                                        <p:tav tm="0">
                                          <p:val>
                                            <p:strVal val="ppt_h"/>
                                          </p:val>
                                        </p:tav>
                                        <p:tav tm="100000">
                                          <p:val>
                                            <p:fltVal val="0"/>
                                          </p:val>
                                        </p:tav>
                                      </p:tavLst>
                                    </p:anim>
                                    <p:set>
                                      <p:cBhvr>
                                        <p:cTn id="258" dur="1" fill="hold">
                                          <p:stCondLst>
                                            <p:cond delay="1999"/>
                                          </p:stCondLst>
                                        </p:cTn>
                                        <p:tgtEl>
                                          <p:spTgt spid="10">
                                            <p:txEl>
                                              <p:pRg st="10" end="10"/>
                                            </p:txEl>
                                          </p:spTgt>
                                        </p:tgtEl>
                                        <p:attrNameLst>
                                          <p:attrName>style.visibility</p:attrName>
                                        </p:attrNameLst>
                                      </p:cBhvr>
                                      <p:to>
                                        <p:strVal val="hidden"/>
                                      </p:to>
                                    </p:set>
                                  </p:childTnLst>
                                </p:cTn>
                              </p:par>
                              <p:par>
                                <p:cTn id="259" presetID="23" presetClass="exit" presetSubtype="32" fill="hold" nodeType="withEffect">
                                  <p:stCondLst>
                                    <p:cond delay="0"/>
                                  </p:stCondLst>
                                  <p:childTnLst>
                                    <p:anim calcmode="lin" valueType="num">
                                      <p:cBhvr>
                                        <p:cTn id="260" dur="2000"/>
                                        <p:tgtEl>
                                          <p:spTgt spid="10">
                                            <p:txEl>
                                              <p:pRg st="11" end="11"/>
                                            </p:txEl>
                                          </p:spTgt>
                                        </p:tgtEl>
                                        <p:attrNameLst>
                                          <p:attrName>ppt_w</p:attrName>
                                        </p:attrNameLst>
                                      </p:cBhvr>
                                      <p:tavLst>
                                        <p:tav tm="0">
                                          <p:val>
                                            <p:strVal val="ppt_w"/>
                                          </p:val>
                                        </p:tav>
                                        <p:tav tm="100000">
                                          <p:val>
                                            <p:fltVal val="0"/>
                                          </p:val>
                                        </p:tav>
                                      </p:tavLst>
                                    </p:anim>
                                    <p:anim calcmode="lin" valueType="num">
                                      <p:cBhvr>
                                        <p:cTn id="261" dur="2000"/>
                                        <p:tgtEl>
                                          <p:spTgt spid="10">
                                            <p:txEl>
                                              <p:pRg st="11" end="11"/>
                                            </p:txEl>
                                          </p:spTgt>
                                        </p:tgtEl>
                                        <p:attrNameLst>
                                          <p:attrName>ppt_h</p:attrName>
                                        </p:attrNameLst>
                                      </p:cBhvr>
                                      <p:tavLst>
                                        <p:tav tm="0">
                                          <p:val>
                                            <p:strVal val="ppt_h"/>
                                          </p:val>
                                        </p:tav>
                                        <p:tav tm="100000">
                                          <p:val>
                                            <p:fltVal val="0"/>
                                          </p:val>
                                        </p:tav>
                                      </p:tavLst>
                                    </p:anim>
                                    <p:set>
                                      <p:cBhvr>
                                        <p:cTn id="262" dur="1" fill="hold">
                                          <p:stCondLst>
                                            <p:cond delay="1999"/>
                                          </p:stCondLst>
                                        </p:cTn>
                                        <p:tgtEl>
                                          <p:spTgt spid="10">
                                            <p:txEl>
                                              <p:pRg st="11" end="11"/>
                                            </p:txEl>
                                          </p:spTgt>
                                        </p:tgtEl>
                                        <p:attrNameLst>
                                          <p:attrName>style.visibility</p:attrName>
                                        </p:attrNameLst>
                                      </p:cBhvr>
                                      <p:to>
                                        <p:strVal val="hidden"/>
                                      </p:to>
                                    </p:set>
                                  </p:childTnLst>
                                </p:cTn>
                              </p:par>
                              <p:par>
                                <p:cTn id="263" presetID="23" presetClass="exit" presetSubtype="32" fill="hold" nodeType="withEffect">
                                  <p:stCondLst>
                                    <p:cond delay="0"/>
                                  </p:stCondLst>
                                  <p:childTnLst>
                                    <p:anim calcmode="lin" valueType="num">
                                      <p:cBhvr>
                                        <p:cTn id="264" dur="2000"/>
                                        <p:tgtEl>
                                          <p:spTgt spid="10">
                                            <p:txEl>
                                              <p:pRg st="12" end="12"/>
                                            </p:txEl>
                                          </p:spTgt>
                                        </p:tgtEl>
                                        <p:attrNameLst>
                                          <p:attrName>ppt_w</p:attrName>
                                        </p:attrNameLst>
                                      </p:cBhvr>
                                      <p:tavLst>
                                        <p:tav tm="0">
                                          <p:val>
                                            <p:strVal val="ppt_w"/>
                                          </p:val>
                                        </p:tav>
                                        <p:tav tm="100000">
                                          <p:val>
                                            <p:fltVal val="0"/>
                                          </p:val>
                                        </p:tav>
                                      </p:tavLst>
                                    </p:anim>
                                    <p:anim calcmode="lin" valueType="num">
                                      <p:cBhvr>
                                        <p:cTn id="265" dur="2000"/>
                                        <p:tgtEl>
                                          <p:spTgt spid="10">
                                            <p:txEl>
                                              <p:pRg st="12" end="12"/>
                                            </p:txEl>
                                          </p:spTgt>
                                        </p:tgtEl>
                                        <p:attrNameLst>
                                          <p:attrName>ppt_h</p:attrName>
                                        </p:attrNameLst>
                                      </p:cBhvr>
                                      <p:tavLst>
                                        <p:tav tm="0">
                                          <p:val>
                                            <p:strVal val="ppt_h"/>
                                          </p:val>
                                        </p:tav>
                                        <p:tav tm="100000">
                                          <p:val>
                                            <p:fltVal val="0"/>
                                          </p:val>
                                        </p:tav>
                                      </p:tavLst>
                                    </p:anim>
                                    <p:set>
                                      <p:cBhvr>
                                        <p:cTn id="266" dur="1" fill="hold">
                                          <p:stCondLst>
                                            <p:cond delay="1999"/>
                                          </p:stCondLst>
                                        </p:cTn>
                                        <p:tgtEl>
                                          <p:spTgt spid="10">
                                            <p:txEl>
                                              <p:pRg st="12" end="12"/>
                                            </p:txEl>
                                          </p:spTgt>
                                        </p:tgtEl>
                                        <p:attrNameLst>
                                          <p:attrName>style.visibility</p:attrName>
                                        </p:attrNameLst>
                                      </p:cBhvr>
                                      <p:to>
                                        <p:strVal val="hidden"/>
                                      </p:to>
                                    </p:set>
                                  </p:childTnLst>
                                </p:cTn>
                              </p:par>
                              <p:par>
                                <p:cTn id="267" presetID="23" presetClass="exit" presetSubtype="32" fill="hold" nodeType="withEffect">
                                  <p:stCondLst>
                                    <p:cond delay="0"/>
                                  </p:stCondLst>
                                  <p:childTnLst>
                                    <p:anim calcmode="lin" valueType="num">
                                      <p:cBhvr>
                                        <p:cTn id="268" dur="2000"/>
                                        <p:tgtEl>
                                          <p:spTgt spid="10">
                                            <p:txEl>
                                              <p:pRg st="13" end="13"/>
                                            </p:txEl>
                                          </p:spTgt>
                                        </p:tgtEl>
                                        <p:attrNameLst>
                                          <p:attrName>ppt_w</p:attrName>
                                        </p:attrNameLst>
                                      </p:cBhvr>
                                      <p:tavLst>
                                        <p:tav tm="0">
                                          <p:val>
                                            <p:strVal val="ppt_w"/>
                                          </p:val>
                                        </p:tav>
                                        <p:tav tm="100000">
                                          <p:val>
                                            <p:fltVal val="0"/>
                                          </p:val>
                                        </p:tav>
                                      </p:tavLst>
                                    </p:anim>
                                    <p:anim calcmode="lin" valueType="num">
                                      <p:cBhvr>
                                        <p:cTn id="269" dur="2000"/>
                                        <p:tgtEl>
                                          <p:spTgt spid="10">
                                            <p:txEl>
                                              <p:pRg st="13" end="13"/>
                                            </p:txEl>
                                          </p:spTgt>
                                        </p:tgtEl>
                                        <p:attrNameLst>
                                          <p:attrName>ppt_h</p:attrName>
                                        </p:attrNameLst>
                                      </p:cBhvr>
                                      <p:tavLst>
                                        <p:tav tm="0">
                                          <p:val>
                                            <p:strVal val="ppt_h"/>
                                          </p:val>
                                        </p:tav>
                                        <p:tav tm="100000">
                                          <p:val>
                                            <p:fltVal val="0"/>
                                          </p:val>
                                        </p:tav>
                                      </p:tavLst>
                                    </p:anim>
                                    <p:set>
                                      <p:cBhvr>
                                        <p:cTn id="270" dur="1" fill="hold">
                                          <p:stCondLst>
                                            <p:cond delay="1999"/>
                                          </p:stCondLst>
                                        </p:cTn>
                                        <p:tgtEl>
                                          <p:spTgt spid="10">
                                            <p:txEl>
                                              <p:pRg st="13" end="13"/>
                                            </p:txEl>
                                          </p:spTgt>
                                        </p:tgtEl>
                                        <p:attrNameLst>
                                          <p:attrName>style.visibility</p:attrName>
                                        </p:attrNameLst>
                                      </p:cBhvr>
                                      <p:to>
                                        <p:strVal val="hidden"/>
                                      </p:to>
                                    </p:set>
                                  </p:childTnLst>
                                </p:cTn>
                              </p:par>
                              <p:par>
                                <p:cTn id="271" presetID="23" presetClass="exit" presetSubtype="32" fill="hold" nodeType="withEffect">
                                  <p:stCondLst>
                                    <p:cond delay="0"/>
                                  </p:stCondLst>
                                  <p:childTnLst>
                                    <p:anim calcmode="lin" valueType="num">
                                      <p:cBhvr>
                                        <p:cTn id="272" dur="2000"/>
                                        <p:tgtEl>
                                          <p:spTgt spid="10">
                                            <p:txEl>
                                              <p:pRg st="14" end="14"/>
                                            </p:txEl>
                                          </p:spTgt>
                                        </p:tgtEl>
                                        <p:attrNameLst>
                                          <p:attrName>ppt_w</p:attrName>
                                        </p:attrNameLst>
                                      </p:cBhvr>
                                      <p:tavLst>
                                        <p:tav tm="0">
                                          <p:val>
                                            <p:strVal val="ppt_w"/>
                                          </p:val>
                                        </p:tav>
                                        <p:tav tm="100000">
                                          <p:val>
                                            <p:fltVal val="0"/>
                                          </p:val>
                                        </p:tav>
                                      </p:tavLst>
                                    </p:anim>
                                    <p:anim calcmode="lin" valueType="num">
                                      <p:cBhvr>
                                        <p:cTn id="273" dur="2000"/>
                                        <p:tgtEl>
                                          <p:spTgt spid="10">
                                            <p:txEl>
                                              <p:pRg st="14" end="14"/>
                                            </p:txEl>
                                          </p:spTgt>
                                        </p:tgtEl>
                                        <p:attrNameLst>
                                          <p:attrName>ppt_h</p:attrName>
                                        </p:attrNameLst>
                                      </p:cBhvr>
                                      <p:tavLst>
                                        <p:tav tm="0">
                                          <p:val>
                                            <p:strVal val="ppt_h"/>
                                          </p:val>
                                        </p:tav>
                                        <p:tav tm="100000">
                                          <p:val>
                                            <p:fltVal val="0"/>
                                          </p:val>
                                        </p:tav>
                                      </p:tavLst>
                                    </p:anim>
                                    <p:set>
                                      <p:cBhvr>
                                        <p:cTn id="274" dur="1" fill="hold">
                                          <p:stCondLst>
                                            <p:cond delay="1999"/>
                                          </p:stCondLst>
                                        </p:cTn>
                                        <p:tgtEl>
                                          <p:spTgt spid="10">
                                            <p:txEl>
                                              <p:pRg st="14" end="14"/>
                                            </p:txEl>
                                          </p:spTgt>
                                        </p:tgtEl>
                                        <p:attrNameLst>
                                          <p:attrName>style.visibility</p:attrName>
                                        </p:attrNameLst>
                                      </p:cBhvr>
                                      <p:to>
                                        <p:strVal val="hidden"/>
                                      </p:to>
                                    </p:set>
                                  </p:childTnLst>
                                </p:cTn>
                              </p:par>
                              <p:par>
                                <p:cTn id="275" presetID="23" presetClass="exit" presetSubtype="32" fill="hold" nodeType="withEffect">
                                  <p:stCondLst>
                                    <p:cond delay="0"/>
                                  </p:stCondLst>
                                  <p:childTnLst>
                                    <p:anim calcmode="lin" valueType="num">
                                      <p:cBhvr>
                                        <p:cTn id="276" dur="2000"/>
                                        <p:tgtEl>
                                          <p:spTgt spid="10">
                                            <p:txEl>
                                              <p:pRg st="15" end="15"/>
                                            </p:txEl>
                                          </p:spTgt>
                                        </p:tgtEl>
                                        <p:attrNameLst>
                                          <p:attrName>ppt_w</p:attrName>
                                        </p:attrNameLst>
                                      </p:cBhvr>
                                      <p:tavLst>
                                        <p:tav tm="0">
                                          <p:val>
                                            <p:strVal val="ppt_w"/>
                                          </p:val>
                                        </p:tav>
                                        <p:tav tm="100000">
                                          <p:val>
                                            <p:fltVal val="0"/>
                                          </p:val>
                                        </p:tav>
                                      </p:tavLst>
                                    </p:anim>
                                    <p:anim calcmode="lin" valueType="num">
                                      <p:cBhvr>
                                        <p:cTn id="277" dur="2000"/>
                                        <p:tgtEl>
                                          <p:spTgt spid="10">
                                            <p:txEl>
                                              <p:pRg st="15" end="15"/>
                                            </p:txEl>
                                          </p:spTgt>
                                        </p:tgtEl>
                                        <p:attrNameLst>
                                          <p:attrName>ppt_h</p:attrName>
                                        </p:attrNameLst>
                                      </p:cBhvr>
                                      <p:tavLst>
                                        <p:tav tm="0">
                                          <p:val>
                                            <p:strVal val="ppt_h"/>
                                          </p:val>
                                        </p:tav>
                                        <p:tav tm="100000">
                                          <p:val>
                                            <p:fltVal val="0"/>
                                          </p:val>
                                        </p:tav>
                                      </p:tavLst>
                                    </p:anim>
                                    <p:set>
                                      <p:cBhvr>
                                        <p:cTn id="278" dur="1" fill="hold">
                                          <p:stCondLst>
                                            <p:cond delay="1999"/>
                                          </p:stCondLst>
                                        </p:cTn>
                                        <p:tgtEl>
                                          <p:spTgt spid="10">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11" grpId="2"/>
      <p:bldP spid="7" grpId="0"/>
      <p:bldP spid="10" grpId="0" uiExpand="1" build="p"/>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0"/>
            <a:ext cx="12191999" cy="6858000"/>
          </a:xfrm>
        </p:spPr>
      </p:pic>
    </p:spTree>
    <p:extLst>
      <p:ext uri="{BB962C8B-B14F-4D97-AF65-F5344CB8AC3E}">
        <p14:creationId xmlns:p14="http://schemas.microsoft.com/office/powerpoint/2010/main" val="18129746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66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7400"/>
            <a:ext cx="8839200" cy="2849562"/>
          </a:xfrm>
        </p:spPr>
        <p:txBody>
          <a:bodyPr>
            <a:normAutofit/>
          </a:bodyPr>
          <a:lstStyle/>
          <a:p>
            <a:r>
              <a:rPr lang="en-US" sz="5400" b="1" dirty="0">
                <a:solidFill>
                  <a:srgbClr val="FF0000"/>
                </a:solidFill>
              </a:rPr>
              <a:t>Please visit </a:t>
            </a:r>
            <a:br>
              <a:rPr lang="en-US" b="1" dirty="0"/>
            </a:br>
            <a:r>
              <a:rPr lang="en-US" sz="3600" b="1" u="sng" dirty="0">
                <a:solidFill>
                  <a:srgbClr val="3333FF"/>
                </a:solidFill>
              </a:rPr>
              <a:t>http://www.LoveFromGod.com/saints.htm</a:t>
            </a:r>
            <a:br>
              <a:rPr lang="en-US" sz="3100" b="1" dirty="0"/>
            </a:br>
            <a:r>
              <a:rPr lang="en-US" sz="4800" b="1" dirty="0">
                <a:solidFill>
                  <a:srgbClr val="FF0000"/>
                </a:solidFill>
              </a:rPr>
              <a:t>to explore further</a:t>
            </a:r>
          </a:p>
        </p:txBody>
      </p:sp>
    </p:spTree>
    <p:extLst>
      <p:ext uri="{BB962C8B-B14F-4D97-AF65-F5344CB8AC3E}">
        <p14:creationId xmlns:p14="http://schemas.microsoft.com/office/powerpoint/2010/main" val="2131205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0"/>
            <a:ext cx="9144000" cy="8734926"/>
          </a:xfrm>
          <a:prstGeom prst="rect">
            <a:avLst/>
          </a:prstGeom>
        </p:spPr>
      </p:pic>
      <p:sp>
        <p:nvSpPr>
          <p:cNvPr id="3" name="Rectangle 3"/>
          <p:cNvSpPr>
            <a:spLocks noGrp="1" noChangeArrowheads="1"/>
          </p:cNvSpPr>
          <p:nvPr>
            <p:ph type="subTitle" idx="1"/>
          </p:nvPr>
        </p:nvSpPr>
        <p:spPr>
          <a:xfrm>
            <a:off x="1371600" y="2590800"/>
            <a:ext cx="6400800" cy="3810000"/>
          </a:xfrm>
        </p:spPr>
        <p:txBody>
          <a:bodyPr>
            <a:normAutofit/>
          </a:bodyPr>
          <a:lstStyle/>
          <a:p>
            <a:pPr>
              <a:lnSpc>
                <a:spcPct val="90000"/>
              </a:lnSpc>
            </a:pPr>
            <a:r>
              <a:rPr lang="en-US" altLang="en-US" sz="2800" dirty="0">
                <a:solidFill>
                  <a:schemeClr val="bg1"/>
                </a:solidFill>
              </a:rPr>
              <a:t> </a:t>
            </a:r>
            <a:r>
              <a:rPr lang="en-US" altLang="en-US" sz="4400" b="1" dirty="0">
                <a:solidFill>
                  <a:schemeClr val="bg1"/>
                </a:solidFill>
              </a:rPr>
              <a:t>"For no one does anything in secret while he himself seeks to be known openly. If You do these things, show Yourself to the world." </a:t>
            </a:r>
            <a:r>
              <a:rPr lang="en-US" altLang="en-US" b="1" i="1" dirty="0">
                <a:solidFill>
                  <a:schemeClr val="bg1"/>
                </a:solidFill>
              </a:rPr>
              <a:t>- John 7:4</a:t>
            </a:r>
          </a:p>
        </p:txBody>
      </p:sp>
    </p:spTree>
    <p:extLst>
      <p:ext uri="{BB962C8B-B14F-4D97-AF65-F5344CB8AC3E}">
        <p14:creationId xmlns:p14="http://schemas.microsoft.com/office/powerpoint/2010/main" val="11869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34926"/>
          </a:xfrm>
          <a:prstGeom prst="rect">
            <a:avLst/>
          </a:prstGeom>
        </p:spPr>
      </p:pic>
      <p:sp>
        <p:nvSpPr>
          <p:cNvPr id="2" name="Title 1"/>
          <p:cNvSpPr>
            <a:spLocks noGrp="1"/>
          </p:cNvSpPr>
          <p:nvPr>
            <p:ph type="ctrTitle"/>
          </p:nvPr>
        </p:nvSpPr>
        <p:spPr>
          <a:xfrm>
            <a:off x="685800" y="1752601"/>
            <a:ext cx="7772400" cy="1447799"/>
          </a:xfrm>
        </p:spPr>
        <p:txBody>
          <a:bodyPr>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r>
              <a:rPr lang="en-US" sz="6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t>What is a saint?</a:t>
            </a:r>
          </a:p>
        </p:txBody>
      </p:sp>
      <p:sp>
        <p:nvSpPr>
          <p:cNvPr id="7" name="Title 1"/>
          <p:cNvSpPr txBox="1">
            <a:spLocks/>
          </p:cNvSpPr>
          <p:nvPr/>
        </p:nvSpPr>
        <p:spPr>
          <a:xfrm>
            <a:off x="2340864" y="5295900"/>
            <a:ext cx="4953000" cy="10287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w="9525">
                  <a:solidFill>
                    <a:schemeClr val="bg1"/>
                  </a:solidFill>
                </a:ln>
                <a:solidFill>
                  <a:srgbClr val="FF0000"/>
                </a:solidFill>
              </a:rPr>
              <a:t>God's people</a:t>
            </a:r>
          </a:p>
        </p:txBody>
      </p:sp>
      <p:sp>
        <p:nvSpPr>
          <p:cNvPr id="4" name="Title 1"/>
          <p:cNvSpPr txBox="1">
            <a:spLocks/>
          </p:cNvSpPr>
          <p:nvPr/>
        </p:nvSpPr>
        <p:spPr>
          <a:xfrm>
            <a:off x="914400" y="4114800"/>
            <a:ext cx="7315200" cy="2133600"/>
          </a:xfrm>
          <a:prstGeom prst="rect">
            <a:avLst/>
          </a:prstGeom>
        </p:spPr>
        <p:txBody>
          <a:bodyPr vert="horz" lIns="91440" tIns="45720" rIns="91440" bIns="45720" rtlCol="0" anchor="ct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50800" dist="39000" dir="5460000" algn="tl">
                    <a:srgbClr val="000000">
                      <a:alpha val="38000"/>
                    </a:srgbClr>
                  </a:outerShdw>
                </a:effectLst>
              </a:rPr>
              <a:t>Saints are used in the               Old and New Testaments            of God's people.</a:t>
            </a:r>
          </a:p>
        </p:txBody>
      </p:sp>
      <p:sp>
        <p:nvSpPr>
          <p:cNvPr id="5" name="Title 1"/>
          <p:cNvSpPr txBox="1">
            <a:spLocks/>
          </p:cNvSpPr>
          <p:nvPr/>
        </p:nvSpPr>
        <p:spPr>
          <a:xfrm>
            <a:off x="838200" y="2895600"/>
            <a:ext cx="7772400" cy="2286000"/>
          </a:xfrm>
          <a:prstGeom prst="rect">
            <a:avLst/>
          </a:prstGeom>
        </p:spPr>
        <p:txBody>
          <a:bodyPr vert="horz" lIns="91440" tIns="45720" rIns="91440" bIns="45720" rtlCol="0" anchor="ctr">
            <a:normAutofit/>
            <a:scene3d>
              <a:camera prst="orthographicFront"/>
              <a:lightRig rig="glow" dir="tl">
                <a:rot lat="0" lon="0" rev="5400000"/>
              </a:lightRig>
            </a:scene3d>
            <a:sp3d extrusionH="57150" contourW="12700">
              <a:bevelT w="25400" h="25400" prst="coolSlant"/>
              <a:contourClr>
                <a:schemeClr val="accent6">
                  <a:shade val="73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80000" dist="40000" dir="5040000" algn="tl">
                    <a:srgbClr val="000000">
                      <a:alpha val="30000"/>
                    </a:srgbClr>
                  </a:outerShdw>
                </a:effectLst>
              </a:rPr>
              <a:t>Saints            holy ones</a:t>
            </a:r>
          </a:p>
          <a:p>
            <a:pPr algn="l"/>
            <a:r>
              <a:rPr lang="en-US" sz="5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80000" dist="40000" dir="5040000" algn="tl">
                    <a:srgbClr val="000000">
                      <a:alpha val="30000"/>
                    </a:srgbClr>
                  </a:outerShdw>
                </a:effectLst>
              </a:rPr>
              <a:t>  "</a:t>
            </a:r>
            <a:r>
              <a:rPr lang="en-US" sz="5200" b="1" dirty="0" err="1">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80000" dist="40000" dir="5040000" algn="tl">
                    <a:srgbClr val="000000">
                      <a:alpha val="30000"/>
                    </a:srgbClr>
                  </a:outerShdw>
                </a:effectLst>
              </a:rPr>
              <a:t>hagios</a:t>
            </a:r>
            <a:r>
              <a:rPr lang="en-US" sz="5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80000" dist="40000" dir="5040000" algn="tl">
                    <a:srgbClr val="000000">
                      <a:alpha val="30000"/>
                    </a:srgbClr>
                  </a:outerShdw>
                </a:effectLst>
              </a:rPr>
              <a:t>"      true believers</a:t>
            </a:r>
          </a:p>
        </p:txBody>
      </p:sp>
      <p:sp>
        <p:nvSpPr>
          <p:cNvPr id="6" name="Title 1"/>
          <p:cNvSpPr txBox="1">
            <a:spLocks/>
          </p:cNvSpPr>
          <p:nvPr/>
        </p:nvSpPr>
        <p:spPr>
          <a:xfrm>
            <a:off x="3265714" y="3429000"/>
            <a:ext cx="14478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80000" dist="40000" dir="5040000" algn="tl">
                    <a:srgbClr val="000000">
                      <a:alpha val="30000"/>
                    </a:srgbClr>
                  </a:outerShdw>
                </a:effectLst>
              </a:rPr>
              <a:t>=</a:t>
            </a:r>
          </a:p>
        </p:txBody>
      </p:sp>
    </p:spTree>
    <p:extLst>
      <p:ext uri="{BB962C8B-B14F-4D97-AF65-F5344CB8AC3E}">
        <p14:creationId xmlns:p14="http://schemas.microsoft.com/office/powerpoint/2010/main" val="313766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34167 -0.14445 " pathEditMode="relative" ptsTypes="AA">
                                      <p:cBhvr>
                                        <p:cTn id="10" dur="1500" spd="-100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1" nodeType="clickEffect">
                                  <p:stCondLst>
                                    <p:cond delay="0"/>
                                  </p:stCondLst>
                                  <p:childTnLst>
                                    <p:animScale>
                                      <p:cBhvr>
                                        <p:cTn id="26" dur="2000" fill="hold"/>
                                        <p:tgtEl>
                                          <p:spTgt spid="5"/>
                                        </p:tgtEl>
                                      </p:cBhvr>
                                      <p:by x="50000" y="50000"/>
                                    </p:animScale>
                                  </p:childTnLst>
                                </p:cTn>
                              </p:par>
                              <p:par>
                                <p:cTn id="27" presetID="6" presetClass="emph" presetSubtype="0" fill="hold" grpId="1" nodeType="withEffect">
                                  <p:stCondLst>
                                    <p:cond delay="0"/>
                                  </p:stCondLst>
                                  <p:childTnLst>
                                    <p:animScale>
                                      <p:cBhvr>
                                        <p:cTn id="28" dur="2000" fill="hold"/>
                                        <p:tgtEl>
                                          <p:spTgt spid="6"/>
                                        </p:tgtEl>
                                      </p:cBhvr>
                                      <p:by x="50000" y="50000"/>
                                    </p:animScale>
                                  </p:childTnLst>
                                </p:cTn>
                              </p:par>
                              <p:par>
                                <p:cTn id="29" presetID="0" presetClass="path" presetSubtype="0" accel="50000" decel="50000" fill="hold" grpId="2" nodeType="withEffect">
                                  <p:stCondLst>
                                    <p:cond delay="0"/>
                                  </p:stCondLst>
                                  <p:childTnLst>
                                    <p:animMotion origin="layout" path="M -3.46945E-18 -1.11111E-6 L -3.46945E-18 -0.08889 " pathEditMode="relative" ptsTypes="AA">
                                      <p:cBhvr>
                                        <p:cTn id="30" dur="2000" fill="hold"/>
                                        <p:tgtEl>
                                          <p:spTgt spid="5"/>
                                        </p:tgtEl>
                                        <p:attrNameLst>
                                          <p:attrName>ppt_x</p:attrName>
                                          <p:attrName>ppt_y</p:attrName>
                                        </p:attrNameLst>
                                      </p:cBhvr>
                                    </p:animMotion>
                                  </p:childTnLst>
                                </p:cTn>
                              </p:par>
                              <p:par>
                                <p:cTn id="31" presetID="0" presetClass="path" presetSubtype="0" accel="50000" decel="50000" fill="hold" grpId="2" nodeType="withEffect">
                                  <p:stCondLst>
                                    <p:cond delay="0"/>
                                  </p:stCondLst>
                                  <p:childTnLst>
                                    <p:animMotion origin="layout" path="M -4.72222E-6 -3.33333E-6 L 0.04237 -0.0875 " pathEditMode="relative" rAng="0" ptsTypes="AA">
                                      <p:cBhvr>
                                        <p:cTn id="32" dur="2000" fill="hold"/>
                                        <p:tgtEl>
                                          <p:spTgt spid="6"/>
                                        </p:tgtEl>
                                        <p:attrNameLst>
                                          <p:attrName>ppt_x</p:attrName>
                                          <p:attrName>ppt_y</p:attrName>
                                        </p:attrNameLst>
                                      </p:cBhvr>
                                      <p:rCtr x="2118" y="-4375"/>
                                    </p:animMotion>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anim calcmode="lin" valueType="num">
                                      <p:cBhvr>
                                        <p:cTn id="36" dur="2000" fill="hold"/>
                                        <p:tgtEl>
                                          <p:spTgt spid="4"/>
                                        </p:tgtEl>
                                        <p:attrNameLst>
                                          <p:attrName>ppt_x</p:attrName>
                                        </p:attrNameLst>
                                      </p:cBhvr>
                                      <p:tavLst>
                                        <p:tav tm="0">
                                          <p:val>
                                            <p:strVal val="#ppt_x"/>
                                          </p:val>
                                        </p:tav>
                                        <p:tav tm="100000">
                                          <p:val>
                                            <p:strVal val="#ppt_x"/>
                                          </p:val>
                                        </p:tav>
                                      </p:tavLst>
                                    </p:anim>
                                    <p:anim calcmode="lin" valueType="num">
                                      <p:cBhvr>
                                        <p:cTn id="37"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par>
                                <p:cTn id="43" presetID="18" presetClass="emph" presetSubtype="0" fill="hold" grpId="1" nodeType="withEffect">
                                  <p:stCondLst>
                                    <p:cond delay="0"/>
                                  </p:stCondLst>
                                  <p:childTnLst>
                                    <p:set>
                                      <p:cBhvr override="childStyle">
                                        <p:cTn id="44"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4" grpId="0"/>
      <p:bldP spid="5" grpId="0"/>
      <p:bldP spid="5" grpId="1"/>
      <p:bldP spid="5" grpId="2"/>
      <p:bldP spid="6" grpId="0"/>
      <p:bldP spid="6" grpId="1"/>
      <p:bldP spid="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34926"/>
          </a:xfrm>
          <a:prstGeom prst="rect">
            <a:avLst/>
          </a:prstGeom>
        </p:spPr>
      </p:pic>
      <p:sp>
        <p:nvSpPr>
          <p:cNvPr id="2" name="Title 1"/>
          <p:cNvSpPr>
            <a:spLocks noGrp="1"/>
          </p:cNvSpPr>
          <p:nvPr>
            <p:ph type="ctrTitle"/>
          </p:nvPr>
        </p:nvSpPr>
        <p:spPr>
          <a:xfrm>
            <a:off x="685800" y="2286001"/>
            <a:ext cx="7772400" cy="297179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As for the saints who are on the earth, "They are the excellent ones, in whom is all my delight."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Psalm 16:3</a:t>
            </a:r>
          </a:p>
        </p:txBody>
      </p:sp>
      <p:sp>
        <p:nvSpPr>
          <p:cNvPr id="3" name="Title 1"/>
          <p:cNvSpPr txBox="1">
            <a:spLocks/>
          </p:cNvSpPr>
          <p:nvPr/>
        </p:nvSpPr>
        <p:spPr>
          <a:xfrm>
            <a:off x="674914" y="304800"/>
            <a:ext cx="7772400" cy="12953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alive on the earth.</a:t>
            </a:r>
          </a:p>
        </p:txBody>
      </p:sp>
      <p:sp>
        <p:nvSpPr>
          <p:cNvPr id="5" name="Title 1"/>
          <p:cNvSpPr txBox="1">
            <a:spLocks/>
          </p:cNvSpPr>
          <p:nvPr/>
        </p:nvSpPr>
        <p:spPr>
          <a:xfrm>
            <a:off x="-76200" y="3048000"/>
            <a:ext cx="3429000" cy="914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earth</a:t>
            </a:r>
          </a:p>
        </p:txBody>
      </p:sp>
      <p:sp>
        <p:nvSpPr>
          <p:cNvPr id="6" name="Title 1"/>
          <p:cNvSpPr txBox="1">
            <a:spLocks/>
          </p:cNvSpPr>
          <p:nvPr/>
        </p:nvSpPr>
        <p:spPr>
          <a:xfrm>
            <a:off x="381000" y="990601"/>
            <a:ext cx="8229600" cy="12953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Testimony of Ananias in Damascus</a:t>
            </a:r>
          </a:p>
        </p:txBody>
      </p:sp>
      <p:sp>
        <p:nvSpPr>
          <p:cNvPr id="7" name="Title 1"/>
          <p:cNvSpPr txBox="1">
            <a:spLocks/>
          </p:cNvSpPr>
          <p:nvPr/>
        </p:nvSpPr>
        <p:spPr>
          <a:xfrm>
            <a:off x="609600" y="2286000"/>
            <a:ext cx="7924800" cy="35052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Then Ananias answered, "Lord,     I have heard from many about this man, how much harm he has done to Your saints in Jerusalem.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Acts 9:13 </a:t>
            </a:r>
          </a:p>
        </p:txBody>
      </p:sp>
      <p:sp>
        <p:nvSpPr>
          <p:cNvPr id="8" name="Title 1"/>
          <p:cNvSpPr txBox="1">
            <a:spLocks/>
          </p:cNvSpPr>
          <p:nvPr/>
        </p:nvSpPr>
        <p:spPr>
          <a:xfrm>
            <a:off x="609600" y="990601"/>
            <a:ext cx="7772400" cy="12953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Testimony of Paul in Jerusalem</a:t>
            </a:r>
          </a:p>
        </p:txBody>
      </p:sp>
      <p:sp>
        <p:nvSpPr>
          <p:cNvPr id="9" name="Title 1"/>
          <p:cNvSpPr txBox="1">
            <a:spLocks/>
          </p:cNvSpPr>
          <p:nvPr/>
        </p:nvSpPr>
        <p:spPr>
          <a:xfrm>
            <a:off x="457200" y="1752601"/>
            <a:ext cx="8077200" cy="43433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"This I also did in Jerusalem, and many of the saints I shut up in prison, having received authority from the chief priests; and when they were put to death, I cast my vote against them."</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Acts 26:10 </a:t>
            </a:r>
          </a:p>
        </p:txBody>
      </p:sp>
      <p:sp>
        <p:nvSpPr>
          <p:cNvPr id="10" name="Title 1"/>
          <p:cNvSpPr txBox="1">
            <a:spLocks/>
          </p:cNvSpPr>
          <p:nvPr/>
        </p:nvSpPr>
        <p:spPr>
          <a:xfrm>
            <a:off x="609600" y="990601"/>
            <a:ext cx="7772400" cy="12953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Testimony of Peter in Lydda</a:t>
            </a:r>
          </a:p>
        </p:txBody>
      </p:sp>
      <p:sp>
        <p:nvSpPr>
          <p:cNvPr id="15" name="Title 1"/>
          <p:cNvSpPr txBox="1">
            <a:spLocks/>
          </p:cNvSpPr>
          <p:nvPr/>
        </p:nvSpPr>
        <p:spPr>
          <a:xfrm>
            <a:off x="457200" y="1143000"/>
            <a:ext cx="8077200" cy="9144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Damascus   Jerusalem   Lydda</a:t>
            </a:r>
          </a:p>
        </p:txBody>
      </p:sp>
      <p:sp>
        <p:nvSpPr>
          <p:cNvPr id="11" name="Title 1"/>
          <p:cNvSpPr txBox="1">
            <a:spLocks/>
          </p:cNvSpPr>
          <p:nvPr/>
        </p:nvSpPr>
        <p:spPr>
          <a:xfrm>
            <a:off x="533400" y="2133601"/>
            <a:ext cx="8077200" cy="34289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Now it came to pass, as Peter went through all parts of the country, that he also came down to the saints who dwelt in Lydda.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Acts 9:32 </a:t>
            </a:r>
          </a:p>
        </p:txBody>
      </p:sp>
      <p:sp>
        <p:nvSpPr>
          <p:cNvPr id="12" name="Title 1"/>
          <p:cNvSpPr txBox="1">
            <a:spLocks/>
          </p:cNvSpPr>
          <p:nvPr/>
        </p:nvSpPr>
        <p:spPr>
          <a:xfrm>
            <a:off x="2901043" y="4648200"/>
            <a:ext cx="2966357" cy="9144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Damascus</a:t>
            </a:r>
          </a:p>
        </p:txBody>
      </p:sp>
      <p:sp>
        <p:nvSpPr>
          <p:cNvPr id="13" name="Title 1"/>
          <p:cNvSpPr txBox="1">
            <a:spLocks/>
          </p:cNvSpPr>
          <p:nvPr/>
        </p:nvSpPr>
        <p:spPr>
          <a:xfrm>
            <a:off x="2525486" y="3390901"/>
            <a:ext cx="3799114" cy="10286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Jerusalem</a:t>
            </a:r>
          </a:p>
        </p:txBody>
      </p:sp>
      <p:sp>
        <p:nvSpPr>
          <p:cNvPr id="14" name="Title 1"/>
          <p:cNvSpPr txBox="1">
            <a:spLocks/>
          </p:cNvSpPr>
          <p:nvPr/>
        </p:nvSpPr>
        <p:spPr>
          <a:xfrm>
            <a:off x="2373086" y="2133600"/>
            <a:ext cx="3037114" cy="10286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Lydda</a:t>
            </a:r>
          </a:p>
        </p:txBody>
      </p:sp>
      <p:sp>
        <p:nvSpPr>
          <p:cNvPr id="16" name="Title 1"/>
          <p:cNvSpPr txBox="1">
            <a:spLocks/>
          </p:cNvSpPr>
          <p:nvPr/>
        </p:nvSpPr>
        <p:spPr>
          <a:xfrm>
            <a:off x="152400" y="2057400"/>
            <a:ext cx="7772400" cy="1066798"/>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rPr>
              <a:t>Testimony of Peter in Lydda</a:t>
            </a:r>
          </a:p>
        </p:txBody>
      </p:sp>
      <p:sp>
        <p:nvSpPr>
          <p:cNvPr id="17" name="Title 1"/>
          <p:cNvSpPr txBox="1">
            <a:spLocks/>
          </p:cNvSpPr>
          <p:nvPr/>
        </p:nvSpPr>
        <p:spPr>
          <a:xfrm>
            <a:off x="533400" y="3276600"/>
            <a:ext cx="7848600" cy="1066799"/>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rPr>
              <a:t>Testimony of Paul in Jerusalem</a:t>
            </a:r>
          </a:p>
        </p:txBody>
      </p:sp>
      <p:sp>
        <p:nvSpPr>
          <p:cNvPr id="18" name="Title 1"/>
          <p:cNvSpPr txBox="1">
            <a:spLocks/>
          </p:cNvSpPr>
          <p:nvPr/>
        </p:nvSpPr>
        <p:spPr>
          <a:xfrm>
            <a:off x="685800" y="4495800"/>
            <a:ext cx="8458200" cy="9906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rPr>
              <a:t>Testimony of Ananias in Damascus</a:t>
            </a:r>
          </a:p>
        </p:txBody>
      </p:sp>
      <p:sp>
        <p:nvSpPr>
          <p:cNvPr id="19" name="Title 1"/>
          <p:cNvSpPr txBox="1">
            <a:spLocks/>
          </p:cNvSpPr>
          <p:nvPr/>
        </p:nvSpPr>
        <p:spPr>
          <a:xfrm>
            <a:off x="-838200" y="5638801"/>
            <a:ext cx="7543800" cy="990599"/>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rPr>
              <a:t>Testimony of God</a:t>
            </a:r>
          </a:p>
        </p:txBody>
      </p:sp>
    </p:spTree>
    <p:extLst>
      <p:ext uri="{BB962C8B-B14F-4D97-AF65-F5344CB8AC3E}">
        <p14:creationId xmlns:p14="http://schemas.microsoft.com/office/powerpoint/2010/main" val="313766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0" nodeType="withEffect">
                                  <p:stCondLst>
                                    <p:cond delay="0"/>
                                  </p:stCondLst>
                                  <p:childTnLst>
                                    <p:animMotion origin="layout" path="M 3.33333E-6 -4.44444E-6 L 0.35833 -0.3 " pathEditMode="relative" ptsTypes="AA">
                                      <p:cBhvr>
                                        <p:cTn id="10" dur="1250" spd="-100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childTnLst>
                                </p:cTn>
                              </p:par>
                              <p:par>
                                <p:cTn id="17" presetID="0" presetClass="path" presetSubtype="0" accel="50000" decel="50000" fill="hold" grpId="1" nodeType="withEffect">
                                  <p:stCondLst>
                                    <p:cond delay="0"/>
                                  </p:stCondLst>
                                  <p:childTnLst>
                                    <p:animMotion origin="layout" path="M 0 0 L 0 0.37778 " pathEditMode="relative" ptsTypes="AA">
                                      <p:cBhvr>
                                        <p:cTn id="18" dur="2000" spd="-100000" fill="hold"/>
                                        <p:tgtEl>
                                          <p:spTgt spid="3"/>
                                        </p:tgtEl>
                                        <p:attrNameLst>
                                          <p:attrName>ppt_x</p:attrName>
                                          <p:attrName>ppt_y</p:attrName>
                                        </p:attrNameLst>
                                      </p:cBhvr>
                                    </p:animMotion>
                                  </p:childTnLst>
                                </p:cTn>
                              </p:par>
                              <p:par>
                                <p:cTn id="19" presetID="6" presetClass="emph" presetSubtype="0" fill="hold" grpId="2" nodeType="withEffect">
                                  <p:stCondLst>
                                    <p:cond delay="0"/>
                                  </p:stCondLst>
                                  <p:childTnLst>
                                    <p:animScale>
                                      <p:cBhvr>
                                        <p:cTn id="20" dur="2000" fill="hold"/>
                                        <p:tgtEl>
                                          <p:spTgt spid="2"/>
                                        </p:tgtEl>
                                      </p:cBhvr>
                                      <p:by x="25000" y="25000"/>
                                    </p:animScale>
                                  </p:childTnLst>
                                </p:cTn>
                              </p:par>
                              <p:par>
                                <p:cTn id="21" presetID="0" presetClass="path" presetSubtype="0" accel="50000" decel="50000" fill="hold" grpId="3" nodeType="withEffect">
                                  <p:stCondLst>
                                    <p:cond delay="0"/>
                                  </p:stCondLst>
                                  <p:childTnLst>
                                    <p:animMotion origin="layout" path="M 0 1.67939E-6 L 0.23854 0.36225 " pathEditMode="relative" rAng="0" ptsTypes="AA">
                                      <p:cBhvr>
                                        <p:cTn id="22" dur="2000" fill="hold"/>
                                        <p:tgtEl>
                                          <p:spTgt spid="2"/>
                                        </p:tgtEl>
                                        <p:attrNameLst>
                                          <p:attrName>ppt_x</p:attrName>
                                          <p:attrName>ppt_y</p:attrName>
                                        </p:attrNameLst>
                                      </p:cBhvr>
                                      <p:rCtr x="11927" y="18112"/>
                                    </p:animMotion>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
                                        <p:tgtEl>
                                          <p:spTgt spid="5"/>
                                        </p:tgtEl>
                                      </p:cBhvr>
                                    </p:animEffect>
                                  </p:childTnLst>
                                </p:cTn>
                              </p:par>
                              <p:par>
                                <p:cTn id="26" presetID="3" presetClass="emph" presetSubtype="6" accel="20000" fill="hold" grpId="2" nodeType="withEffect">
                                  <p:stCondLst>
                                    <p:cond delay="0"/>
                                  </p:stCondLst>
                                  <p:childTnLst>
                                    <p:animClr clrSpc="hsl" dir="cw">
                                      <p:cBhvr override="childStyle">
                                        <p:cTn id="27" dur="2000" fill="hold"/>
                                        <p:tgtEl>
                                          <p:spTgt spid="5"/>
                                        </p:tgtEl>
                                        <p:attrNameLst>
                                          <p:attrName>style.color</p:attrName>
                                        </p:attrNameLst>
                                      </p:cBhvr>
                                      <p:to>
                                        <a:srgbClr val="6600FF"/>
                                      </p:to>
                                    </p:animClr>
                                  </p:childTnLst>
                                </p:cTn>
                              </p:par>
                              <p:par>
                                <p:cTn id="28" presetID="0" presetClass="path" presetSubtype="0" accel="50000" decel="50000" fill="hold" grpId="1" nodeType="withEffect">
                                  <p:stCondLst>
                                    <p:cond delay="0"/>
                                  </p:stCondLst>
                                  <p:childTnLst>
                                    <p:animMotion origin="layout" path="M 0.00659 0.00162 L 0.58541 -0.37662 " pathEditMode="relative" rAng="0" ptsTypes="AA">
                                      <p:cBhvr>
                                        <p:cTn id="29" dur="2000" fill="hold"/>
                                        <p:tgtEl>
                                          <p:spTgt spid="5"/>
                                        </p:tgtEl>
                                        <p:attrNameLst>
                                          <p:attrName>ppt_x</p:attrName>
                                          <p:attrName>ppt_y</p:attrName>
                                        </p:attrNameLst>
                                      </p:cBhvr>
                                      <p:rCtr x="28941" y="-18912"/>
                                    </p:animMotion>
                                  </p:childTnLst>
                                </p:cTn>
                              </p:par>
                            </p:childTnLst>
                          </p:cTn>
                        </p:par>
                        <p:par>
                          <p:cTn id="30" fill="hold">
                            <p:stCondLst>
                              <p:cond delay="2000"/>
                            </p:stCondLst>
                            <p:childTnLst>
                              <p:par>
                                <p:cTn id="31" presetID="10" presetClass="exit" presetSubtype="0" fill="hold" grpId="3" nodeType="after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2000" fill="hold"/>
                                        <p:tgtEl>
                                          <p:spTgt spid="6"/>
                                        </p:tgtEl>
                                        <p:attrNameLst>
                                          <p:attrName>ppt_w</p:attrName>
                                        </p:attrNameLst>
                                      </p:cBhvr>
                                      <p:tavLst>
                                        <p:tav tm="0">
                                          <p:val>
                                            <p:fltVal val="0"/>
                                          </p:val>
                                        </p:tav>
                                        <p:tav tm="100000">
                                          <p:val>
                                            <p:strVal val="#ppt_w"/>
                                          </p:val>
                                        </p:tav>
                                      </p:tavLst>
                                    </p:anim>
                                    <p:anim calcmode="lin" valueType="num">
                                      <p:cBhvr>
                                        <p:cTn id="39" dur="2000" fill="hold"/>
                                        <p:tgtEl>
                                          <p:spTgt spid="6"/>
                                        </p:tgtEl>
                                        <p:attrNameLst>
                                          <p:attrName>ppt_h</p:attrName>
                                        </p:attrNameLst>
                                      </p:cBhvr>
                                      <p:tavLst>
                                        <p:tav tm="0">
                                          <p:val>
                                            <p:fltVal val="0"/>
                                          </p:val>
                                        </p:tav>
                                        <p:tav tm="100000">
                                          <p:val>
                                            <p:strVal val="#ppt_h"/>
                                          </p:val>
                                        </p:tav>
                                      </p:tavLst>
                                    </p:anim>
                                  </p:childTnLst>
                                </p:cTn>
                              </p:par>
                              <p:par>
                                <p:cTn id="40" presetID="0" presetClass="path" presetSubtype="0" accel="50000" decel="50000" fill="hold" grpId="2" nodeType="withEffect">
                                  <p:stCondLst>
                                    <p:cond delay="0"/>
                                  </p:stCondLst>
                                  <p:childTnLst>
                                    <p:animMotion origin="layout" path="M 0.00017 -3.10895E-6 L 1.11111E-6 0.34236 " pathEditMode="relative" rAng="0" ptsTypes="AA">
                                      <p:cBhvr>
                                        <p:cTn id="41" dur="2000" spd="-100000" fill="hold"/>
                                        <p:tgtEl>
                                          <p:spTgt spid="6"/>
                                        </p:tgtEl>
                                        <p:attrNameLst>
                                          <p:attrName>ppt_x</p:attrName>
                                          <p:attrName>ppt_y</p:attrName>
                                        </p:attrNameLst>
                                      </p:cBhvr>
                                      <p:rCtr x="-17" y="17118"/>
                                    </p:animMotion>
                                  </p:childTnLst>
                                </p:cTn>
                              </p:par>
                              <p:par>
                                <p:cTn id="42" presetID="23" presetClass="entr" presetSubtype="16"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2000" fill="hold"/>
                                        <p:tgtEl>
                                          <p:spTgt spid="7"/>
                                        </p:tgtEl>
                                        <p:attrNameLst>
                                          <p:attrName>ppt_w</p:attrName>
                                        </p:attrNameLst>
                                      </p:cBhvr>
                                      <p:tavLst>
                                        <p:tav tm="0">
                                          <p:val>
                                            <p:fltVal val="0"/>
                                          </p:val>
                                        </p:tav>
                                        <p:tav tm="100000">
                                          <p:val>
                                            <p:strVal val="#ppt_w"/>
                                          </p:val>
                                        </p:tav>
                                      </p:tavLst>
                                    </p:anim>
                                    <p:anim calcmode="lin" valueType="num">
                                      <p:cBhvr>
                                        <p:cTn id="45" dur="2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grpId="1" nodeType="clickEffect">
                                  <p:stCondLst>
                                    <p:cond delay="0"/>
                                  </p:stCondLst>
                                  <p:childTnLst>
                                    <p:animScale>
                                      <p:cBhvr>
                                        <p:cTn id="49" dur="2000" fill="hold"/>
                                        <p:tgtEl>
                                          <p:spTgt spid="7"/>
                                        </p:tgtEl>
                                      </p:cBhvr>
                                      <p:by x="25000" y="25000"/>
                                    </p:animScale>
                                  </p:childTnLst>
                                </p:cTn>
                              </p:par>
                              <p:par>
                                <p:cTn id="50" presetID="0" presetClass="path" presetSubtype="0" accel="50000" decel="50000" fill="hold" grpId="2" nodeType="withEffect">
                                  <p:stCondLst>
                                    <p:cond delay="0"/>
                                  </p:stCondLst>
                                  <p:childTnLst>
                                    <p:animMotion origin="layout" path="M 0 -2.22068E-7 L -0.01319 0.32501 " pathEditMode="relative" rAng="0" ptsTypes="AA">
                                      <p:cBhvr>
                                        <p:cTn id="51" dur="2000" fill="hold"/>
                                        <p:tgtEl>
                                          <p:spTgt spid="7"/>
                                        </p:tgtEl>
                                        <p:attrNameLst>
                                          <p:attrName>ppt_x</p:attrName>
                                          <p:attrName>ppt_y</p:attrName>
                                        </p:attrNameLst>
                                      </p:cBhvr>
                                      <p:rCtr x="-660" y="16239"/>
                                    </p:animMotion>
                                  </p:childTnLst>
                                </p:cTn>
                              </p:par>
                              <p:par>
                                <p:cTn id="52" presetID="9" presetClass="exit" presetSubtype="0" fill="hold" grpId="1" nodeType="withEffect">
                                  <p:stCondLst>
                                    <p:cond delay="1600"/>
                                  </p:stCondLst>
                                  <p:childTnLst>
                                    <p:animEffect transition="out" filter="dissolve">
                                      <p:cBhvr>
                                        <p:cTn id="53" dur="1000"/>
                                        <p:tgtEl>
                                          <p:spTgt spid="6"/>
                                        </p:tgtEl>
                                      </p:cBhvr>
                                    </p:animEffect>
                                    <p:set>
                                      <p:cBhvr>
                                        <p:cTn id="54" dur="1" fill="hold">
                                          <p:stCondLst>
                                            <p:cond delay="999"/>
                                          </p:stCondLst>
                                        </p:cTn>
                                        <p:tgtEl>
                                          <p:spTgt spid="6"/>
                                        </p:tgtEl>
                                        <p:attrNameLst>
                                          <p:attrName>style.visibility</p:attrName>
                                        </p:attrNameLst>
                                      </p:cBhvr>
                                      <p:to>
                                        <p:strVal val="hidden"/>
                                      </p:to>
                                    </p:set>
                                  </p:childTnLst>
                                </p:cTn>
                              </p:par>
                              <p:par>
                                <p:cTn id="55" presetID="23" presetClass="entr" presetSubtype="16" fill="hold" grpId="0" nodeType="withEffect">
                                  <p:stCondLst>
                                    <p:cond delay="1000"/>
                                  </p:stCondLst>
                                  <p:childTnLst>
                                    <p:set>
                                      <p:cBhvr>
                                        <p:cTn id="56" dur="1" fill="hold">
                                          <p:stCondLst>
                                            <p:cond delay="0"/>
                                          </p:stCondLst>
                                        </p:cTn>
                                        <p:tgtEl>
                                          <p:spTgt spid="8"/>
                                        </p:tgtEl>
                                        <p:attrNameLst>
                                          <p:attrName>style.visibility</p:attrName>
                                        </p:attrNameLst>
                                      </p:cBhvr>
                                      <p:to>
                                        <p:strVal val="visible"/>
                                      </p:to>
                                    </p:set>
                                    <p:anim calcmode="lin" valueType="num">
                                      <p:cBhvr>
                                        <p:cTn id="57" dur="2000" fill="hold"/>
                                        <p:tgtEl>
                                          <p:spTgt spid="8"/>
                                        </p:tgtEl>
                                        <p:attrNameLst>
                                          <p:attrName>ppt_w</p:attrName>
                                        </p:attrNameLst>
                                      </p:cBhvr>
                                      <p:tavLst>
                                        <p:tav tm="0">
                                          <p:val>
                                            <p:fltVal val="0"/>
                                          </p:val>
                                        </p:tav>
                                        <p:tav tm="100000">
                                          <p:val>
                                            <p:strVal val="#ppt_w"/>
                                          </p:val>
                                        </p:tav>
                                      </p:tavLst>
                                    </p:anim>
                                    <p:anim calcmode="lin" valueType="num">
                                      <p:cBhvr>
                                        <p:cTn id="58" dur="2000" fill="hold"/>
                                        <p:tgtEl>
                                          <p:spTgt spid="8"/>
                                        </p:tgtEl>
                                        <p:attrNameLst>
                                          <p:attrName>ppt_h</p:attrName>
                                        </p:attrNameLst>
                                      </p:cBhvr>
                                      <p:tavLst>
                                        <p:tav tm="0">
                                          <p:val>
                                            <p:fltVal val="0"/>
                                          </p:val>
                                        </p:tav>
                                        <p:tav tm="100000">
                                          <p:val>
                                            <p:strVal val="#ppt_h"/>
                                          </p:val>
                                        </p:tav>
                                      </p:tavLst>
                                    </p:anim>
                                  </p:childTnLst>
                                </p:cTn>
                              </p:par>
                              <p:par>
                                <p:cTn id="59" presetID="0" presetClass="path" presetSubtype="0" accel="50000" decel="50000" fill="hold" grpId="2" nodeType="withEffect">
                                  <p:stCondLst>
                                    <p:cond delay="1000"/>
                                  </p:stCondLst>
                                  <p:childTnLst>
                                    <p:animMotion origin="layout" path="M -3.33333E-6 -1.70021E-6 L -3.33333E-6 0.36642 " pathEditMode="relative" ptsTypes="AA">
                                      <p:cBhvr>
                                        <p:cTn id="60" dur="2000" spd="-100000" fill="hold"/>
                                        <p:tgtEl>
                                          <p:spTgt spid="8"/>
                                        </p:tgtEl>
                                        <p:attrNameLst>
                                          <p:attrName>ppt_x</p:attrName>
                                          <p:attrName>ppt_y</p:attrName>
                                        </p:attrNameLst>
                                      </p:cBhvr>
                                    </p:animMotion>
                                  </p:childTnLst>
                                </p:cTn>
                              </p:par>
                              <p:par>
                                <p:cTn id="61" presetID="23" presetClass="entr" presetSubtype="16" fill="hold" grpId="0" nodeType="withEffect">
                                  <p:stCondLst>
                                    <p:cond delay="1000"/>
                                  </p:stCondLst>
                                  <p:childTnLst>
                                    <p:set>
                                      <p:cBhvr>
                                        <p:cTn id="62" dur="1" fill="hold">
                                          <p:stCondLst>
                                            <p:cond delay="0"/>
                                          </p:stCondLst>
                                        </p:cTn>
                                        <p:tgtEl>
                                          <p:spTgt spid="9"/>
                                        </p:tgtEl>
                                        <p:attrNameLst>
                                          <p:attrName>style.visibility</p:attrName>
                                        </p:attrNameLst>
                                      </p:cBhvr>
                                      <p:to>
                                        <p:strVal val="visible"/>
                                      </p:to>
                                    </p:set>
                                    <p:anim calcmode="lin" valueType="num">
                                      <p:cBhvr>
                                        <p:cTn id="63" dur="2000" fill="hold"/>
                                        <p:tgtEl>
                                          <p:spTgt spid="9"/>
                                        </p:tgtEl>
                                        <p:attrNameLst>
                                          <p:attrName>ppt_w</p:attrName>
                                        </p:attrNameLst>
                                      </p:cBhvr>
                                      <p:tavLst>
                                        <p:tav tm="0">
                                          <p:val>
                                            <p:fltVal val="0"/>
                                          </p:val>
                                        </p:tav>
                                        <p:tav tm="100000">
                                          <p:val>
                                            <p:strVal val="#ppt_w"/>
                                          </p:val>
                                        </p:tav>
                                      </p:tavLst>
                                    </p:anim>
                                    <p:anim calcmode="lin" valueType="num">
                                      <p:cBhvr>
                                        <p:cTn id="64" dur="2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6" presetClass="emph" presetSubtype="0" fill="hold" grpId="1" nodeType="clickEffect">
                                  <p:stCondLst>
                                    <p:cond delay="0"/>
                                  </p:stCondLst>
                                  <p:childTnLst>
                                    <p:animScale>
                                      <p:cBhvr>
                                        <p:cTn id="68" dur="2000" fill="hold"/>
                                        <p:tgtEl>
                                          <p:spTgt spid="9"/>
                                        </p:tgtEl>
                                      </p:cBhvr>
                                      <p:by x="25000" y="25000"/>
                                    </p:animScale>
                                  </p:childTnLst>
                                </p:cTn>
                              </p:par>
                              <p:par>
                                <p:cTn id="69" presetID="0" presetClass="path" presetSubtype="0" accel="50000" decel="50000" fill="hold" grpId="2" nodeType="withEffect">
                                  <p:stCondLst>
                                    <p:cond delay="0"/>
                                  </p:stCondLst>
                                  <p:childTnLst>
                                    <p:animMotion origin="layout" path="M 0.00017 4.87856E-6 L -0.23507 0.34004 " pathEditMode="relative" rAng="0" ptsTypes="AA">
                                      <p:cBhvr>
                                        <p:cTn id="70" dur="2000" fill="hold"/>
                                        <p:tgtEl>
                                          <p:spTgt spid="9"/>
                                        </p:tgtEl>
                                        <p:attrNameLst>
                                          <p:attrName>ppt_x</p:attrName>
                                          <p:attrName>ppt_y</p:attrName>
                                        </p:attrNameLst>
                                      </p:cBhvr>
                                      <p:rCtr x="-11771" y="17002"/>
                                    </p:animMotion>
                                  </p:childTnLst>
                                </p:cTn>
                              </p:par>
                              <p:par>
                                <p:cTn id="71" presetID="9" presetClass="exit" presetSubtype="0" fill="hold" grpId="1" nodeType="withEffect">
                                  <p:stCondLst>
                                    <p:cond delay="1600"/>
                                  </p:stCondLst>
                                  <p:childTnLst>
                                    <p:animEffect transition="out" filter="dissolve">
                                      <p:cBhvr>
                                        <p:cTn id="72" dur="1000"/>
                                        <p:tgtEl>
                                          <p:spTgt spid="8"/>
                                        </p:tgtEl>
                                      </p:cBhvr>
                                    </p:animEffect>
                                    <p:set>
                                      <p:cBhvr>
                                        <p:cTn id="73" dur="1" fill="hold">
                                          <p:stCondLst>
                                            <p:cond delay="999"/>
                                          </p:stCondLst>
                                        </p:cTn>
                                        <p:tgtEl>
                                          <p:spTgt spid="8"/>
                                        </p:tgtEl>
                                        <p:attrNameLst>
                                          <p:attrName>style.visibility</p:attrName>
                                        </p:attrNameLst>
                                      </p:cBhvr>
                                      <p:to>
                                        <p:strVal val="hidden"/>
                                      </p:to>
                                    </p:set>
                                  </p:childTnLst>
                                </p:cTn>
                              </p:par>
                              <p:par>
                                <p:cTn id="74" presetID="23" presetClass="entr" presetSubtype="16" fill="hold" grpId="0" nodeType="withEffect">
                                  <p:stCondLst>
                                    <p:cond delay="1000"/>
                                  </p:stCondLst>
                                  <p:childTnLst>
                                    <p:set>
                                      <p:cBhvr>
                                        <p:cTn id="75" dur="1" fill="hold">
                                          <p:stCondLst>
                                            <p:cond delay="0"/>
                                          </p:stCondLst>
                                        </p:cTn>
                                        <p:tgtEl>
                                          <p:spTgt spid="10"/>
                                        </p:tgtEl>
                                        <p:attrNameLst>
                                          <p:attrName>style.visibility</p:attrName>
                                        </p:attrNameLst>
                                      </p:cBhvr>
                                      <p:to>
                                        <p:strVal val="visible"/>
                                      </p:to>
                                    </p:set>
                                    <p:anim calcmode="lin" valueType="num">
                                      <p:cBhvr>
                                        <p:cTn id="76" dur="2000" fill="hold"/>
                                        <p:tgtEl>
                                          <p:spTgt spid="10"/>
                                        </p:tgtEl>
                                        <p:attrNameLst>
                                          <p:attrName>ppt_w</p:attrName>
                                        </p:attrNameLst>
                                      </p:cBhvr>
                                      <p:tavLst>
                                        <p:tav tm="0">
                                          <p:val>
                                            <p:fltVal val="0"/>
                                          </p:val>
                                        </p:tav>
                                        <p:tav tm="100000">
                                          <p:val>
                                            <p:strVal val="#ppt_w"/>
                                          </p:val>
                                        </p:tav>
                                      </p:tavLst>
                                    </p:anim>
                                    <p:anim calcmode="lin" valueType="num">
                                      <p:cBhvr>
                                        <p:cTn id="77" dur="2000" fill="hold"/>
                                        <p:tgtEl>
                                          <p:spTgt spid="10"/>
                                        </p:tgtEl>
                                        <p:attrNameLst>
                                          <p:attrName>ppt_h</p:attrName>
                                        </p:attrNameLst>
                                      </p:cBhvr>
                                      <p:tavLst>
                                        <p:tav tm="0">
                                          <p:val>
                                            <p:fltVal val="0"/>
                                          </p:val>
                                        </p:tav>
                                        <p:tav tm="100000">
                                          <p:val>
                                            <p:strVal val="#ppt_h"/>
                                          </p:val>
                                        </p:tav>
                                      </p:tavLst>
                                    </p:anim>
                                  </p:childTnLst>
                                </p:cTn>
                              </p:par>
                              <p:par>
                                <p:cTn id="78" presetID="0" presetClass="path" presetSubtype="0" accel="50000" decel="50000" fill="hold" grpId="2" nodeType="withEffect">
                                  <p:stCondLst>
                                    <p:cond delay="1000"/>
                                  </p:stCondLst>
                                  <p:childTnLst>
                                    <p:animMotion origin="layout" path="M 0 0 L 0 0.3109 " pathEditMode="relative" ptsTypes="AA">
                                      <p:cBhvr>
                                        <p:cTn id="79" dur="2000" spd="-100000" fill="hold"/>
                                        <p:tgtEl>
                                          <p:spTgt spid="10"/>
                                        </p:tgtEl>
                                        <p:attrNameLst>
                                          <p:attrName>ppt_x</p:attrName>
                                          <p:attrName>ppt_y</p:attrName>
                                        </p:attrNameLst>
                                      </p:cBhvr>
                                    </p:animMotion>
                                  </p:childTnLst>
                                </p:cTn>
                              </p:par>
                              <p:par>
                                <p:cTn id="80" presetID="23" presetClass="entr" presetSubtype="16" fill="hold" grpId="0" nodeType="withEffect">
                                  <p:stCondLst>
                                    <p:cond delay="1000"/>
                                  </p:stCondLst>
                                  <p:childTnLst>
                                    <p:set>
                                      <p:cBhvr>
                                        <p:cTn id="81" dur="1" fill="hold">
                                          <p:stCondLst>
                                            <p:cond delay="0"/>
                                          </p:stCondLst>
                                        </p:cTn>
                                        <p:tgtEl>
                                          <p:spTgt spid="11"/>
                                        </p:tgtEl>
                                        <p:attrNameLst>
                                          <p:attrName>style.visibility</p:attrName>
                                        </p:attrNameLst>
                                      </p:cBhvr>
                                      <p:to>
                                        <p:strVal val="visible"/>
                                      </p:to>
                                    </p:set>
                                    <p:anim calcmode="lin" valueType="num">
                                      <p:cBhvr>
                                        <p:cTn id="82" dur="2000" fill="hold"/>
                                        <p:tgtEl>
                                          <p:spTgt spid="11"/>
                                        </p:tgtEl>
                                        <p:attrNameLst>
                                          <p:attrName>ppt_w</p:attrName>
                                        </p:attrNameLst>
                                      </p:cBhvr>
                                      <p:tavLst>
                                        <p:tav tm="0">
                                          <p:val>
                                            <p:fltVal val="0"/>
                                          </p:val>
                                        </p:tav>
                                        <p:tav tm="100000">
                                          <p:val>
                                            <p:strVal val="#ppt_w"/>
                                          </p:val>
                                        </p:tav>
                                      </p:tavLst>
                                    </p:anim>
                                    <p:anim calcmode="lin" valueType="num">
                                      <p:cBhvr>
                                        <p:cTn id="83" dur="2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6" presetClass="emph" presetSubtype="0" fill="hold" grpId="1" nodeType="clickEffect">
                                  <p:stCondLst>
                                    <p:cond delay="0"/>
                                  </p:stCondLst>
                                  <p:childTnLst>
                                    <p:animScale>
                                      <p:cBhvr>
                                        <p:cTn id="87" dur="2000" fill="hold"/>
                                        <p:tgtEl>
                                          <p:spTgt spid="11"/>
                                        </p:tgtEl>
                                      </p:cBhvr>
                                      <p:by x="25000" y="25000"/>
                                    </p:animScale>
                                  </p:childTnLst>
                                </p:cTn>
                              </p:par>
                              <p:par>
                                <p:cTn id="88" presetID="0" presetClass="path" presetSubtype="0" accel="50000" decel="50000" fill="hold" grpId="3" nodeType="withEffect">
                                  <p:stCondLst>
                                    <p:cond delay="0"/>
                                  </p:stCondLst>
                                  <p:childTnLst>
                                    <p:animMotion origin="layout" path="M 0.00017 1.67939E-6 L -0.30365 -0.16748 " pathEditMode="relative" rAng="0" ptsTypes="AA">
                                      <p:cBhvr>
                                        <p:cTn id="89" dur="2000" fill="hold"/>
                                        <p:tgtEl>
                                          <p:spTgt spid="11"/>
                                        </p:tgtEl>
                                        <p:attrNameLst>
                                          <p:attrName>ppt_x</p:attrName>
                                          <p:attrName>ppt_y</p:attrName>
                                        </p:attrNameLst>
                                      </p:cBhvr>
                                      <p:rCtr x="-15191" y="-8374"/>
                                    </p:animMotion>
                                  </p:childTnLst>
                                </p:cTn>
                              </p:par>
                              <p:par>
                                <p:cTn id="90" presetID="0" presetClass="path" presetSubtype="0" accel="50000" decel="50000" fill="hold" grpId="3" nodeType="withEffect">
                                  <p:stCondLst>
                                    <p:cond delay="0"/>
                                  </p:stCondLst>
                                  <p:childTnLst>
                                    <p:animMotion origin="layout" path="M -0.2349 0.34028 L -0.29167 -0.0044 " pathEditMode="relative" rAng="0" ptsTypes="AA">
                                      <p:cBhvr>
                                        <p:cTn id="91" dur="2000" fill="hold"/>
                                        <p:tgtEl>
                                          <p:spTgt spid="9"/>
                                        </p:tgtEl>
                                        <p:attrNameLst>
                                          <p:attrName>ppt_x</p:attrName>
                                          <p:attrName>ppt_y</p:attrName>
                                        </p:attrNameLst>
                                      </p:cBhvr>
                                      <p:rCtr x="-2847" y="-17245"/>
                                    </p:animMotion>
                                  </p:childTnLst>
                                </p:cTn>
                              </p:par>
                              <p:par>
                                <p:cTn id="92" presetID="0" presetClass="path" presetSubtype="0" accel="50000" decel="50000" fill="hold" grpId="4" nodeType="withEffect">
                                  <p:stCondLst>
                                    <p:cond delay="250"/>
                                  </p:stCondLst>
                                  <p:childTnLst>
                                    <p:animMotion origin="layout" path="M -0.01302 0.32546 L -0.31667 0.15116 " pathEditMode="relative" rAng="0" ptsTypes="AA">
                                      <p:cBhvr>
                                        <p:cTn id="93" dur="2000" fill="hold"/>
                                        <p:tgtEl>
                                          <p:spTgt spid="7"/>
                                        </p:tgtEl>
                                        <p:attrNameLst>
                                          <p:attrName>ppt_x</p:attrName>
                                          <p:attrName>ppt_y</p:attrName>
                                        </p:attrNameLst>
                                      </p:cBhvr>
                                      <p:rCtr x="-15191" y="-8727"/>
                                    </p:animMotion>
                                  </p:childTnLst>
                                </p:cTn>
                              </p:par>
                              <p:par>
                                <p:cTn id="94" presetID="0" presetClass="path" presetSubtype="0" accel="50000" decel="50000" fill="hold" grpId="5" nodeType="withEffect">
                                  <p:stCondLst>
                                    <p:cond delay="500"/>
                                  </p:stCondLst>
                                  <p:childTnLst>
                                    <p:animMotion origin="layout" path="M 0.23854 0.36227 L -0.30417 0.35116 " pathEditMode="relative" rAng="0" ptsTypes="AA">
                                      <p:cBhvr>
                                        <p:cTn id="95" dur="2000" fill="hold"/>
                                        <p:tgtEl>
                                          <p:spTgt spid="2"/>
                                        </p:tgtEl>
                                        <p:attrNameLst>
                                          <p:attrName>ppt_x</p:attrName>
                                          <p:attrName>ppt_y</p:attrName>
                                        </p:attrNameLst>
                                      </p:cBhvr>
                                      <p:rCtr x="-27135" y="-556"/>
                                    </p:animMotion>
                                  </p:childTnLst>
                                </p:cTn>
                              </p:par>
                              <p:par>
                                <p:cTn id="96" presetID="9" presetClass="exit" presetSubtype="0" fill="hold" grpId="1" nodeType="withEffect">
                                  <p:stCondLst>
                                    <p:cond delay="0"/>
                                  </p:stCondLst>
                                  <p:childTnLst>
                                    <p:animEffect transition="out" filter="dissolve">
                                      <p:cBhvr>
                                        <p:cTn id="97" dur="500"/>
                                        <p:tgtEl>
                                          <p:spTgt spid="10"/>
                                        </p:tgtEl>
                                      </p:cBhvr>
                                    </p:animEffect>
                                    <p:set>
                                      <p:cBhvr>
                                        <p:cTn id="98" dur="1" fill="hold">
                                          <p:stCondLst>
                                            <p:cond delay="499"/>
                                          </p:stCondLst>
                                        </p:cTn>
                                        <p:tgtEl>
                                          <p:spTgt spid="10"/>
                                        </p:tgtEl>
                                        <p:attrNameLst>
                                          <p:attrName>style.visibility</p:attrName>
                                        </p:attrNameLst>
                                      </p:cBhvr>
                                      <p:to>
                                        <p:strVal val="hidden"/>
                                      </p:to>
                                    </p:se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childTnLst>
                          </p:cTn>
                        </p:par>
                        <p:par>
                          <p:cTn id="103" fill="hold">
                            <p:stCondLst>
                              <p:cond delay="3000"/>
                            </p:stCondLst>
                            <p:childTnLst>
                              <p:par>
                                <p:cTn id="104" presetID="22" presetClass="entr" presetSubtype="8" fill="hold" grpId="0" nodeType="after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wipe(left)">
                                      <p:cBhvr>
                                        <p:cTn id="106" dur="500"/>
                                        <p:tgtEl>
                                          <p:spTgt spid="13"/>
                                        </p:tgtEl>
                                      </p:cBhvr>
                                    </p:animEffect>
                                  </p:childTnLst>
                                </p:cTn>
                              </p:par>
                            </p:childTnLst>
                          </p:cTn>
                        </p:par>
                        <p:par>
                          <p:cTn id="107" fill="hold">
                            <p:stCondLst>
                              <p:cond delay="3500"/>
                            </p:stCondLst>
                            <p:childTnLst>
                              <p:par>
                                <p:cTn id="108" presetID="22" presetClass="entr" presetSubtype="8" fill="hold" grpId="0" nodeType="after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wipe(left)">
                                      <p:cBhvr>
                                        <p:cTn id="110" dur="500"/>
                                        <p:tgtEl>
                                          <p:spTgt spid="12"/>
                                        </p:tgtEl>
                                      </p:cBhvr>
                                    </p:animEffect>
                                  </p:childTnLst>
                                </p:cTn>
                              </p:par>
                            </p:childTnLst>
                          </p:cTn>
                        </p:par>
                      </p:childTnLst>
                    </p:cTn>
                  </p:par>
                  <p:par>
                    <p:cTn id="111" fill="hold">
                      <p:stCondLst>
                        <p:cond delay="indefinite"/>
                      </p:stCondLst>
                      <p:childTnLst>
                        <p:par>
                          <p:cTn id="112" fill="hold">
                            <p:stCondLst>
                              <p:cond delay="0"/>
                            </p:stCondLst>
                            <p:childTnLst>
                              <p:par>
                                <p:cTn id="113" presetID="0" presetClass="path" presetSubtype="0" accel="50000" decel="50000" fill="hold" grpId="2" nodeType="clickEffect">
                                  <p:stCondLst>
                                    <p:cond delay="0"/>
                                  </p:stCondLst>
                                  <p:childTnLst>
                                    <p:animMotion origin="layout" path="M -8.33333E-7 0.0007 L 0.36372 -0.15278 " pathEditMode="relative" rAng="0" ptsTypes="AA">
                                      <p:cBhvr>
                                        <p:cTn id="114" dur="2000" fill="hold"/>
                                        <p:tgtEl>
                                          <p:spTgt spid="14"/>
                                        </p:tgtEl>
                                        <p:attrNameLst>
                                          <p:attrName>ppt_x</p:attrName>
                                          <p:attrName>ppt_y</p:attrName>
                                        </p:attrNameLst>
                                      </p:cBhvr>
                                      <p:rCtr x="18177" y="-7685"/>
                                    </p:animMotion>
                                  </p:childTnLst>
                                </p:cTn>
                              </p:par>
                              <p:par>
                                <p:cTn id="115" presetID="0" presetClass="path" presetSubtype="0" accel="50000" decel="50000" fill="hold" grpId="2" nodeType="withEffect">
                                  <p:stCondLst>
                                    <p:cond delay="0"/>
                                  </p:stCondLst>
                                  <p:childTnLst>
                                    <p:animMotion origin="layout" path="M -4.16667E-6 0.00116 L 0.06268 -0.33703 " pathEditMode="relative" rAng="0" ptsTypes="AA">
                                      <p:cBhvr>
                                        <p:cTn id="116" dur="2000" fill="hold"/>
                                        <p:tgtEl>
                                          <p:spTgt spid="13"/>
                                        </p:tgtEl>
                                        <p:attrNameLst>
                                          <p:attrName>ppt_x</p:attrName>
                                          <p:attrName>ppt_y</p:attrName>
                                        </p:attrNameLst>
                                      </p:cBhvr>
                                      <p:rCtr x="3125" y="-16921"/>
                                    </p:animMotion>
                                  </p:childTnLst>
                                </p:cTn>
                              </p:par>
                              <p:par>
                                <p:cTn id="117" presetID="0" presetClass="path" presetSubtype="0" accel="50000" decel="50000" fill="hold" grpId="2" nodeType="withEffect">
                                  <p:stCondLst>
                                    <p:cond delay="150"/>
                                  </p:stCondLst>
                                  <p:childTnLst>
                                    <p:animMotion origin="layout" path="M -2.77778E-7 0.00024 L -0.23108 -0.51134 " pathEditMode="relative" rAng="0" ptsTypes="AA">
                                      <p:cBhvr>
                                        <p:cTn id="118" dur="1850" fill="hold"/>
                                        <p:tgtEl>
                                          <p:spTgt spid="12"/>
                                        </p:tgtEl>
                                        <p:attrNameLst>
                                          <p:attrName>ppt_x</p:attrName>
                                          <p:attrName>ppt_y</p:attrName>
                                        </p:attrNameLst>
                                      </p:cBhvr>
                                      <p:rCtr x="-11563" y="-25579"/>
                                    </p:animMotion>
                                  </p:childTnLst>
                                </p:cTn>
                              </p:par>
                            </p:childTnLst>
                          </p:cTn>
                        </p:par>
                        <p:par>
                          <p:cTn id="119" fill="hold">
                            <p:stCondLst>
                              <p:cond delay="2000"/>
                            </p:stCondLst>
                            <p:childTnLst>
                              <p:par>
                                <p:cTn id="120" presetID="10"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250"/>
                                        <p:tgtEl>
                                          <p:spTgt spid="15"/>
                                        </p:tgtEl>
                                      </p:cBhvr>
                                    </p:animEffect>
                                  </p:childTnLst>
                                </p:cTn>
                              </p:par>
                            </p:childTnLst>
                          </p:cTn>
                        </p:par>
                        <p:par>
                          <p:cTn id="123" fill="hold">
                            <p:stCondLst>
                              <p:cond delay="2250"/>
                            </p:stCondLst>
                            <p:childTnLst>
                              <p:par>
                                <p:cTn id="124" presetID="10" presetClass="exit" presetSubtype="0" fill="hold" grpId="1" nodeType="afterEffect">
                                  <p:stCondLst>
                                    <p:cond delay="0"/>
                                  </p:stCondLst>
                                  <p:childTnLst>
                                    <p:animEffect transition="out" filter="fade">
                                      <p:cBhvr>
                                        <p:cTn id="125" dur="250"/>
                                        <p:tgtEl>
                                          <p:spTgt spid="12"/>
                                        </p:tgtEl>
                                      </p:cBhvr>
                                    </p:animEffect>
                                    <p:set>
                                      <p:cBhvr>
                                        <p:cTn id="126" dur="1" fill="hold">
                                          <p:stCondLst>
                                            <p:cond delay="249"/>
                                          </p:stCondLst>
                                        </p:cTn>
                                        <p:tgtEl>
                                          <p:spTgt spid="1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50"/>
                                        <p:tgtEl>
                                          <p:spTgt spid="13"/>
                                        </p:tgtEl>
                                      </p:cBhvr>
                                    </p:animEffect>
                                    <p:set>
                                      <p:cBhvr>
                                        <p:cTn id="129" dur="1" fill="hold">
                                          <p:stCondLst>
                                            <p:cond delay="249"/>
                                          </p:stCondLst>
                                        </p:cTn>
                                        <p:tgtEl>
                                          <p:spTgt spid="1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250"/>
                                        <p:tgtEl>
                                          <p:spTgt spid="14"/>
                                        </p:tgtEl>
                                      </p:cBhvr>
                                    </p:animEffect>
                                    <p:set>
                                      <p:cBhvr>
                                        <p:cTn id="132" dur="1" fill="hold">
                                          <p:stCondLst>
                                            <p:cond delay="249"/>
                                          </p:stCondLst>
                                        </p:cTn>
                                        <p:tgtEl>
                                          <p:spTgt spid="1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xit" presetSubtype="2" fill="hold" grpId="2" nodeType="clickEffect">
                                  <p:stCondLst>
                                    <p:cond delay="0"/>
                                  </p:stCondLst>
                                  <p:childTnLst>
                                    <p:animEffect transition="out" filter="wipe(right)">
                                      <p:cBhvr>
                                        <p:cTn id="136" dur="500"/>
                                        <p:tgtEl>
                                          <p:spTgt spid="11"/>
                                        </p:tgtEl>
                                      </p:cBhvr>
                                    </p:animEffect>
                                    <p:set>
                                      <p:cBhvr>
                                        <p:cTn id="137" dur="1" fill="hold">
                                          <p:stCondLst>
                                            <p:cond delay="499"/>
                                          </p:stCondLst>
                                        </p:cTn>
                                        <p:tgtEl>
                                          <p:spTgt spid="11"/>
                                        </p:tgtEl>
                                        <p:attrNameLst>
                                          <p:attrName>style.visibility</p:attrName>
                                        </p:attrNameLst>
                                      </p:cBhvr>
                                      <p:to>
                                        <p:strVal val="hidden"/>
                                      </p:to>
                                    </p:set>
                                  </p:childTnLst>
                                </p:cTn>
                              </p:par>
                              <p:par>
                                <p:cTn id="138" presetID="22" presetClass="entr" presetSubtype="8" fill="hold" grpId="0" nodeType="withEffect">
                                  <p:stCondLst>
                                    <p:cond delay="250"/>
                                  </p:stCondLst>
                                  <p:childTnLst>
                                    <p:set>
                                      <p:cBhvr>
                                        <p:cTn id="139" dur="1" fill="hold">
                                          <p:stCondLst>
                                            <p:cond delay="0"/>
                                          </p:stCondLst>
                                        </p:cTn>
                                        <p:tgtEl>
                                          <p:spTgt spid="16"/>
                                        </p:tgtEl>
                                        <p:attrNameLst>
                                          <p:attrName>style.visibility</p:attrName>
                                        </p:attrNameLst>
                                      </p:cBhvr>
                                      <p:to>
                                        <p:strVal val="visible"/>
                                      </p:to>
                                    </p:set>
                                    <p:animEffect transition="in" filter="wipe(left)">
                                      <p:cBhvr>
                                        <p:cTn id="140" dur="500"/>
                                        <p:tgtEl>
                                          <p:spTgt spid="16"/>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xit" presetSubtype="2" fill="hold" grpId="4" nodeType="clickEffect">
                                  <p:stCondLst>
                                    <p:cond delay="0"/>
                                  </p:stCondLst>
                                  <p:childTnLst>
                                    <p:animEffect transition="out" filter="wipe(right)">
                                      <p:cBhvr>
                                        <p:cTn id="144" dur="500"/>
                                        <p:tgtEl>
                                          <p:spTgt spid="9"/>
                                        </p:tgtEl>
                                      </p:cBhvr>
                                    </p:animEffect>
                                    <p:set>
                                      <p:cBhvr>
                                        <p:cTn id="145" dur="1" fill="hold">
                                          <p:stCondLst>
                                            <p:cond delay="499"/>
                                          </p:stCondLst>
                                        </p:cTn>
                                        <p:tgtEl>
                                          <p:spTgt spid="9"/>
                                        </p:tgtEl>
                                        <p:attrNameLst>
                                          <p:attrName>style.visibility</p:attrName>
                                        </p:attrNameLst>
                                      </p:cBhvr>
                                      <p:to>
                                        <p:strVal val="hidden"/>
                                      </p:to>
                                    </p:set>
                                  </p:childTnLst>
                                </p:cTn>
                              </p:par>
                              <p:par>
                                <p:cTn id="146" presetID="22" presetClass="entr" presetSubtype="8" fill="hold" grpId="0" nodeType="withEffect">
                                  <p:stCondLst>
                                    <p:cond delay="250"/>
                                  </p:stCondLst>
                                  <p:childTnLst>
                                    <p:set>
                                      <p:cBhvr>
                                        <p:cTn id="147" dur="1" fill="hold">
                                          <p:stCondLst>
                                            <p:cond delay="0"/>
                                          </p:stCondLst>
                                        </p:cTn>
                                        <p:tgtEl>
                                          <p:spTgt spid="17"/>
                                        </p:tgtEl>
                                        <p:attrNameLst>
                                          <p:attrName>style.visibility</p:attrName>
                                        </p:attrNameLst>
                                      </p:cBhvr>
                                      <p:to>
                                        <p:strVal val="visible"/>
                                      </p:to>
                                    </p:set>
                                    <p:animEffect transition="in" filter="wipe(left)">
                                      <p:cBhvr>
                                        <p:cTn id="148" dur="500"/>
                                        <p:tgtEl>
                                          <p:spTgt spid="1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xit" presetSubtype="2" fill="hold" grpId="3" nodeType="clickEffect">
                                  <p:stCondLst>
                                    <p:cond delay="0"/>
                                  </p:stCondLst>
                                  <p:childTnLst>
                                    <p:animEffect transition="out" filter="wipe(right)">
                                      <p:cBhvr>
                                        <p:cTn id="152" dur="500"/>
                                        <p:tgtEl>
                                          <p:spTgt spid="7"/>
                                        </p:tgtEl>
                                      </p:cBhvr>
                                    </p:animEffect>
                                    <p:set>
                                      <p:cBhvr>
                                        <p:cTn id="153" dur="1" fill="hold">
                                          <p:stCondLst>
                                            <p:cond delay="499"/>
                                          </p:stCondLst>
                                        </p:cTn>
                                        <p:tgtEl>
                                          <p:spTgt spid="7"/>
                                        </p:tgtEl>
                                        <p:attrNameLst>
                                          <p:attrName>style.visibility</p:attrName>
                                        </p:attrNameLst>
                                      </p:cBhvr>
                                      <p:to>
                                        <p:strVal val="hidden"/>
                                      </p:to>
                                    </p:set>
                                  </p:childTnLst>
                                </p:cTn>
                              </p:par>
                              <p:par>
                                <p:cTn id="154" presetID="22" presetClass="entr" presetSubtype="8" fill="hold" grpId="0" nodeType="withEffect">
                                  <p:stCondLst>
                                    <p:cond delay="250"/>
                                  </p:stCondLst>
                                  <p:childTnLst>
                                    <p:set>
                                      <p:cBhvr>
                                        <p:cTn id="155" dur="1" fill="hold">
                                          <p:stCondLst>
                                            <p:cond delay="0"/>
                                          </p:stCondLst>
                                        </p:cTn>
                                        <p:tgtEl>
                                          <p:spTgt spid="18"/>
                                        </p:tgtEl>
                                        <p:attrNameLst>
                                          <p:attrName>style.visibility</p:attrName>
                                        </p:attrNameLst>
                                      </p:cBhvr>
                                      <p:to>
                                        <p:strVal val="visible"/>
                                      </p:to>
                                    </p:set>
                                    <p:animEffect transition="in" filter="wipe(left)">
                                      <p:cBhvr>
                                        <p:cTn id="156" dur="500"/>
                                        <p:tgtEl>
                                          <p:spTgt spid="18"/>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xit" presetSubtype="2" fill="hold" grpId="4" nodeType="clickEffect">
                                  <p:stCondLst>
                                    <p:cond delay="0"/>
                                  </p:stCondLst>
                                  <p:childTnLst>
                                    <p:animEffect transition="out" filter="wipe(right)">
                                      <p:cBhvr>
                                        <p:cTn id="160" dur="500"/>
                                        <p:tgtEl>
                                          <p:spTgt spid="2"/>
                                        </p:tgtEl>
                                      </p:cBhvr>
                                    </p:animEffect>
                                    <p:set>
                                      <p:cBhvr>
                                        <p:cTn id="161" dur="1" fill="hold">
                                          <p:stCondLst>
                                            <p:cond delay="499"/>
                                          </p:stCondLst>
                                        </p:cTn>
                                        <p:tgtEl>
                                          <p:spTgt spid="2"/>
                                        </p:tgtEl>
                                        <p:attrNameLst>
                                          <p:attrName>style.visibility</p:attrName>
                                        </p:attrNameLst>
                                      </p:cBhvr>
                                      <p:to>
                                        <p:strVal val="hidden"/>
                                      </p:to>
                                    </p:set>
                                  </p:childTnLst>
                                </p:cTn>
                              </p:par>
                              <p:par>
                                <p:cTn id="162" presetID="22" presetClass="entr" presetSubtype="8" fill="hold" grpId="0" nodeType="withEffect">
                                  <p:stCondLst>
                                    <p:cond delay="250"/>
                                  </p:stCondLst>
                                  <p:childTnLst>
                                    <p:set>
                                      <p:cBhvr>
                                        <p:cTn id="163" dur="1" fill="hold">
                                          <p:stCondLst>
                                            <p:cond delay="0"/>
                                          </p:stCondLst>
                                        </p:cTn>
                                        <p:tgtEl>
                                          <p:spTgt spid="19"/>
                                        </p:tgtEl>
                                        <p:attrNameLst>
                                          <p:attrName>style.visibility</p:attrName>
                                        </p:attrNameLst>
                                      </p:cBhvr>
                                      <p:to>
                                        <p:strVal val="visible"/>
                                      </p:to>
                                    </p:set>
                                    <p:animEffect transition="in" filter="wipe(left)">
                                      <p:cBhvr>
                                        <p:cTn id="1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P spid="3" grpId="0"/>
      <p:bldP spid="3" grpId="1"/>
      <p:bldP spid="5" grpId="0"/>
      <p:bldP spid="5" grpId="1"/>
      <p:bldP spid="5" grpId="2"/>
      <p:bldP spid="5" grpId="3"/>
      <p:bldP spid="6" grpId="0"/>
      <p:bldP spid="6" grpId="1"/>
      <p:bldP spid="6" grpId="2"/>
      <p:bldP spid="7" grpId="0"/>
      <p:bldP spid="7" grpId="1"/>
      <p:bldP spid="7" grpId="2"/>
      <p:bldP spid="7" grpId="3"/>
      <p:bldP spid="7" grpId="4"/>
      <p:bldP spid="8" grpId="0"/>
      <p:bldP spid="8" grpId="1"/>
      <p:bldP spid="8" grpId="2"/>
      <p:bldP spid="9" grpId="0"/>
      <p:bldP spid="9" grpId="1"/>
      <p:bldP spid="9" grpId="2"/>
      <p:bldP spid="9" grpId="3"/>
      <p:bldP spid="9" grpId="4"/>
      <p:bldP spid="10" grpId="0"/>
      <p:bldP spid="10" grpId="1"/>
      <p:bldP spid="10" grpId="2"/>
      <p:bldP spid="15" grpId="0"/>
      <p:bldP spid="11" grpId="0"/>
      <p:bldP spid="11" grpId="1"/>
      <p:bldP spid="11" grpId="2"/>
      <p:bldP spid="11" grpId="3"/>
      <p:bldP spid="12" grpId="0"/>
      <p:bldP spid="12" grpId="1"/>
      <p:bldP spid="12" grpId="2"/>
      <p:bldP spid="13" grpId="0"/>
      <p:bldP spid="13" grpId="1"/>
      <p:bldP spid="13" grpId="2"/>
      <p:bldP spid="14" grpId="0"/>
      <p:bldP spid="14" grpId="1"/>
      <p:bldP spid="14" grpId="2"/>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34926"/>
          </a:xfrm>
          <a:prstGeom prst="rect">
            <a:avLst/>
          </a:prstGeom>
        </p:spPr>
      </p:pic>
      <p:sp>
        <p:nvSpPr>
          <p:cNvPr id="10" name="Title 1"/>
          <p:cNvSpPr txBox="1">
            <a:spLocks/>
          </p:cNvSpPr>
          <p:nvPr/>
        </p:nvSpPr>
        <p:spPr>
          <a:xfrm>
            <a:off x="674914" y="304800"/>
            <a:ext cx="7772400" cy="12953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alive on the earth.</a:t>
            </a:r>
          </a:p>
        </p:txBody>
      </p:sp>
      <p:sp>
        <p:nvSpPr>
          <p:cNvPr id="11" name="Title 1"/>
          <p:cNvSpPr txBox="1">
            <a:spLocks/>
          </p:cNvSpPr>
          <p:nvPr/>
        </p:nvSpPr>
        <p:spPr>
          <a:xfrm>
            <a:off x="457200" y="1143000"/>
            <a:ext cx="8077200" cy="9144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Damascus   Jerusalem   Lydda</a:t>
            </a:r>
          </a:p>
        </p:txBody>
      </p:sp>
      <p:sp>
        <p:nvSpPr>
          <p:cNvPr id="12" name="Title 1"/>
          <p:cNvSpPr txBox="1">
            <a:spLocks/>
          </p:cNvSpPr>
          <p:nvPr/>
        </p:nvSpPr>
        <p:spPr>
          <a:xfrm>
            <a:off x="685800" y="1752600"/>
            <a:ext cx="7696200" cy="10668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Ephesus   Philippi   Colosse</a:t>
            </a:r>
          </a:p>
        </p:txBody>
      </p:sp>
      <p:sp>
        <p:nvSpPr>
          <p:cNvPr id="13" name="Title 1"/>
          <p:cNvSpPr txBox="1">
            <a:spLocks/>
          </p:cNvSpPr>
          <p:nvPr/>
        </p:nvSpPr>
        <p:spPr>
          <a:xfrm>
            <a:off x="1295400" y="2438400"/>
            <a:ext cx="6477000" cy="9906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Corinth   Rome   Italy</a:t>
            </a:r>
          </a:p>
        </p:txBody>
      </p:sp>
      <p:sp>
        <p:nvSpPr>
          <p:cNvPr id="14" name="Title 1"/>
          <p:cNvSpPr txBox="1">
            <a:spLocks/>
          </p:cNvSpPr>
          <p:nvPr/>
        </p:nvSpPr>
        <p:spPr>
          <a:xfrm>
            <a:off x="685800" y="2819401"/>
            <a:ext cx="7772400" cy="32003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Paul, an apostle of Jesus Christ by the will of God, To the saints who are in Ephesus, and faithful in Christ Jesus: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Ephesians 1:1 </a:t>
            </a:r>
          </a:p>
        </p:txBody>
      </p:sp>
      <p:sp>
        <p:nvSpPr>
          <p:cNvPr id="15" name="Title 1"/>
          <p:cNvSpPr txBox="1">
            <a:spLocks/>
          </p:cNvSpPr>
          <p:nvPr/>
        </p:nvSpPr>
        <p:spPr>
          <a:xfrm>
            <a:off x="2667000" y="4191000"/>
            <a:ext cx="3211286" cy="10668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a:solidFill>
                  <a:schemeClr val="accent3"/>
                </a:solidFill>
                <a:effectLst>
                  <a:glow rad="38100">
                    <a:schemeClr val="tx1"/>
                  </a:glow>
                </a:effectLst>
              </a:rPr>
              <a:t> </a:t>
            </a:r>
            <a:r>
              <a:rPr lang="en-US" sz="5200" b="1" dirty="0">
                <a:ln/>
                <a:solidFill>
                  <a:schemeClr val="accent3"/>
                </a:solidFill>
                <a:effectLst>
                  <a:glow rad="38100">
                    <a:schemeClr val="tx1"/>
                  </a:glow>
                </a:effectLst>
              </a:rPr>
              <a:t> </a:t>
            </a:r>
            <a:r>
              <a:rPr lang="en-US" b="1" dirty="0">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rPr>
              <a:t>Ephesus</a:t>
            </a:r>
          </a:p>
        </p:txBody>
      </p:sp>
      <p:sp>
        <p:nvSpPr>
          <p:cNvPr id="16" name="Title 1"/>
          <p:cNvSpPr txBox="1">
            <a:spLocks/>
          </p:cNvSpPr>
          <p:nvPr/>
        </p:nvSpPr>
        <p:spPr>
          <a:xfrm>
            <a:off x="533400" y="2971801"/>
            <a:ext cx="8077200" cy="35051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Paul and Timothy, bondservants of Jesus Christ, To all the saints in Christ Jesus who are in Philippi, with the bishops and deacons: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Philippians 1:1 </a:t>
            </a:r>
          </a:p>
        </p:txBody>
      </p:sp>
      <p:sp>
        <p:nvSpPr>
          <p:cNvPr id="17" name="Title 1"/>
          <p:cNvSpPr txBox="1">
            <a:spLocks/>
          </p:cNvSpPr>
          <p:nvPr/>
        </p:nvSpPr>
        <p:spPr>
          <a:xfrm>
            <a:off x="5105400" y="4343400"/>
            <a:ext cx="3973286" cy="9144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chemeClr val="accent6">
                    <a:lumMod val="75000"/>
                  </a:schemeClr>
                </a:solidFill>
                <a:effectLst>
                  <a:glow rad="38100">
                    <a:schemeClr val="tx1"/>
                  </a:glow>
                </a:effectLst>
              </a:rPr>
              <a:t> </a:t>
            </a:r>
            <a:r>
              <a:rPr lang="en-US" sz="4700" b="1" dirty="0">
                <a:ln/>
                <a:solidFill>
                  <a:schemeClr val="accent6">
                    <a:lumMod val="75000"/>
                  </a:schemeClr>
                </a:solidFill>
                <a:effectLst>
                  <a:glow rad="38100">
                    <a:schemeClr val="tx1"/>
                  </a:glow>
                </a:effectLst>
              </a:rPr>
              <a:t> </a:t>
            </a:r>
            <a:r>
              <a:rPr lang="en-US" b="1" dirty="0">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rPr>
              <a:t>Philippi</a:t>
            </a:r>
          </a:p>
        </p:txBody>
      </p:sp>
      <p:sp>
        <p:nvSpPr>
          <p:cNvPr id="19" name="Title 1"/>
          <p:cNvSpPr txBox="1">
            <a:spLocks/>
          </p:cNvSpPr>
          <p:nvPr/>
        </p:nvSpPr>
        <p:spPr>
          <a:xfrm>
            <a:off x="304800" y="2590800"/>
            <a:ext cx="8534400" cy="41909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To the saints and faithful brethren in Christ who are in Colosse:    Grace to you and peace from      God our Father and the Lord     Jesus Christ.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Colossians 1:2 </a:t>
            </a:r>
          </a:p>
        </p:txBody>
      </p:sp>
      <p:sp>
        <p:nvSpPr>
          <p:cNvPr id="20" name="Title 1"/>
          <p:cNvSpPr txBox="1">
            <a:spLocks/>
          </p:cNvSpPr>
          <p:nvPr/>
        </p:nvSpPr>
        <p:spPr>
          <a:xfrm>
            <a:off x="5105400" y="3505200"/>
            <a:ext cx="3211286" cy="9906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ln/>
                <a:solidFill>
                  <a:schemeClr val="accent6">
                    <a:lumMod val="75000"/>
                  </a:schemeClr>
                </a:solidFill>
                <a:effectLst>
                  <a:glow rad="38100">
                    <a:schemeClr val="tx1"/>
                  </a:glow>
                </a:effectLst>
              </a:rPr>
              <a:t> </a:t>
            </a:r>
            <a:r>
              <a:rPr lang="en-US" sz="4800" b="1" dirty="0">
                <a:ln/>
                <a:solidFill>
                  <a:schemeClr val="accent6">
                    <a:lumMod val="75000"/>
                  </a:schemeClr>
                </a:solidFill>
                <a:effectLst>
                  <a:glow rad="38100">
                    <a:schemeClr val="tx1"/>
                  </a:glow>
                </a:effectLst>
              </a:rPr>
              <a:t> </a:t>
            </a:r>
            <a:r>
              <a:rPr lang="en-US" b="1" dirty="0">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rPr>
              <a:t>Colosse</a:t>
            </a:r>
          </a:p>
        </p:txBody>
      </p:sp>
      <p:sp>
        <p:nvSpPr>
          <p:cNvPr id="21" name="Title 1"/>
          <p:cNvSpPr txBox="1">
            <a:spLocks/>
          </p:cNvSpPr>
          <p:nvPr/>
        </p:nvSpPr>
        <p:spPr>
          <a:xfrm>
            <a:off x="533400" y="3276600"/>
            <a:ext cx="8001000" cy="342899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To all who are in Rome, beloved of God, called to be saints: Grace to you and peace from God our Father and the Lord Jesus Christ.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Romans 1:7 </a:t>
            </a:r>
          </a:p>
        </p:txBody>
      </p:sp>
      <p:sp>
        <p:nvSpPr>
          <p:cNvPr id="22" name="Title 1"/>
          <p:cNvSpPr txBox="1">
            <a:spLocks/>
          </p:cNvSpPr>
          <p:nvPr/>
        </p:nvSpPr>
        <p:spPr>
          <a:xfrm>
            <a:off x="3886200" y="3200400"/>
            <a:ext cx="2906486" cy="10668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n/>
                <a:solidFill>
                  <a:schemeClr val="accent6">
                    <a:lumMod val="75000"/>
                  </a:schemeClr>
                </a:solidFill>
                <a:effectLst>
                  <a:glow rad="38100">
                    <a:schemeClr val="tx1"/>
                  </a:glow>
                </a:effectLst>
              </a:rPr>
              <a:t> </a:t>
            </a:r>
            <a:r>
              <a:rPr lang="en-US" sz="4600" b="1" dirty="0">
                <a:ln/>
                <a:solidFill>
                  <a:schemeClr val="accent6">
                    <a:lumMod val="75000"/>
                  </a:schemeClr>
                </a:solidFill>
                <a:effectLst>
                  <a:glow rad="38100">
                    <a:schemeClr val="tx1"/>
                  </a:glow>
                </a:effectLst>
              </a:rPr>
              <a:t> </a:t>
            </a:r>
            <a:r>
              <a:rPr lang="en-US" b="1" dirty="0">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rPr>
              <a:t>Rome</a:t>
            </a:r>
          </a:p>
        </p:txBody>
      </p:sp>
      <p:sp>
        <p:nvSpPr>
          <p:cNvPr id="23" name="Title 1"/>
          <p:cNvSpPr txBox="1">
            <a:spLocks/>
          </p:cNvSpPr>
          <p:nvPr/>
        </p:nvSpPr>
        <p:spPr>
          <a:xfrm>
            <a:off x="457200" y="3581400"/>
            <a:ext cx="8305800" cy="2438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Greet all those who rule over you, and all the saints. Those from   Italy greet you.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Hebrews 13:24 </a:t>
            </a:r>
          </a:p>
        </p:txBody>
      </p:sp>
      <p:sp>
        <p:nvSpPr>
          <p:cNvPr id="24" name="Title 1"/>
          <p:cNvSpPr txBox="1">
            <a:spLocks/>
          </p:cNvSpPr>
          <p:nvPr/>
        </p:nvSpPr>
        <p:spPr>
          <a:xfrm>
            <a:off x="152400" y="4953000"/>
            <a:ext cx="3287486" cy="9906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a:solidFill>
                  <a:schemeClr val="accent6">
                    <a:lumMod val="75000"/>
                  </a:schemeClr>
                </a:solidFill>
                <a:effectLst>
                  <a:glow rad="38100">
                    <a:schemeClr val="tx1"/>
                  </a:glow>
                </a:effectLst>
              </a:rPr>
              <a:t> </a:t>
            </a:r>
            <a:r>
              <a:rPr lang="en-US" sz="5000" b="1" dirty="0">
                <a:ln/>
                <a:solidFill>
                  <a:schemeClr val="accent6">
                    <a:lumMod val="75000"/>
                  </a:schemeClr>
                </a:solidFill>
                <a:effectLst>
                  <a:glow rad="38100">
                    <a:schemeClr val="tx1"/>
                  </a:glow>
                </a:effectLst>
              </a:rPr>
              <a:t> </a:t>
            </a:r>
            <a:r>
              <a:rPr lang="en-US" b="1" dirty="0">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rPr>
              <a:t>Italy</a:t>
            </a:r>
          </a:p>
        </p:txBody>
      </p:sp>
      <p:sp>
        <p:nvSpPr>
          <p:cNvPr id="25" name="Title 1"/>
          <p:cNvSpPr>
            <a:spLocks noGrp="1"/>
          </p:cNvSpPr>
          <p:nvPr>
            <p:ph type="title"/>
          </p:nvPr>
        </p:nvSpPr>
        <p:spPr>
          <a:xfrm>
            <a:off x="609600" y="2743200"/>
            <a:ext cx="7924800" cy="4114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Paul, an apostle of Jesus Christ by the will of God, and Timothy our brother, To the church of God which is at Corinth, with all the saints who are in all Achaia: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2</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nd</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Corinthians 1:1 </a:t>
            </a:r>
          </a:p>
        </p:txBody>
      </p:sp>
      <p:sp>
        <p:nvSpPr>
          <p:cNvPr id="18" name="Title 1"/>
          <p:cNvSpPr txBox="1">
            <a:spLocks/>
          </p:cNvSpPr>
          <p:nvPr/>
        </p:nvSpPr>
        <p:spPr>
          <a:xfrm>
            <a:off x="2656114" y="4724400"/>
            <a:ext cx="3287486" cy="9906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a:solidFill>
                  <a:schemeClr val="accent3"/>
                </a:solidFill>
                <a:effectLst>
                  <a:glow rad="38100">
                    <a:schemeClr val="tx1"/>
                  </a:glow>
                </a:effectLst>
              </a:rPr>
              <a:t> </a:t>
            </a:r>
            <a:r>
              <a:rPr lang="en-US" sz="5000" b="1" dirty="0">
                <a:ln/>
                <a:solidFill>
                  <a:schemeClr val="accent3"/>
                </a:solidFill>
                <a:effectLst>
                  <a:glow rad="38100">
                    <a:schemeClr val="tx1"/>
                  </a:glow>
                </a:effectLst>
              </a:rPr>
              <a:t> </a:t>
            </a:r>
            <a:r>
              <a:rPr lang="en-US" b="1" dirty="0">
                <a:ln/>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rPr>
              <a:t>Corinth</a:t>
            </a:r>
          </a:p>
        </p:txBody>
      </p:sp>
    </p:spTree>
    <p:extLst>
      <p:ext uri="{BB962C8B-B14F-4D97-AF65-F5344CB8AC3E}">
        <p14:creationId xmlns:p14="http://schemas.microsoft.com/office/powerpoint/2010/main" val="219275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0" presetClass="path" presetSubtype="0" accel="50000" decel="50000" fill="hold" grpId="1" nodeType="withEffect">
                                  <p:stCondLst>
                                    <p:cond delay="0"/>
                                  </p:stCondLst>
                                  <p:childTnLst>
                                    <p:animMotion origin="layout" path="M -0.00156 0.00023 L -0.21788 -0.35995 " pathEditMode="relative" rAng="0" ptsTypes="AA">
                                      <p:cBhvr>
                                        <p:cTn id="15" dur="2000" fill="hold"/>
                                        <p:tgtEl>
                                          <p:spTgt spid="15"/>
                                        </p:tgtEl>
                                        <p:attrNameLst>
                                          <p:attrName>ppt_x</p:attrName>
                                          <p:attrName>ppt_y</p:attrName>
                                        </p:attrNameLst>
                                      </p:cBhvr>
                                      <p:rCtr x="-10816" y="-18009"/>
                                    </p:animMotion>
                                  </p:childTnLst>
                                </p:cTn>
                              </p:par>
                              <p:par>
                                <p:cTn id="16" presetID="3" presetClass="emph" presetSubtype="10" fill="hold" grpId="3" nodeType="withEffect">
                                  <p:stCondLst>
                                    <p:cond delay="0"/>
                                  </p:stCondLst>
                                  <p:childTnLst>
                                    <p:animClr clrSpc="hsl" dir="ccw">
                                      <p:cBhvr override="childStyle">
                                        <p:cTn id="17" dur="2000" fill="hold"/>
                                        <p:tgtEl>
                                          <p:spTgt spid="15"/>
                                        </p:tgtEl>
                                        <p:attrNameLst>
                                          <p:attrName>style.color</p:attrName>
                                        </p:attrNameLst>
                                      </p:cBhvr>
                                      <p:to>
                                        <a:srgbClr val="E46C0A"/>
                                      </p:to>
                                    </p:animClr>
                                  </p:childTnLst>
                                </p:cTn>
                              </p:par>
                              <p:par>
                                <p:cTn id="18" presetID="10" presetClass="exit" presetSubtype="0" fill="hold" grpId="1" nodeType="with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childTnLst>
                                </p:cTn>
                              </p:par>
                              <p:par>
                                <p:cTn id="31" presetID="0" presetClass="path" presetSubtype="0" accel="50000" decel="50000" fill="hold" grpId="2" nodeType="withEffect">
                                  <p:stCondLst>
                                    <p:cond delay="0"/>
                                  </p:stCondLst>
                                  <p:childTnLst>
                                    <p:animMotion origin="layout" path="M -0.00174 0.00023 L -0.28472 -0.36875 " pathEditMode="relative" rAng="0" ptsTypes="AA">
                                      <p:cBhvr>
                                        <p:cTn id="32" dur="2000" fill="hold"/>
                                        <p:tgtEl>
                                          <p:spTgt spid="17"/>
                                        </p:tgtEl>
                                        <p:attrNameLst>
                                          <p:attrName>ppt_x</p:attrName>
                                          <p:attrName>ppt_y</p:attrName>
                                        </p:attrNameLst>
                                      </p:cBhvr>
                                      <p:rCtr x="-14149" y="-18449"/>
                                    </p:animMotion>
                                  </p:childTnLst>
                                </p:cTn>
                              </p:par>
                              <p:par>
                                <p:cTn id="33" presetID="3" presetClass="emph" presetSubtype="2" fill="hold" grpId="3" nodeType="withEffect">
                                  <p:stCondLst>
                                    <p:cond delay="0"/>
                                  </p:stCondLst>
                                  <p:childTnLst>
                                    <p:animClr clrSpc="rgb" dir="cw">
                                      <p:cBhvr override="childStyle">
                                        <p:cTn id="34" dur="2000" fill="hold"/>
                                        <p:tgtEl>
                                          <p:spTgt spid="17"/>
                                        </p:tgtEl>
                                        <p:attrNameLst>
                                          <p:attrName>style.color</p:attrName>
                                        </p:attrNameLst>
                                      </p:cBhvr>
                                      <p:to>
                                        <a:srgbClr val="E46C0A"/>
                                      </p:to>
                                    </p:animClr>
                                  </p:childTnLst>
                                </p:cTn>
                              </p:par>
                              <p:par>
                                <p:cTn id="35" presetID="10" presetClass="exit" presetSubtype="0" fill="hold" grpId="1" nodeType="withEffect">
                                  <p:stCondLst>
                                    <p:cond delay="0"/>
                                  </p:stCondLst>
                                  <p:childTnLst>
                                    <p:animEffect transition="out" filter="fade">
                                      <p:cBhvr>
                                        <p:cTn id="36" dur="2000"/>
                                        <p:tgtEl>
                                          <p:spTgt spid="16"/>
                                        </p:tgtEl>
                                      </p:cBhvr>
                                    </p:animEffect>
                                    <p:set>
                                      <p:cBhvr>
                                        <p:cTn id="37" dur="1" fill="hold">
                                          <p:stCondLst>
                                            <p:cond delay="1999"/>
                                          </p:stCondLst>
                                        </p:cTn>
                                        <p:tgtEl>
                                          <p:spTgt spid="16"/>
                                        </p:tgtEl>
                                        <p:attrNameLst>
                                          <p:attrName>style.visibility</p:attrName>
                                        </p:attrNameLst>
                                      </p:cBhvr>
                                      <p:to>
                                        <p:strVal val="hidden"/>
                                      </p:to>
                                    </p:set>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50"/>
                                        <p:tgtEl>
                                          <p:spTgt spid="20"/>
                                        </p:tgtEl>
                                      </p:cBhvr>
                                    </p:animEffect>
                                  </p:childTnLst>
                                </p:cTn>
                              </p:par>
                              <p:par>
                                <p:cTn id="48" presetID="0" presetClass="path" presetSubtype="0" accel="50000" decel="50000" fill="hold" grpId="2" nodeType="withEffect">
                                  <p:stCondLst>
                                    <p:cond delay="0"/>
                                  </p:stCondLst>
                                  <p:childTnLst>
                                    <p:animMotion origin="layout" path="M -0.00347 -0.00023 L -0.0092 -0.25301 " pathEditMode="relative" rAng="0" ptsTypes="AA">
                                      <p:cBhvr>
                                        <p:cTn id="49" dur="2000" fill="hold"/>
                                        <p:tgtEl>
                                          <p:spTgt spid="20"/>
                                        </p:tgtEl>
                                        <p:attrNameLst>
                                          <p:attrName>ppt_x</p:attrName>
                                          <p:attrName>ppt_y</p:attrName>
                                        </p:attrNameLst>
                                      </p:cBhvr>
                                      <p:rCtr x="-295" y="-12639"/>
                                    </p:animMotion>
                                  </p:childTnLst>
                                </p:cTn>
                              </p:par>
                              <p:par>
                                <p:cTn id="50" presetID="3" presetClass="emph" presetSubtype="2" fill="hold" grpId="3" nodeType="withEffect">
                                  <p:stCondLst>
                                    <p:cond delay="0"/>
                                  </p:stCondLst>
                                  <p:childTnLst>
                                    <p:animClr clrSpc="rgb" dir="cw">
                                      <p:cBhvr override="childStyle">
                                        <p:cTn id="51" dur="2000" fill="hold"/>
                                        <p:tgtEl>
                                          <p:spTgt spid="20"/>
                                        </p:tgtEl>
                                        <p:attrNameLst>
                                          <p:attrName>style.color</p:attrName>
                                        </p:attrNameLst>
                                      </p:cBhvr>
                                      <p:to>
                                        <a:srgbClr val="E46C0A"/>
                                      </p:to>
                                    </p:animClr>
                                  </p:childTnLst>
                                </p:cTn>
                              </p:par>
                              <p:par>
                                <p:cTn id="52" presetID="10" presetClass="exit" presetSubtype="0" fill="hold" grpId="1" nodeType="withEffect">
                                  <p:stCondLst>
                                    <p:cond delay="0"/>
                                  </p:stCondLst>
                                  <p:childTnLst>
                                    <p:animEffect transition="out" filter="fade">
                                      <p:cBhvr>
                                        <p:cTn id="53" dur="2000"/>
                                        <p:tgtEl>
                                          <p:spTgt spid="19"/>
                                        </p:tgtEl>
                                      </p:cBhvr>
                                    </p:animEffect>
                                    <p:set>
                                      <p:cBhvr>
                                        <p:cTn id="54" dur="1" fill="hold">
                                          <p:stCondLst>
                                            <p:cond delay="1999"/>
                                          </p:stCondLst>
                                        </p:cTn>
                                        <p:tgtEl>
                                          <p:spTgt spid="19"/>
                                        </p:tgtEl>
                                        <p:attrNameLst>
                                          <p:attrName>style.visibility</p:attrName>
                                        </p:attrNameLst>
                                      </p:cBhvr>
                                      <p:to>
                                        <p:strVal val="hidden"/>
                                      </p:to>
                                    </p:se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50"/>
                                        <p:tgtEl>
                                          <p:spTgt spid="12"/>
                                        </p:tgtEl>
                                      </p:cBhvr>
                                    </p:animEffect>
                                  </p:childTnLst>
                                </p:cTn>
                              </p:par>
                              <p:par>
                                <p:cTn id="59" presetID="10" presetClass="exit" presetSubtype="0" fill="hold" grpId="2"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2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1000" fill="hold"/>
                                        <p:tgtEl>
                                          <p:spTgt spid="25"/>
                                        </p:tgtEl>
                                        <p:attrNameLst>
                                          <p:attrName>ppt_w</p:attrName>
                                        </p:attrNameLst>
                                      </p:cBhvr>
                                      <p:tavLst>
                                        <p:tav tm="0">
                                          <p:val>
                                            <p:fltVal val="0"/>
                                          </p:val>
                                        </p:tav>
                                        <p:tav tm="100000">
                                          <p:val>
                                            <p:strVal val="#ppt_w"/>
                                          </p:val>
                                        </p:tav>
                                      </p:tavLst>
                                    </p:anim>
                                    <p:anim calcmode="lin" valueType="num">
                                      <p:cBhvr>
                                        <p:cTn id="71" dur="10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250"/>
                                        <p:tgtEl>
                                          <p:spTgt spid="18"/>
                                        </p:tgtEl>
                                      </p:cBhvr>
                                    </p:animEffect>
                                  </p:childTnLst>
                                </p:cTn>
                              </p:par>
                              <p:par>
                                <p:cTn id="77" presetID="0" presetClass="path" presetSubtype="0" accel="50000" decel="50000" fill="hold" grpId="2" nodeType="withEffect">
                                  <p:stCondLst>
                                    <p:cond delay="0"/>
                                  </p:stCondLst>
                                  <p:childTnLst>
                                    <p:animMotion origin="layout" path="M -0.00052 -0.00116 L -0.15868 -0.33657 " pathEditMode="relative" rAng="0" ptsTypes="AA">
                                      <p:cBhvr>
                                        <p:cTn id="78" dur="2000" fill="hold"/>
                                        <p:tgtEl>
                                          <p:spTgt spid="18"/>
                                        </p:tgtEl>
                                        <p:attrNameLst>
                                          <p:attrName>ppt_x</p:attrName>
                                          <p:attrName>ppt_y</p:attrName>
                                        </p:attrNameLst>
                                      </p:cBhvr>
                                      <p:rCtr x="-7917" y="-16782"/>
                                    </p:animMotion>
                                  </p:childTnLst>
                                </p:cTn>
                              </p:par>
                              <p:par>
                                <p:cTn id="79" presetID="3" presetClass="emph" presetSubtype="2" fill="hold" grpId="3" nodeType="withEffect">
                                  <p:stCondLst>
                                    <p:cond delay="0"/>
                                  </p:stCondLst>
                                  <p:childTnLst>
                                    <p:animClr clrSpc="rgb" dir="cw">
                                      <p:cBhvr override="childStyle">
                                        <p:cTn id="80" dur="2000" fill="hold"/>
                                        <p:tgtEl>
                                          <p:spTgt spid="18"/>
                                        </p:tgtEl>
                                        <p:attrNameLst>
                                          <p:attrName>style.color</p:attrName>
                                        </p:attrNameLst>
                                      </p:cBhvr>
                                      <p:to>
                                        <a:srgbClr val="E46C0A"/>
                                      </p:to>
                                    </p:animClr>
                                  </p:childTnLst>
                                </p:cTn>
                              </p:par>
                              <p:par>
                                <p:cTn id="81" presetID="10" presetClass="exit" presetSubtype="0" fill="hold" grpId="1" nodeType="withEffect">
                                  <p:stCondLst>
                                    <p:cond delay="0"/>
                                  </p:stCondLst>
                                  <p:childTnLst>
                                    <p:animEffect transition="out" filter="fade">
                                      <p:cBhvr>
                                        <p:cTn id="82" dur="2000"/>
                                        <p:tgtEl>
                                          <p:spTgt spid="25"/>
                                        </p:tgtEl>
                                      </p:cBhvr>
                                    </p:animEffect>
                                    <p:set>
                                      <p:cBhvr>
                                        <p:cTn id="83" dur="1" fill="hold">
                                          <p:stCondLst>
                                            <p:cond delay="1999"/>
                                          </p:stCondLst>
                                        </p:cTn>
                                        <p:tgtEl>
                                          <p:spTgt spid="25"/>
                                        </p:tgtEl>
                                        <p:attrNameLst>
                                          <p:attrName>style.visibility</p:attrName>
                                        </p:attrNameLst>
                                      </p:cBhvr>
                                      <p:to>
                                        <p:strVal val="hidden"/>
                                      </p:to>
                                    </p:set>
                                  </p:childTnLst>
                                </p:cTn>
                              </p:par>
                            </p:childTnLst>
                          </p:cTn>
                        </p:par>
                        <p:par>
                          <p:cTn id="84" fill="hold">
                            <p:stCondLst>
                              <p:cond delay="2000"/>
                            </p:stCondLst>
                            <p:childTnLst>
                              <p:par>
                                <p:cTn id="85" presetID="2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1000" fill="hold"/>
                                        <p:tgtEl>
                                          <p:spTgt spid="21"/>
                                        </p:tgtEl>
                                        <p:attrNameLst>
                                          <p:attrName>ppt_w</p:attrName>
                                        </p:attrNameLst>
                                      </p:cBhvr>
                                      <p:tavLst>
                                        <p:tav tm="0">
                                          <p:val>
                                            <p:fltVal val="0"/>
                                          </p:val>
                                        </p:tav>
                                        <p:tav tm="100000">
                                          <p:val>
                                            <p:strVal val="#ppt_w"/>
                                          </p:val>
                                        </p:tav>
                                      </p:tavLst>
                                    </p:anim>
                                    <p:anim calcmode="lin" valueType="num">
                                      <p:cBhvr>
                                        <p:cTn id="88"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250"/>
                                        <p:tgtEl>
                                          <p:spTgt spid="22"/>
                                        </p:tgtEl>
                                      </p:cBhvr>
                                    </p:animEffect>
                                  </p:childTnLst>
                                </p:cTn>
                              </p:par>
                              <p:par>
                                <p:cTn id="94" presetID="0" presetClass="path" presetSubtype="0" accel="50000" decel="50000" fill="hold" grpId="2" nodeType="withEffect">
                                  <p:stCondLst>
                                    <p:cond delay="0"/>
                                  </p:stCondLst>
                                  <p:childTnLst>
                                    <p:animMotion origin="layout" path="M -0.00086 0.00024 L -0.05954 -0.11736 " pathEditMode="relative" rAng="0" ptsTypes="AA">
                                      <p:cBhvr>
                                        <p:cTn id="95" dur="1250" fill="hold"/>
                                        <p:tgtEl>
                                          <p:spTgt spid="22"/>
                                        </p:tgtEl>
                                        <p:attrNameLst>
                                          <p:attrName>ppt_x</p:attrName>
                                          <p:attrName>ppt_y</p:attrName>
                                        </p:attrNameLst>
                                      </p:cBhvr>
                                      <p:rCtr x="-2934" y="-5880"/>
                                    </p:animMotion>
                                  </p:childTnLst>
                                </p:cTn>
                              </p:par>
                              <p:par>
                                <p:cTn id="96" presetID="3" presetClass="emph" presetSubtype="2" fill="hold" grpId="3" nodeType="withEffect">
                                  <p:stCondLst>
                                    <p:cond delay="0"/>
                                  </p:stCondLst>
                                  <p:childTnLst>
                                    <p:animClr clrSpc="rgb" dir="cw">
                                      <p:cBhvr override="childStyle">
                                        <p:cTn id="97" dur="1250" fill="hold"/>
                                        <p:tgtEl>
                                          <p:spTgt spid="22"/>
                                        </p:tgtEl>
                                        <p:attrNameLst>
                                          <p:attrName>style.color</p:attrName>
                                        </p:attrNameLst>
                                      </p:cBhvr>
                                      <p:to>
                                        <a:srgbClr val="E46C0A"/>
                                      </p:to>
                                    </p:animClr>
                                  </p:childTnLst>
                                </p:cTn>
                              </p:par>
                              <p:par>
                                <p:cTn id="98" presetID="10" presetClass="exit" presetSubtype="0" fill="hold" grpId="1" nodeType="withEffect">
                                  <p:stCondLst>
                                    <p:cond delay="0"/>
                                  </p:stCondLst>
                                  <p:childTnLst>
                                    <p:animEffect transition="out" filter="fade">
                                      <p:cBhvr>
                                        <p:cTn id="99" dur="1500"/>
                                        <p:tgtEl>
                                          <p:spTgt spid="21"/>
                                        </p:tgtEl>
                                      </p:cBhvr>
                                    </p:animEffect>
                                    <p:set>
                                      <p:cBhvr>
                                        <p:cTn id="100" dur="1" fill="hold">
                                          <p:stCondLst>
                                            <p:cond delay="1499"/>
                                          </p:stCondLst>
                                        </p:cTn>
                                        <p:tgtEl>
                                          <p:spTgt spid="21"/>
                                        </p:tgtEl>
                                        <p:attrNameLst>
                                          <p:attrName>style.visibility</p:attrName>
                                        </p:attrNameLst>
                                      </p:cBhvr>
                                      <p:to>
                                        <p:strVal val="hidden"/>
                                      </p:to>
                                    </p:set>
                                  </p:childTnLst>
                                </p:cTn>
                              </p:par>
                            </p:childTnLst>
                          </p:cTn>
                        </p:par>
                        <p:par>
                          <p:cTn id="101" fill="hold">
                            <p:stCondLst>
                              <p:cond delay="1500"/>
                            </p:stCondLst>
                            <p:childTnLst>
                              <p:par>
                                <p:cTn id="102" presetID="23" presetClass="entr" presetSubtype="16"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p:cTn id="104" dur="1000" fill="hold"/>
                                        <p:tgtEl>
                                          <p:spTgt spid="23"/>
                                        </p:tgtEl>
                                        <p:attrNameLst>
                                          <p:attrName>ppt_w</p:attrName>
                                        </p:attrNameLst>
                                      </p:cBhvr>
                                      <p:tavLst>
                                        <p:tav tm="0">
                                          <p:val>
                                            <p:fltVal val="0"/>
                                          </p:val>
                                        </p:tav>
                                        <p:tav tm="100000">
                                          <p:val>
                                            <p:strVal val="#ppt_w"/>
                                          </p:val>
                                        </p:tav>
                                      </p:tavLst>
                                    </p:anim>
                                    <p:anim calcmode="lin" valueType="num">
                                      <p:cBhvr>
                                        <p:cTn id="105" dur="10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250"/>
                                        <p:tgtEl>
                                          <p:spTgt spid="24"/>
                                        </p:tgtEl>
                                      </p:cBhvr>
                                    </p:animEffect>
                                  </p:childTnLst>
                                </p:cTn>
                              </p:par>
                              <p:par>
                                <p:cTn id="111" presetID="0" presetClass="path" presetSubtype="0" accel="50000" decel="50000" fill="hold" grpId="2" nodeType="withEffect">
                                  <p:stCondLst>
                                    <p:cond delay="0"/>
                                  </p:stCondLst>
                                  <p:childTnLst>
                                    <p:animMotion origin="layout" path="M -4.16667E-6 -4.44444E-6 L 0.49514 -0.3706 " pathEditMode="relative" rAng="0" ptsTypes="AA">
                                      <p:cBhvr>
                                        <p:cTn id="112" dur="2000" fill="hold"/>
                                        <p:tgtEl>
                                          <p:spTgt spid="24"/>
                                        </p:tgtEl>
                                        <p:attrNameLst>
                                          <p:attrName>ppt_x</p:attrName>
                                          <p:attrName>ppt_y</p:attrName>
                                        </p:attrNameLst>
                                      </p:cBhvr>
                                      <p:rCtr x="24757" y="-18542"/>
                                    </p:animMotion>
                                  </p:childTnLst>
                                </p:cTn>
                              </p:par>
                              <p:par>
                                <p:cTn id="113" presetID="3" presetClass="emph" presetSubtype="2" fill="hold" grpId="3" nodeType="withEffect">
                                  <p:stCondLst>
                                    <p:cond delay="0"/>
                                  </p:stCondLst>
                                  <p:childTnLst>
                                    <p:animClr clrSpc="rgb" dir="cw">
                                      <p:cBhvr override="childStyle">
                                        <p:cTn id="114" dur="2000" fill="hold"/>
                                        <p:tgtEl>
                                          <p:spTgt spid="24"/>
                                        </p:tgtEl>
                                        <p:attrNameLst>
                                          <p:attrName>style.color</p:attrName>
                                        </p:attrNameLst>
                                      </p:cBhvr>
                                      <p:to>
                                        <a:srgbClr val="E46C0A"/>
                                      </p:to>
                                    </p:animClr>
                                  </p:childTnLst>
                                </p:cTn>
                              </p:par>
                              <p:par>
                                <p:cTn id="115" presetID="10" presetClass="exit" presetSubtype="0" fill="hold" grpId="1" nodeType="withEffect">
                                  <p:stCondLst>
                                    <p:cond delay="0"/>
                                  </p:stCondLst>
                                  <p:childTnLst>
                                    <p:animEffect transition="out" filter="fade">
                                      <p:cBhvr>
                                        <p:cTn id="116" dur="2000"/>
                                        <p:tgtEl>
                                          <p:spTgt spid="23"/>
                                        </p:tgtEl>
                                      </p:cBhvr>
                                    </p:animEffect>
                                    <p:set>
                                      <p:cBhvr>
                                        <p:cTn id="117" dur="1" fill="hold">
                                          <p:stCondLst>
                                            <p:cond delay="1999"/>
                                          </p:stCondLst>
                                        </p:cTn>
                                        <p:tgtEl>
                                          <p:spTgt spid="23"/>
                                        </p:tgtEl>
                                        <p:attrNameLst>
                                          <p:attrName>style.visibility</p:attrName>
                                        </p:attrNameLst>
                                      </p:cBhvr>
                                      <p:to>
                                        <p:strVal val="hidden"/>
                                      </p:to>
                                    </p:set>
                                  </p:childTnLst>
                                </p:cTn>
                              </p:par>
                            </p:childTnLst>
                          </p:cTn>
                        </p:par>
                        <p:par>
                          <p:cTn id="118" fill="hold">
                            <p:stCondLst>
                              <p:cond delay="2000"/>
                            </p:stCondLst>
                            <p:childTnLst>
                              <p:par>
                                <p:cTn id="119" presetID="10"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fade">
                                      <p:cBhvr>
                                        <p:cTn id="121" dur="250"/>
                                        <p:tgtEl>
                                          <p:spTgt spid="13"/>
                                        </p:tgtEl>
                                      </p:cBhvr>
                                    </p:animEffect>
                                  </p:childTnLst>
                                </p:cTn>
                              </p:par>
                            </p:childTnLst>
                          </p:cTn>
                        </p:par>
                        <p:par>
                          <p:cTn id="122" fill="hold">
                            <p:stCondLst>
                              <p:cond delay="2250"/>
                            </p:stCondLst>
                            <p:childTnLst>
                              <p:par>
                                <p:cTn id="123" presetID="10" presetClass="exit" presetSubtype="0" fill="hold" grpId="1" nodeType="afterEffect">
                                  <p:stCondLst>
                                    <p:cond delay="0"/>
                                  </p:stCondLst>
                                  <p:childTnLst>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24"/>
                                        </p:tgtEl>
                                      </p:cBhvr>
                                    </p:animEffect>
                                    <p:set>
                                      <p:cBhvr>
                                        <p:cTn id="128" dur="1" fill="hold">
                                          <p:stCondLst>
                                            <p:cond delay="499"/>
                                          </p:stCondLst>
                                        </p:cTn>
                                        <p:tgtEl>
                                          <p:spTgt spid="24"/>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8"/>
                                        </p:tgtEl>
                                      </p:cBhvr>
                                    </p:animEffect>
                                    <p:set>
                                      <p:cBhvr>
                                        <p:cTn id="1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4" grpId="1"/>
      <p:bldP spid="15" grpId="0"/>
      <p:bldP spid="15" grpId="1"/>
      <p:bldP spid="15" grpId="2"/>
      <p:bldP spid="15" grpId="3"/>
      <p:bldP spid="16" grpId="0"/>
      <p:bldP spid="16" grpId="1"/>
      <p:bldP spid="17" grpId="0"/>
      <p:bldP spid="17" grpId="1"/>
      <p:bldP spid="17" grpId="2"/>
      <p:bldP spid="17" grpId="3"/>
      <p:bldP spid="19" grpId="0"/>
      <p:bldP spid="19" grpId="1"/>
      <p:bldP spid="20" grpId="0"/>
      <p:bldP spid="20" grpId="1"/>
      <p:bldP spid="20" grpId="2"/>
      <p:bldP spid="20" grpId="3"/>
      <p:bldP spid="21" grpId="0"/>
      <p:bldP spid="21" grpId="1"/>
      <p:bldP spid="22" grpId="0"/>
      <p:bldP spid="22" grpId="1"/>
      <p:bldP spid="22" grpId="2"/>
      <p:bldP spid="22" grpId="3"/>
      <p:bldP spid="23" grpId="0"/>
      <p:bldP spid="23" grpId="1"/>
      <p:bldP spid="24" grpId="0"/>
      <p:bldP spid="24" grpId="1"/>
      <p:bldP spid="24" grpId="2"/>
      <p:bldP spid="24" grpId="3"/>
      <p:bldP spid="25" grpId="0"/>
      <p:bldP spid="25" grpId="1"/>
      <p:bldP spid="18" grpId="0"/>
      <p:bldP spid="18" grpId="1"/>
      <p:bldP spid="18" grpId="2"/>
      <p:bldP spid="18" gr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3492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360040" cy="6858000"/>
          </a:xfrm>
          <a:prstGeom prst="rect">
            <a:avLst/>
          </a:prstGeom>
        </p:spPr>
      </p:pic>
      <p:sp>
        <p:nvSpPr>
          <p:cNvPr id="7" name="Title 1"/>
          <p:cNvSpPr txBox="1">
            <a:spLocks/>
          </p:cNvSpPr>
          <p:nvPr/>
        </p:nvSpPr>
        <p:spPr>
          <a:xfrm>
            <a:off x="674914" y="304800"/>
            <a:ext cx="7772400" cy="12953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alive on the earth.</a:t>
            </a:r>
          </a:p>
        </p:txBody>
      </p:sp>
      <p:sp>
        <p:nvSpPr>
          <p:cNvPr id="8" name="Title 1"/>
          <p:cNvSpPr txBox="1">
            <a:spLocks/>
          </p:cNvSpPr>
          <p:nvPr/>
        </p:nvSpPr>
        <p:spPr>
          <a:xfrm>
            <a:off x="457200" y="1143000"/>
            <a:ext cx="8077200" cy="9144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Damascus   Jerusalem   Lydda</a:t>
            </a:r>
          </a:p>
        </p:txBody>
      </p:sp>
      <p:sp>
        <p:nvSpPr>
          <p:cNvPr id="9" name="Title 1"/>
          <p:cNvSpPr txBox="1">
            <a:spLocks/>
          </p:cNvSpPr>
          <p:nvPr/>
        </p:nvSpPr>
        <p:spPr>
          <a:xfrm>
            <a:off x="685800" y="1752600"/>
            <a:ext cx="7696200" cy="10668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Ephesus   Philippi   Colosse</a:t>
            </a:r>
          </a:p>
        </p:txBody>
      </p:sp>
      <p:sp>
        <p:nvSpPr>
          <p:cNvPr id="12" name="Title 1"/>
          <p:cNvSpPr txBox="1">
            <a:spLocks/>
          </p:cNvSpPr>
          <p:nvPr/>
        </p:nvSpPr>
        <p:spPr>
          <a:xfrm>
            <a:off x="3048000" y="800100"/>
            <a:ext cx="6858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a:t>
            </a:r>
          </a:p>
        </p:txBody>
      </p:sp>
      <p:sp>
        <p:nvSpPr>
          <p:cNvPr id="13" name="Title 1"/>
          <p:cNvSpPr txBox="1">
            <a:spLocks/>
          </p:cNvSpPr>
          <p:nvPr/>
        </p:nvSpPr>
        <p:spPr>
          <a:xfrm>
            <a:off x="4114800" y="3581400"/>
            <a:ext cx="762000" cy="7860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rgbClr val="FF0000"/>
                </a:solidFill>
              </a:rPr>
              <a:t> </a:t>
            </a:r>
            <a:r>
              <a:rPr lang="en-US" b="1" dirty="0">
                <a:solidFill>
                  <a:srgbClr val="FF0000"/>
                </a:solidFill>
              </a:rPr>
              <a:t>.</a:t>
            </a:r>
          </a:p>
        </p:txBody>
      </p:sp>
      <p:sp>
        <p:nvSpPr>
          <p:cNvPr id="14" name="Title 1"/>
          <p:cNvSpPr txBox="1">
            <a:spLocks/>
          </p:cNvSpPr>
          <p:nvPr/>
        </p:nvSpPr>
        <p:spPr>
          <a:xfrm>
            <a:off x="4800600" y="2743200"/>
            <a:ext cx="6858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a:t>
            </a:r>
          </a:p>
        </p:txBody>
      </p:sp>
      <p:sp>
        <p:nvSpPr>
          <p:cNvPr id="15" name="Title 1"/>
          <p:cNvSpPr txBox="1">
            <a:spLocks/>
          </p:cNvSpPr>
          <p:nvPr/>
        </p:nvSpPr>
        <p:spPr>
          <a:xfrm>
            <a:off x="3896299" y="1219200"/>
            <a:ext cx="6096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a:t>
            </a:r>
          </a:p>
        </p:txBody>
      </p:sp>
      <p:sp>
        <p:nvSpPr>
          <p:cNvPr id="16" name="Title 1"/>
          <p:cNvSpPr txBox="1">
            <a:spLocks/>
          </p:cNvSpPr>
          <p:nvPr/>
        </p:nvSpPr>
        <p:spPr>
          <a:xfrm>
            <a:off x="3733800" y="2057400"/>
            <a:ext cx="813871"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a:t>
            </a:r>
          </a:p>
        </p:txBody>
      </p:sp>
      <p:sp>
        <p:nvSpPr>
          <p:cNvPr id="17" name="Title 1"/>
          <p:cNvSpPr txBox="1">
            <a:spLocks/>
          </p:cNvSpPr>
          <p:nvPr/>
        </p:nvSpPr>
        <p:spPr>
          <a:xfrm>
            <a:off x="4267201" y="3581400"/>
            <a:ext cx="5334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a:t>
            </a:r>
          </a:p>
        </p:txBody>
      </p:sp>
      <p:sp>
        <p:nvSpPr>
          <p:cNvPr id="18" name="Title 1"/>
          <p:cNvSpPr txBox="1">
            <a:spLocks/>
          </p:cNvSpPr>
          <p:nvPr/>
        </p:nvSpPr>
        <p:spPr>
          <a:xfrm>
            <a:off x="4191000" y="1981200"/>
            <a:ext cx="6858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a:t>
            </a:r>
          </a:p>
        </p:txBody>
      </p:sp>
      <p:sp>
        <p:nvSpPr>
          <p:cNvPr id="21" name="Title 1"/>
          <p:cNvSpPr txBox="1">
            <a:spLocks/>
          </p:cNvSpPr>
          <p:nvPr/>
        </p:nvSpPr>
        <p:spPr>
          <a:xfrm>
            <a:off x="1143000" y="1752600"/>
            <a:ext cx="2514600" cy="10668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chemeClr val="accent6">
                    <a:lumMod val="75000"/>
                  </a:schemeClr>
                </a:solidFill>
                <a:effectLst>
                  <a:glow rad="38100">
                    <a:schemeClr val="tx1"/>
                  </a:glow>
                  <a:outerShdw blurRad="50800" dist="39000" dir="5460000" algn="tl">
                    <a:srgbClr val="000000">
                      <a:alpha val="38000"/>
                    </a:srgbClr>
                  </a:outerShdw>
                </a:effectLst>
              </a:rPr>
              <a:t>Ephesus</a:t>
            </a:r>
          </a:p>
        </p:txBody>
      </p:sp>
      <p:sp>
        <p:nvSpPr>
          <p:cNvPr id="22" name="Title 1"/>
          <p:cNvSpPr txBox="1">
            <a:spLocks/>
          </p:cNvSpPr>
          <p:nvPr/>
        </p:nvSpPr>
        <p:spPr>
          <a:xfrm>
            <a:off x="3276600" y="1752600"/>
            <a:ext cx="2667000" cy="10668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chemeClr val="accent6">
                    <a:lumMod val="75000"/>
                  </a:schemeClr>
                </a:solidFill>
                <a:effectLst>
                  <a:glow rad="38100">
                    <a:schemeClr val="tx1"/>
                  </a:glow>
                  <a:outerShdw blurRad="50800" dist="39000" dir="5460000" algn="tl">
                    <a:srgbClr val="000000">
                      <a:alpha val="38000"/>
                    </a:srgbClr>
                  </a:outerShdw>
                </a:effectLst>
              </a:rPr>
              <a:t>Philippi</a:t>
            </a:r>
          </a:p>
        </p:txBody>
      </p:sp>
      <p:sp>
        <p:nvSpPr>
          <p:cNvPr id="23" name="Title 1"/>
          <p:cNvSpPr txBox="1">
            <a:spLocks/>
          </p:cNvSpPr>
          <p:nvPr/>
        </p:nvSpPr>
        <p:spPr>
          <a:xfrm>
            <a:off x="5181600" y="1752600"/>
            <a:ext cx="3124200" cy="10668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chemeClr val="accent6">
                    <a:lumMod val="75000"/>
                  </a:schemeClr>
                </a:solidFill>
                <a:effectLst>
                  <a:glow rad="38100">
                    <a:schemeClr val="tx1"/>
                  </a:glow>
                  <a:outerShdw blurRad="50800" dist="39000" dir="5460000" algn="tl">
                    <a:srgbClr val="000000">
                      <a:alpha val="38000"/>
                    </a:srgbClr>
                  </a:outerShdw>
                </a:effectLst>
              </a:rPr>
              <a:t>Colosse</a:t>
            </a:r>
          </a:p>
        </p:txBody>
      </p:sp>
      <p:sp>
        <p:nvSpPr>
          <p:cNvPr id="24" name="Title 1"/>
          <p:cNvSpPr txBox="1">
            <a:spLocks/>
          </p:cNvSpPr>
          <p:nvPr/>
        </p:nvSpPr>
        <p:spPr>
          <a:xfrm>
            <a:off x="914400" y="1143000"/>
            <a:ext cx="2743200" cy="914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chemeClr val="accent6">
                    <a:lumMod val="75000"/>
                  </a:schemeClr>
                </a:solidFill>
                <a:effectLst>
                  <a:glow rad="38100">
                    <a:schemeClr val="tx1"/>
                  </a:glow>
                  <a:outerShdw blurRad="50800" dist="39000" dir="5460000" algn="tl">
                    <a:srgbClr val="000000">
                      <a:alpha val="38000"/>
                    </a:srgbClr>
                  </a:outerShdw>
                </a:effectLst>
              </a:rPr>
              <a:t>Damascus</a:t>
            </a:r>
          </a:p>
        </p:txBody>
      </p:sp>
      <p:sp>
        <p:nvSpPr>
          <p:cNvPr id="25" name="Title 1"/>
          <p:cNvSpPr txBox="1">
            <a:spLocks/>
          </p:cNvSpPr>
          <p:nvPr/>
        </p:nvSpPr>
        <p:spPr>
          <a:xfrm>
            <a:off x="3505200" y="1154017"/>
            <a:ext cx="2933700" cy="914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chemeClr val="accent6">
                    <a:lumMod val="75000"/>
                  </a:schemeClr>
                </a:solidFill>
                <a:effectLst>
                  <a:glow rad="38100">
                    <a:schemeClr val="tx1"/>
                  </a:glow>
                  <a:outerShdw blurRad="50800" dist="39000" dir="5460000" algn="tl">
                    <a:srgbClr val="000000">
                      <a:alpha val="38000"/>
                    </a:srgbClr>
                  </a:outerShdw>
                </a:effectLst>
              </a:rPr>
              <a:t>Jerusalem</a:t>
            </a:r>
          </a:p>
        </p:txBody>
      </p:sp>
      <p:sp>
        <p:nvSpPr>
          <p:cNvPr id="26" name="Title 1"/>
          <p:cNvSpPr txBox="1">
            <a:spLocks/>
          </p:cNvSpPr>
          <p:nvPr/>
        </p:nvSpPr>
        <p:spPr>
          <a:xfrm>
            <a:off x="5943600" y="1143000"/>
            <a:ext cx="2503714" cy="9144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chemeClr val="accent6">
                    <a:lumMod val="75000"/>
                  </a:schemeClr>
                </a:solidFill>
                <a:effectLst>
                  <a:glow rad="38100">
                    <a:schemeClr val="tx1"/>
                  </a:glow>
                  <a:outerShdw blurRad="50800" dist="39000" dir="5460000" algn="tl">
                    <a:srgbClr val="000000">
                      <a:alpha val="38000"/>
                    </a:srgbClr>
                  </a:outerShdw>
                </a:effectLst>
              </a:rPr>
              <a:t>Lydda</a:t>
            </a:r>
          </a:p>
        </p:txBody>
      </p:sp>
      <p:sp>
        <p:nvSpPr>
          <p:cNvPr id="29" name="Title 1"/>
          <p:cNvSpPr txBox="1">
            <a:spLocks/>
          </p:cNvSpPr>
          <p:nvPr/>
        </p:nvSpPr>
        <p:spPr>
          <a:xfrm>
            <a:off x="3276600" y="1981200"/>
            <a:ext cx="609600" cy="5334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a:t>
            </a:r>
          </a:p>
        </p:txBody>
      </p:sp>
      <p:sp>
        <p:nvSpPr>
          <p:cNvPr id="30" name="Title 1"/>
          <p:cNvSpPr txBox="1">
            <a:spLocks/>
          </p:cNvSpPr>
          <p:nvPr/>
        </p:nvSpPr>
        <p:spPr>
          <a:xfrm>
            <a:off x="1295400" y="2438400"/>
            <a:ext cx="6477000" cy="9906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Corinth   Rome   Italy</a:t>
            </a:r>
          </a:p>
        </p:txBody>
      </p:sp>
      <p:sp>
        <p:nvSpPr>
          <p:cNvPr id="28" name="Title 1"/>
          <p:cNvSpPr txBox="1">
            <a:spLocks/>
          </p:cNvSpPr>
          <p:nvPr/>
        </p:nvSpPr>
        <p:spPr>
          <a:xfrm>
            <a:off x="1524000" y="2438400"/>
            <a:ext cx="25146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chemeClr val="accent6">
                    <a:lumMod val="75000"/>
                  </a:schemeClr>
                </a:solidFill>
                <a:effectLst>
                  <a:glow rad="38100">
                    <a:schemeClr val="tx1"/>
                  </a:glow>
                  <a:outerShdw blurRad="50800" dist="39000" dir="5460000" algn="tl">
                    <a:srgbClr val="000000">
                      <a:alpha val="38000"/>
                    </a:srgbClr>
                  </a:outerShdw>
                </a:effectLst>
              </a:rPr>
              <a:t>   Corinth</a:t>
            </a:r>
          </a:p>
        </p:txBody>
      </p:sp>
      <p:sp>
        <p:nvSpPr>
          <p:cNvPr id="27" name="Title 1"/>
          <p:cNvSpPr txBox="1">
            <a:spLocks/>
          </p:cNvSpPr>
          <p:nvPr/>
        </p:nvSpPr>
        <p:spPr>
          <a:xfrm>
            <a:off x="5410200" y="2438400"/>
            <a:ext cx="2057400" cy="9906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accent6">
                    <a:lumMod val="75000"/>
                  </a:schemeClr>
                </a:solidFill>
                <a:effectLst>
                  <a:glow rad="38100">
                    <a:schemeClr val="tx1"/>
                  </a:glow>
                </a:effectLst>
              </a:rPr>
              <a:t>Italy</a:t>
            </a:r>
          </a:p>
        </p:txBody>
      </p:sp>
      <p:sp>
        <p:nvSpPr>
          <p:cNvPr id="19" name="Title 1"/>
          <p:cNvSpPr txBox="1">
            <a:spLocks/>
          </p:cNvSpPr>
          <p:nvPr/>
        </p:nvSpPr>
        <p:spPr>
          <a:xfrm>
            <a:off x="3810000" y="2438400"/>
            <a:ext cx="2057400" cy="9906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chemeClr val="accent6">
                    <a:lumMod val="75000"/>
                  </a:schemeClr>
                </a:solidFill>
                <a:effectLst>
                  <a:glow rad="38100">
                    <a:schemeClr val="tx1"/>
                  </a:glow>
                  <a:outerShdw blurRad="50800" dist="39000" dir="5460000" algn="tl">
                    <a:srgbClr val="000000">
                      <a:alpha val="38000"/>
                    </a:srgbClr>
                  </a:outerShdw>
                </a:effectLst>
              </a:rPr>
              <a:t> Rome</a:t>
            </a:r>
          </a:p>
        </p:txBody>
      </p:sp>
      <p:sp>
        <p:nvSpPr>
          <p:cNvPr id="31" name="Title 1"/>
          <p:cNvSpPr txBox="1">
            <a:spLocks/>
          </p:cNvSpPr>
          <p:nvPr/>
        </p:nvSpPr>
        <p:spPr>
          <a:xfrm>
            <a:off x="4572000" y="3176337"/>
            <a:ext cx="762000" cy="7860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rgbClr val="FF0000"/>
                </a:solidFill>
              </a:rPr>
              <a:t> </a:t>
            </a:r>
            <a:r>
              <a:rPr lang="en-US" b="1" dirty="0">
                <a:solidFill>
                  <a:srgbClr val="FF0000"/>
                </a:solidFill>
              </a:rPr>
              <a:t>.</a:t>
            </a:r>
          </a:p>
        </p:txBody>
      </p:sp>
      <p:sp>
        <p:nvSpPr>
          <p:cNvPr id="32" name="Title 1"/>
          <p:cNvSpPr txBox="1">
            <a:spLocks/>
          </p:cNvSpPr>
          <p:nvPr/>
        </p:nvSpPr>
        <p:spPr>
          <a:xfrm>
            <a:off x="4800600" y="2819400"/>
            <a:ext cx="1371600" cy="609600"/>
          </a:xfrm>
          <a:prstGeom prst="rect">
            <a:avLst/>
          </a:prstGeom>
        </p:spPr>
        <p:txBody>
          <a:bodyPr vert="horz" lIns="91440" tIns="45720" rIns="91440" bIns="45720" rtlCol="0" anchor="ct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chemeClr val="accent6">
                    <a:lumMod val="75000"/>
                  </a:schemeClr>
                </a:solidFill>
                <a:effectLst>
                  <a:outerShdw blurRad="50800" dist="39000" dir="5460000" algn="tl">
                    <a:srgbClr val="000000">
                      <a:alpha val="38000"/>
                    </a:srgbClr>
                  </a:outerShdw>
                </a:effectLst>
              </a:rPr>
              <a:t> </a:t>
            </a:r>
            <a:r>
              <a:rPr lang="en-US" sz="1600" b="1" dirty="0">
                <a:ln w="3175">
                  <a:noFill/>
                </a:ln>
                <a:solidFill>
                  <a:srgbClr val="FF0000"/>
                </a:solidFill>
                <a:effectLst>
                  <a:glow rad="12700">
                    <a:schemeClr val="tx1">
                      <a:alpha val="70000"/>
                    </a:schemeClr>
                  </a:glow>
                  <a:outerShdw blurRad="50800" dist="39000" dir="5460000" algn="tl">
                    <a:srgbClr val="000000">
                      <a:alpha val="38000"/>
                    </a:srgbClr>
                  </a:outerShdw>
                </a:effectLst>
              </a:rPr>
              <a:t>Antioch</a:t>
            </a:r>
          </a:p>
        </p:txBody>
      </p:sp>
    </p:spTree>
    <p:extLst>
      <p:ext uri="{BB962C8B-B14F-4D97-AF65-F5344CB8AC3E}">
        <p14:creationId xmlns:p14="http://schemas.microsoft.com/office/powerpoint/2010/main" val="390103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3" presetClass="exit" presetSubtype="16" fill="hold" grpId="0" nodeType="withEffect">
                                  <p:stCondLst>
                                    <p:cond delay="0"/>
                                  </p:stCondLst>
                                  <p:childTnLst>
                                    <p:anim calcmode="lin" valueType="num">
                                      <p:cBhvr>
                                        <p:cTn id="9" dur="2000"/>
                                        <p:tgtEl>
                                          <p:spTgt spid="7"/>
                                        </p:tgtEl>
                                        <p:attrNameLst>
                                          <p:attrName>ppt_w</p:attrName>
                                        </p:attrNameLst>
                                      </p:cBhvr>
                                      <p:tavLst>
                                        <p:tav tm="0">
                                          <p:val>
                                            <p:strVal val="ppt_w"/>
                                          </p:val>
                                        </p:tav>
                                        <p:tav tm="100000">
                                          <p:val>
                                            <p:strVal val="4*ppt_w"/>
                                          </p:val>
                                        </p:tav>
                                      </p:tavLst>
                                    </p:anim>
                                    <p:anim calcmode="lin" valueType="num">
                                      <p:cBhvr>
                                        <p:cTn id="10" dur="2000"/>
                                        <p:tgtEl>
                                          <p:spTgt spid="7"/>
                                        </p:tgtEl>
                                        <p:attrNameLst>
                                          <p:attrName>ppt_h</p:attrName>
                                        </p:attrNameLst>
                                      </p:cBhvr>
                                      <p:tavLst>
                                        <p:tav tm="0">
                                          <p:val>
                                            <p:strVal val="ppt_h"/>
                                          </p:val>
                                        </p:tav>
                                        <p:tav tm="100000">
                                          <p:val>
                                            <p:strVal val="4*ppt_h"/>
                                          </p:val>
                                        </p:tav>
                                      </p:tavLst>
                                    </p:anim>
                                    <p:set>
                                      <p:cBhvr>
                                        <p:cTn id="11" dur="1" fill="hold">
                                          <p:stCondLst>
                                            <p:cond delay="1999"/>
                                          </p:stCondLst>
                                        </p:cTn>
                                        <p:tgtEl>
                                          <p:spTgt spid="7"/>
                                        </p:tgtEl>
                                        <p:attrNameLst>
                                          <p:attrName>style.visibility</p:attrName>
                                        </p:attrNameLst>
                                      </p:cBhvr>
                                      <p:to>
                                        <p:strVal val="hidden"/>
                                      </p:to>
                                    </p:set>
                                  </p:childTnLst>
                                </p:cTn>
                              </p:par>
                              <p:par>
                                <p:cTn id="12" presetID="10" presetClass="exit" presetSubtype="0" fill="hold" grpId="2" nodeType="withEffect">
                                  <p:stCondLst>
                                    <p:cond delay="0"/>
                                  </p:stCondLst>
                                  <p:childTnLst>
                                    <p:animEffect transition="out" filter="fade">
                                      <p:cBhvr>
                                        <p:cTn id="13" dur="2000"/>
                                        <p:tgtEl>
                                          <p:spTgt spid="7"/>
                                        </p:tgtEl>
                                      </p:cBhvr>
                                    </p:animEffect>
                                    <p:set>
                                      <p:cBhvr>
                                        <p:cTn id="14" dur="1" fill="hold">
                                          <p:stCondLst>
                                            <p:cond delay="1999"/>
                                          </p:stCondLst>
                                        </p:cTn>
                                        <p:tgtEl>
                                          <p:spTgt spid="7"/>
                                        </p:tgtEl>
                                        <p:attrNameLst>
                                          <p:attrName>style.visibility</p:attrName>
                                        </p:attrNameLst>
                                      </p:cBhvr>
                                      <p:to>
                                        <p:strVal val="hidden"/>
                                      </p:to>
                                    </p:set>
                                  </p:childTnLst>
                                </p:cTn>
                              </p:par>
                              <p:par>
                                <p:cTn id="15" presetID="0" presetClass="path" presetSubtype="0" accel="50000" decel="50000" fill="hold" grpId="1" nodeType="withEffect">
                                  <p:stCondLst>
                                    <p:cond delay="0"/>
                                  </p:stCondLst>
                                  <p:childTnLst>
                                    <p:animMotion origin="layout" path="M -4.72222E-6 -2.5052E-6 L 0.00122 0.42748 " pathEditMode="relative" rAng="0" ptsTypes="AA">
                                      <p:cBhvr>
                                        <p:cTn id="16" dur="2000" fill="hold"/>
                                        <p:tgtEl>
                                          <p:spTgt spid="7"/>
                                        </p:tgtEl>
                                        <p:attrNameLst>
                                          <p:attrName>ppt_x</p:attrName>
                                          <p:attrName>ppt_y</p:attrName>
                                        </p:attrNameLst>
                                      </p:cBhvr>
                                      <p:rCtr x="52" y="21374"/>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100"/>
                                        <p:tgtEl>
                                          <p:spTgt spid="8"/>
                                        </p:tgtEl>
                                      </p:cBhvr>
                                    </p:animEffect>
                                    <p:set>
                                      <p:cBhvr>
                                        <p:cTn id="23" dur="1" fill="hold">
                                          <p:stCondLst>
                                            <p:cond delay="99"/>
                                          </p:stCondLst>
                                        </p:cTn>
                                        <p:tgtEl>
                                          <p:spTgt spid="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100"/>
                                        <p:tgtEl>
                                          <p:spTgt spid="9"/>
                                        </p:tgtEl>
                                      </p:cBhvr>
                                    </p:animEffect>
                                    <p:set>
                                      <p:cBhvr>
                                        <p:cTn id="26" dur="1" fill="hold">
                                          <p:stCondLst>
                                            <p:cond delay="99"/>
                                          </p:stCondLst>
                                        </p:cTn>
                                        <p:tgtEl>
                                          <p:spTgt spid="9"/>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100"/>
                                        <p:tgtEl>
                                          <p:spTgt spid="30"/>
                                        </p:tgtEl>
                                      </p:cBhvr>
                                    </p:animEffect>
                                    <p:set>
                                      <p:cBhvr>
                                        <p:cTn id="29" dur="1" fill="hold">
                                          <p:stCondLst>
                                            <p:cond delay="99"/>
                                          </p:stCondLst>
                                        </p:cTn>
                                        <p:tgtEl>
                                          <p:spTgt spid="30"/>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
                                        <p:tgtEl>
                                          <p:spTgt spid="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
                                        <p:tgtEl>
                                          <p:spTgt spid="27"/>
                                        </p:tgtEl>
                                      </p:cBhvr>
                                    </p:animEffect>
                                  </p:childTnLst>
                                </p:cTn>
                              </p:par>
                            </p:childTnLst>
                          </p:cTn>
                        </p:par>
                        <p:par>
                          <p:cTn id="57" fill="hold">
                            <p:stCondLst>
                              <p:cond delay="2100"/>
                            </p:stCondLst>
                            <p:childTnLst>
                              <p:par>
                                <p:cTn id="58" presetID="10" presetClass="exit" presetSubtype="0" fill="hold" grpId="1" nodeType="afterEffect">
                                  <p:stCondLst>
                                    <p:cond delay="0"/>
                                  </p:stCondLst>
                                  <p:childTnLst>
                                    <p:animEffect transition="out" filter="fade">
                                      <p:cBhvr>
                                        <p:cTn id="59" dur="750"/>
                                        <p:tgtEl>
                                          <p:spTgt spid="27"/>
                                        </p:tgtEl>
                                      </p:cBhvr>
                                    </p:animEffect>
                                    <p:set>
                                      <p:cBhvr>
                                        <p:cTn id="60" dur="1" fill="hold">
                                          <p:stCondLst>
                                            <p:cond delay="749"/>
                                          </p:stCondLst>
                                        </p:cTn>
                                        <p:tgtEl>
                                          <p:spTgt spid="27"/>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6" presetClass="emph" presetSubtype="0" fill="hold" grpId="2" nodeType="withEffect">
                                  <p:stCondLst>
                                    <p:cond delay="0"/>
                                  </p:stCondLst>
                                  <p:childTnLst>
                                    <p:animScale>
                                      <p:cBhvr>
                                        <p:cTn id="83" dur="2000" fill="hold"/>
                                        <p:tgtEl>
                                          <p:spTgt spid="19"/>
                                        </p:tgtEl>
                                      </p:cBhvr>
                                      <p:by x="35000" y="35000"/>
                                    </p:animScale>
                                  </p:childTnLst>
                                </p:cTn>
                              </p:par>
                              <p:par>
                                <p:cTn id="84" presetID="6" presetClass="emph" presetSubtype="0" fill="hold" grpId="2" nodeType="withEffect">
                                  <p:stCondLst>
                                    <p:cond delay="0"/>
                                  </p:stCondLst>
                                  <p:childTnLst>
                                    <p:animScale>
                                      <p:cBhvr>
                                        <p:cTn id="85" dur="2000" fill="hold"/>
                                        <p:tgtEl>
                                          <p:spTgt spid="21"/>
                                        </p:tgtEl>
                                      </p:cBhvr>
                                      <p:by x="35000" y="35000"/>
                                    </p:animScale>
                                  </p:childTnLst>
                                </p:cTn>
                              </p:par>
                              <p:par>
                                <p:cTn id="86" presetID="6" presetClass="emph" presetSubtype="0" fill="hold" grpId="2" nodeType="withEffect">
                                  <p:stCondLst>
                                    <p:cond delay="0"/>
                                  </p:stCondLst>
                                  <p:childTnLst>
                                    <p:animScale>
                                      <p:cBhvr>
                                        <p:cTn id="87" dur="2000" fill="hold"/>
                                        <p:tgtEl>
                                          <p:spTgt spid="22"/>
                                        </p:tgtEl>
                                      </p:cBhvr>
                                      <p:by x="35000" y="35000"/>
                                    </p:animScale>
                                  </p:childTnLst>
                                </p:cTn>
                              </p:par>
                              <p:par>
                                <p:cTn id="88" presetID="6" presetClass="emph" presetSubtype="0" fill="hold" grpId="2" nodeType="withEffect">
                                  <p:stCondLst>
                                    <p:cond delay="0"/>
                                  </p:stCondLst>
                                  <p:childTnLst>
                                    <p:animScale>
                                      <p:cBhvr>
                                        <p:cTn id="89" dur="2000" fill="hold"/>
                                        <p:tgtEl>
                                          <p:spTgt spid="23"/>
                                        </p:tgtEl>
                                      </p:cBhvr>
                                      <p:by x="35000" y="35000"/>
                                    </p:animScale>
                                  </p:childTnLst>
                                </p:cTn>
                              </p:par>
                              <p:par>
                                <p:cTn id="90" presetID="6" presetClass="emph" presetSubtype="0" fill="hold" grpId="2" nodeType="withEffect">
                                  <p:stCondLst>
                                    <p:cond delay="0"/>
                                  </p:stCondLst>
                                  <p:childTnLst>
                                    <p:animScale>
                                      <p:cBhvr>
                                        <p:cTn id="91" dur="2000" fill="hold"/>
                                        <p:tgtEl>
                                          <p:spTgt spid="24"/>
                                        </p:tgtEl>
                                      </p:cBhvr>
                                      <p:by x="35000" y="35000"/>
                                    </p:animScale>
                                  </p:childTnLst>
                                </p:cTn>
                              </p:par>
                              <p:par>
                                <p:cTn id="92" presetID="6" presetClass="emph" presetSubtype="0" fill="hold" grpId="2" nodeType="withEffect">
                                  <p:stCondLst>
                                    <p:cond delay="0"/>
                                  </p:stCondLst>
                                  <p:childTnLst>
                                    <p:animScale>
                                      <p:cBhvr>
                                        <p:cTn id="93" dur="2000" fill="hold"/>
                                        <p:tgtEl>
                                          <p:spTgt spid="25"/>
                                        </p:tgtEl>
                                      </p:cBhvr>
                                      <p:by x="35000" y="35000"/>
                                    </p:animScale>
                                  </p:childTnLst>
                                </p:cTn>
                              </p:par>
                              <p:par>
                                <p:cTn id="94" presetID="6" presetClass="emph" presetSubtype="0" fill="hold" grpId="2" nodeType="withEffect">
                                  <p:stCondLst>
                                    <p:cond delay="0"/>
                                  </p:stCondLst>
                                  <p:childTnLst>
                                    <p:animScale>
                                      <p:cBhvr>
                                        <p:cTn id="95" dur="2000" fill="hold"/>
                                        <p:tgtEl>
                                          <p:spTgt spid="28"/>
                                        </p:tgtEl>
                                      </p:cBhvr>
                                      <p:by x="35000" y="35000"/>
                                    </p:animScale>
                                  </p:childTnLst>
                                </p:cTn>
                              </p:par>
                              <p:par>
                                <p:cTn id="96" presetID="6" presetClass="emph" presetSubtype="0" fill="hold" grpId="2" nodeType="withEffect">
                                  <p:stCondLst>
                                    <p:cond delay="0"/>
                                  </p:stCondLst>
                                  <p:childTnLst>
                                    <p:animScale>
                                      <p:cBhvr>
                                        <p:cTn id="97" dur="2000" fill="hold"/>
                                        <p:tgtEl>
                                          <p:spTgt spid="26"/>
                                        </p:tgtEl>
                                      </p:cBhvr>
                                      <p:by x="35000" y="35000"/>
                                    </p:animScale>
                                  </p:childTnLst>
                                </p:cTn>
                              </p:par>
                              <p:par>
                                <p:cTn id="98" presetID="0" presetClass="path" presetSubtype="0" accel="50000" decel="50000" fill="hold" grpId="3" nodeType="withEffect">
                                  <p:stCondLst>
                                    <p:cond delay="0"/>
                                  </p:stCondLst>
                                  <p:childTnLst>
                                    <p:animMotion origin="layout" path="M 0 -3.7037E-6 C 0.02326 0.00718 0.04653 0.01436 0.07101 0.04005 C 0.09549 0.06574 0.1349 0.11274 0.14688 0.1544 C 0.15885 0.19584 0.1526 0.25649 0.14288 0.28912 C 0.13316 0.32176 0.11181 0.3382 0.08837 0.35093 C 0.06493 0.36366 0.01979 0.36204 0.00174 0.36505 " pathEditMode="relative" rAng="0" ptsTypes="aaaaaa">
                                      <p:cBhvr>
                                        <p:cTn id="99" dur="2000" fill="hold"/>
                                        <p:tgtEl>
                                          <p:spTgt spid="25"/>
                                        </p:tgtEl>
                                        <p:attrNameLst>
                                          <p:attrName>ppt_x</p:attrName>
                                          <p:attrName>ppt_y</p:attrName>
                                        </p:attrNameLst>
                                      </p:cBhvr>
                                      <p:rCtr x="7934" y="18241"/>
                                    </p:animMotion>
                                  </p:childTnLst>
                                </p:cTn>
                              </p:par>
                              <p:par>
                                <p:cTn id="100" presetID="0" presetClass="path" presetSubtype="0" accel="50000" decel="50000" fill="hold" grpId="3" nodeType="withEffect">
                                  <p:stCondLst>
                                    <p:cond delay="0"/>
                                  </p:stCondLst>
                                  <p:childTnLst>
                                    <p:animMotion origin="layout" path="M 4.44444E-6 -3.33333E-6 C 0.00086 0.04005 -0.00174 0.07686 -0.01441 0.11412 C -0.02709 0.15162 -0.04896 0.19144 -0.07587 0.22361 C -0.10278 0.25579 -0.14584 0.28889 -0.17587 0.30811 C -0.20591 0.32732 -0.23924 0.33218 -0.25591 0.33843 " pathEditMode="relative" rAng="0" ptsTypes="aaaaa">
                                      <p:cBhvr>
                                        <p:cTn id="101" dur="2000" fill="hold"/>
                                        <p:tgtEl>
                                          <p:spTgt spid="26"/>
                                        </p:tgtEl>
                                        <p:attrNameLst>
                                          <p:attrName>ppt_x</p:attrName>
                                          <p:attrName>ppt_y</p:attrName>
                                        </p:attrNameLst>
                                      </p:cBhvr>
                                      <p:rCtr x="-12760" y="16921"/>
                                    </p:animMotion>
                                  </p:childTnLst>
                                </p:cTn>
                              </p:par>
                              <p:par>
                                <p:cTn id="102" presetID="0" presetClass="path" presetSubtype="0" accel="50000" decel="50000" fill="hold" grpId="3" nodeType="withEffect">
                                  <p:stCondLst>
                                    <p:cond delay="0"/>
                                  </p:stCondLst>
                                  <p:childTnLst>
                                    <p:animMotion origin="layout" path="M 0 -3.33333E-6 L 0.13542 0.02269 L 0.1467 0.03773 " pathEditMode="relative" rAng="0" ptsTypes="AAA">
                                      <p:cBhvr>
                                        <p:cTn id="103" dur="2000" fill="hold"/>
                                        <p:tgtEl>
                                          <p:spTgt spid="21"/>
                                        </p:tgtEl>
                                        <p:attrNameLst>
                                          <p:attrName>ppt_x</p:attrName>
                                          <p:attrName>ppt_y</p:attrName>
                                        </p:attrNameLst>
                                      </p:cBhvr>
                                      <p:rCtr x="7326" y="1875"/>
                                    </p:animMotion>
                                  </p:childTnLst>
                                </p:cTn>
                              </p:par>
                              <p:par>
                                <p:cTn id="104" presetID="0" presetClass="path" presetSubtype="0" accel="50000" decel="50000" fill="hold" grpId="3" nodeType="withEffect">
                                  <p:stCondLst>
                                    <p:cond delay="0"/>
                                  </p:stCondLst>
                                  <p:childTnLst>
                                    <p:animMotion origin="layout" path="M 0.00017 -3.33333E-6 L -0.04045 -0.12106 " pathEditMode="relative" rAng="0" ptsTypes="AA">
                                      <p:cBhvr>
                                        <p:cTn id="105" dur="2000" fill="hold"/>
                                        <p:tgtEl>
                                          <p:spTgt spid="22"/>
                                        </p:tgtEl>
                                        <p:attrNameLst>
                                          <p:attrName>ppt_x</p:attrName>
                                          <p:attrName>ppt_y</p:attrName>
                                        </p:attrNameLst>
                                      </p:cBhvr>
                                      <p:rCtr x="-2031" y="-6065"/>
                                    </p:animMotion>
                                  </p:childTnLst>
                                </p:cTn>
                              </p:par>
                              <p:par>
                                <p:cTn id="106" presetID="0" presetClass="path" presetSubtype="0" accel="50000" decel="50000" fill="hold" grpId="3" nodeType="withEffect">
                                  <p:stCondLst>
                                    <p:cond delay="0"/>
                                  </p:stCondLst>
                                  <p:childTnLst>
                                    <p:animMotion origin="layout" path="M 0.00034 0.00046 L -0.20174 -0.25787 " pathEditMode="relative" rAng="0" ptsTypes="AA">
                                      <p:cBhvr>
                                        <p:cTn id="107" dur="2000" fill="hold"/>
                                        <p:tgtEl>
                                          <p:spTgt spid="19"/>
                                        </p:tgtEl>
                                        <p:attrNameLst>
                                          <p:attrName>ppt_x</p:attrName>
                                          <p:attrName>ppt_y</p:attrName>
                                        </p:attrNameLst>
                                      </p:cBhvr>
                                      <p:rCtr x="-10104" y="-12917"/>
                                    </p:animMotion>
                                  </p:childTnLst>
                                </p:cTn>
                              </p:par>
                              <p:par>
                                <p:cTn id="108" presetID="0" presetClass="path" presetSubtype="0" accel="50000" decel="50000" fill="hold" grpId="3" nodeType="withEffect">
                                  <p:stCondLst>
                                    <p:cond delay="0"/>
                                  </p:stCondLst>
                                  <p:childTnLst>
                                    <p:animMotion origin="layout" path="M 0 -3.33333E-6 L 0.34757 0.29723 " pathEditMode="relative" rAng="0" ptsTypes="AA">
                                      <p:cBhvr>
                                        <p:cTn id="109" dur="2000" fill="hold"/>
                                        <p:tgtEl>
                                          <p:spTgt spid="24"/>
                                        </p:tgtEl>
                                        <p:attrNameLst>
                                          <p:attrName>ppt_x</p:attrName>
                                          <p:attrName>ppt_y</p:attrName>
                                        </p:attrNameLst>
                                      </p:cBhvr>
                                      <p:rCtr x="17378" y="14861"/>
                                    </p:animMotion>
                                  </p:childTnLst>
                                </p:cTn>
                              </p:par>
                              <p:par>
                                <p:cTn id="110" presetID="0" presetClass="path" presetSubtype="0" accel="50000" decel="50000" fill="hold" grpId="3" nodeType="withEffect">
                                  <p:stCondLst>
                                    <p:cond delay="0"/>
                                  </p:stCondLst>
                                  <p:childTnLst>
                                    <p:animMotion origin="layout" path="M 0.00017 -3.33333E-6 L -0.19878 0.00834 " pathEditMode="relative" rAng="0" ptsTypes="AA">
                                      <p:cBhvr>
                                        <p:cTn id="111" dur="2000" fill="hold"/>
                                        <p:tgtEl>
                                          <p:spTgt spid="23"/>
                                        </p:tgtEl>
                                        <p:attrNameLst>
                                          <p:attrName>ppt_x</p:attrName>
                                          <p:attrName>ppt_y</p:attrName>
                                        </p:attrNameLst>
                                      </p:cBhvr>
                                      <p:rCtr x="-9948" y="417"/>
                                    </p:animMotion>
                                  </p:childTnLst>
                                </p:cTn>
                              </p:par>
                              <p:par>
                                <p:cTn id="112" presetID="0" presetClass="path" presetSubtype="0" accel="50000" decel="50000" fill="hold" grpId="3" nodeType="withEffect">
                                  <p:stCondLst>
                                    <p:cond delay="0"/>
                                  </p:stCondLst>
                                  <p:childTnLst>
                                    <p:animMotion origin="layout" path="M 3.33333E-6 2.22222E-6 C -0.0099 -0.00047 -0.04323 0.00254 -0.0592 -0.00324 C -0.07518 -0.00903 -0.09098 -0.02199 -0.09584 -0.03449 C -0.1007 -0.04699 -0.10052 -0.06945 -0.08837 -0.07894 C -0.07622 -0.08843 -0.04184 -0.08797 -0.02257 -0.09213 C -0.0033 -0.0963 0.01701 -0.10139 0.02743 -0.10394 " pathEditMode="relative" rAng="0" ptsTypes="aaaaaa">
                                      <p:cBhvr>
                                        <p:cTn id="113" dur="2000" fill="hold"/>
                                        <p:tgtEl>
                                          <p:spTgt spid="28"/>
                                        </p:tgtEl>
                                        <p:attrNameLst>
                                          <p:attrName>ppt_x</p:attrName>
                                          <p:attrName>ppt_y</p:attrName>
                                        </p:attrNameLst>
                                      </p:cBhvr>
                                      <p:rCtr x="-3663" y="-5069"/>
                                    </p:animMotion>
                                  </p:childTnLst>
                                </p:cTn>
                              </p:par>
                              <p:par>
                                <p:cTn id="114" presetID="10"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childTnLst>
                                </p:cTn>
                              </p:par>
                            </p:childTnLst>
                          </p:cTn>
                        </p:par>
                        <p:par>
                          <p:cTn id="117" fill="hold">
                            <p:stCondLst>
                              <p:cond delay="4100"/>
                            </p:stCondLst>
                            <p:childTnLst>
                              <p:par>
                                <p:cTn id="118" presetID="3" presetClass="emph" presetSubtype="2" fill="hold" grpId="1" nodeType="afterEffect">
                                  <p:stCondLst>
                                    <p:cond delay="0"/>
                                  </p:stCondLst>
                                  <p:childTnLst>
                                    <p:animClr clrSpc="rgb" dir="cw">
                                      <p:cBhvr override="childStyle">
                                        <p:cTn id="119" dur="2000" fill="hold"/>
                                        <p:tgtEl>
                                          <p:spTgt spid="19"/>
                                        </p:tgtEl>
                                        <p:attrNameLst>
                                          <p:attrName>style.color</p:attrName>
                                        </p:attrNameLst>
                                      </p:cBhvr>
                                      <p:to>
                                        <a:srgbClr val="FF0000"/>
                                      </p:to>
                                    </p:animClr>
                                  </p:childTnLst>
                                </p:cTn>
                              </p:par>
                              <p:par>
                                <p:cTn id="120" presetID="3" presetClass="emph" presetSubtype="2" fill="hold" grpId="1" nodeType="withEffect">
                                  <p:stCondLst>
                                    <p:cond delay="0"/>
                                  </p:stCondLst>
                                  <p:childTnLst>
                                    <p:animClr clrSpc="rgb" dir="cw">
                                      <p:cBhvr override="childStyle">
                                        <p:cTn id="121" dur="2000" fill="hold"/>
                                        <p:tgtEl>
                                          <p:spTgt spid="21"/>
                                        </p:tgtEl>
                                        <p:attrNameLst>
                                          <p:attrName>style.color</p:attrName>
                                        </p:attrNameLst>
                                      </p:cBhvr>
                                      <p:to>
                                        <a:srgbClr val="FF0000"/>
                                      </p:to>
                                    </p:animClr>
                                  </p:childTnLst>
                                </p:cTn>
                              </p:par>
                              <p:par>
                                <p:cTn id="122" presetID="3" presetClass="emph" presetSubtype="2" fill="hold" grpId="1" nodeType="withEffect">
                                  <p:stCondLst>
                                    <p:cond delay="0"/>
                                  </p:stCondLst>
                                  <p:childTnLst>
                                    <p:animClr clrSpc="rgb" dir="cw">
                                      <p:cBhvr override="childStyle">
                                        <p:cTn id="123" dur="2000" fill="hold"/>
                                        <p:tgtEl>
                                          <p:spTgt spid="22"/>
                                        </p:tgtEl>
                                        <p:attrNameLst>
                                          <p:attrName>style.color</p:attrName>
                                        </p:attrNameLst>
                                      </p:cBhvr>
                                      <p:to>
                                        <a:srgbClr val="FF0000"/>
                                      </p:to>
                                    </p:animClr>
                                  </p:childTnLst>
                                </p:cTn>
                              </p:par>
                              <p:par>
                                <p:cTn id="124" presetID="3" presetClass="emph" presetSubtype="2" fill="hold" grpId="1" nodeType="withEffect">
                                  <p:stCondLst>
                                    <p:cond delay="0"/>
                                  </p:stCondLst>
                                  <p:childTnLst>
                                    <p:animClr clrSpc="rgb" dir="cw">
                                      <p:cBhvr override="childStyle">
                                        <p:cTn id="125" dur="2000" fill="hold"/>
                                        <p:tgtEl>
                                          <p:spTgt spid="23"/>
                                        </p:tgtEl>
                                        <p:attrNameLst>
                                          <p:attrName>style.color</p:attrName>
                                        </p:attrNameLst>
                                      </p:cBhvr>
                                      <p:to>
                                        <a:srgbClr val="FF0000"/>
                                      </p:to>
                                    </p:animClr>
                                  </p:childTnLst>
                                </p:cTn>
                              </p:par>
                              <p:par>
                                <p:cTn id="126" presetID="3" presetClass="emph" presetSubtype="2" fill="hold" grpId="1" nodeType="withEffect">
                                  <p:stCondLst>
                                    <p:cond delay="0"/>
                                  </p:stCondLst>
                                  <p:childTnLst>
                                    <p:animClr clrSpc="rgb" dir="cw">
                                      <p:cBhvr override="childStyle">
                                        <p:cTn id="127" dur="2000" fill="hold"/>
                                        <p:tgtEl>
                                          <p:spTgt spid="24"/>
                                        </p:tgtEl>
                                        <p:attrNameLst>
                                          <p:attrName>style.color</p:attrName>
                                        </p:attrNameLst>
                                      </p:cBhvr>
                                      <p:to>
                                        <a:srgbClr val="FF0000"/>
                                      </p:to>
                                    </p:animClr>
                                  </p:childTnLst>
                                </p:cTn>
                              </p:par>
                              <p:par>
                                <p:cTn id="128" presetID="3" presetClass="emph" presetSubtype="2" fill="hold" grpId="1" nodeType="withEffect">
                                  <p:stCondLst>
                                    <p:cond delay="0"/>
                                  </p:stCondLst>
                                  <p:childTnLst>
                                    <p:animClr clrSpc="rgb" dir="cw">
                                      <p:cBhvr override="childStyle">
                                        <p:cTn id="129" dur="2000" fill="hold"/>
                                        <p:tgtEl>
                                          <p:spTgt spid="25"/>
                                        </p:tgtEl>
                                        <p:attrNameLst>
                                          <p:attrName>style.color</p:attrName>
                                        </p:attrNameLst>
                                      </p:cBhvr>
                                      <p:to>
                                        <a:srgbClr val="FF0000"/>
                                      </p:to>
                                    </p:animClr>
                                  </p:childTnLst>
                                </p:cTn>
                              </p:par>
                              <p:par>
                                <p:cTn id="130" presetID="3" presetClass="emph" presetSubtype="2" fill="hold" grpId="1" nodeType="withEffect">
                                  <p:stCondLst>
                                    <p:cond delay="0"/>
                                  </p:stCondLst>
                                  <p:childTnLst>
                                    <p:animClr clrSpc="rgb" dir="cw">
                                      <p:cBhvr override="childStyle">
                                        <p:cTn id="131" dur="2000" fill="hold"/>
                                        <p:tgtEl>
                                          <p:spTgt spid="26"/>
                                        </p:tgtEl>
                                        <p:attrNameLst>
                                          <p:attrName>style.color</p:attrName>
                                        </p:attrNameLst>
                                      </p:cBhvr>
                                      <p:to>
                                        <a:srgbClr val="FF0000"/>
                                      </p:to>
                                    </p:animClr>
                                  </p:childTnLst>
                                </p:cTn>
                              </p:par>
                              <p:par>
                                <p:cTn id="132" presetID="3" presetClass="emph" presetSubtype="2" fill="hold" grpId="1" nodeType="withEffect">
                                  <p:stCondLst>
                                    <p:cond delay="0"/>
                                  </p:stCondLst>
                                  <p:childTnLst>
                                    <p:animClr clrSpc="rgb" dir="cw">
                                      <p:cBhvr override="childStyle">
                                        <p:cTn id="133" dur="2000" fill="hold"/>
                                        <p:tgtEl>
                                          <p:spTgt spid="28"/>
                                        </p:tgtEl>
                                        <p:attrNameLst>
                                          <p:attrName>style.color</p:attrName>
                                        </p:attrNameLst>
                                      </p:cBhvr>
                                      <p:to>
                                        <a:srgbClr val="FF0000"/>
                                      </p:to>
                                    </p:animClr>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4"/>
                                        </p:tgtEl>
                                        <p:attrNameLst>
                                          <p:attrName>style.visibility</p:attrName>
                                        </p:attrNameLst>
                                      </p:cBhvr>
                                      <p:to>
                                        <p:strVal val="visible"/>
                                      </p:to>
                                    </p:set>
                                    <p:animEffect transition="in" filter="fade">
                                      <p:cBhvr>
                                        <p:cTn id="138" dur="500"/>
                                        <p:tgtEl>
                                          <p:spTgt spid="1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fade">
                                      <p:cBhvr>
                                        <p:cTn id="14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9" grpId="0"/>
      <p:bldP spid="12" grpId="0"/>
      <p:bldP spid="13" grpId="0"/>
      <p:bldP spid="14" grpId="0"/>
      <p:bldP spid="15" grpId="0"/>
      <p:bldP spid="16" grpId="0"/>
      <p:bldP spid="17" grpId="0"/>
      <p:bldP spid="18" grpId="0"/>
      <p:bldP spid="21" grpId="0"/>
      <p:bldP spid="21" grpId="1"/>
      <p:bldP spid="21" grpId="2"/>
      <p:bldP spid="21" grpId="3"/>
      <p:bldP spid="22" grpId="0"/>
      <p:bldP spid="22" grpId="1"/>
      <p:bldP spid="22" grpId="2"/>
      <p:bldP spid="22" grpId="3"/>
      <p:bldP spid="23" grpId="0"/>
      <p:bldP spid="23" grpId="1"/>
      <p:bldP spid="23" grpId="2"/>
      <p:bldP spid="23" grpId="3"/>
      <p:bldP spid="24" grpId="0"/>
      <p:bldP spid="24" grpId="1"/>
      <p:bldP spid="24" grpId="2"/>
      <p:bldP spid="24" grpId="3"/>
      <p:bldP spid="25" grpId="0"/>
      <p:bldP spid="25" grpId="1"/>
      <p:bldP spid="25" grpId="2"/>
      <p:bldP spid="25" grpId="3"/>
      <p:bldP spid="26" grpId="0"/>
      <p:bldP spid="26" grpId="1"/>
      <p:bldP spid="26" grpId="2"/>
      <p:bldP spid="26" grpId="3"/>
      <p:bldP spid="29" grpId="0"/>
      <p:bldP spid="30" grpId="0"/>
      <p:bldP spid="28" grpId="0"/>
      <p:bldP spid="28" grpId="1"/>
      <p:bldP spid="28" grpId="2"/>
      <p:bldP spid="28" grpId="3"/>
      <p:bldP spid="27" grpId="0"/>
      <p:bldP spid="27" grpId="1"/>
      <p:bldP spid="19" grpId="0"/>
      <p:bldP spid="19" grpId="1"/>
      <p:bldP spid="19" grpId="2"/>
      <p:bldP spid="19" grpId="3"/>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34926"/>
          </a:xfrm>
          <a:prstGeom prst="rect">
            <a:avLst/>
          </a:prstGeom>
        </p:spPr>
      </p:pic>
      <p:sp>
        <p:nvSpPr>
          <p:cNvPr id="6" name="Title 1"/>
          <p:cNvSpPr txBox="1">
            <a:spLocks/>
          </p:cNvSpPr>
          <p:nvPr/>
        </p:nvSpPr>
        <p:spPr>
          <a:xfrm>
            <a:off x="674914" y="304800"/>
            <a:ext cx="7772400" cy="12953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individuals.</a:t>
            </a:r>
          </a:p>
        </p:txBody>
      </p:sp>
      <p:sp>
        <p:nvSpPr>
          <p:cNvPr id="8" name="Rectangle 4"/>
          <p:cNvSpPr>
            <a:spLocks noChangeArrowheads="1"/>
          </p:cNvSpPr>
          <p:nvPr/>
        </p:nvSpPr>
        <p:spPr bwMode="auto">
          <a:xfrm>
            <a:off x="674914" y="3124200"/>
            <a:ext cx="777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When they envied Moses in the camp, And Aaron the saint of the LORD,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 Psalm 106:16 </a:t>
            </a:r>
          </a:p>
        </p:txBody>
      </p:sp>
      <p:sp>
        <p:nvSpPr>
          <p:cNvPr id="9" name="Rectangle 4"/>
          <p:cNvSpPr>
            <a:spLocks noChangeArrowheads="1"/>
          </p:cNvSpPr>
          <p:nvPr/>
        </p:nvSpPr>
        <p:spPr bwMode="auto">
          <a:xfrm>
            <a:off x="914400" y="2819400"/>
            <a:ext cx="7162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All the saints greet you, but especially those who are of Caesar's household.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 Philippians 4:22 </a:t>
            </a:r>
          </a:p>
        </p:txBody>
      </p:sp>
      <p:sp>
        <p:nvSpPr>
          <p:cNvPr id="11" name="Title 1"/>
          <p:cNvSpPr txBox="1">
            <a:spLocks/>
          </p:cNvSpPr>
          <p:nvPr/>
        </p:nvSpPr>
        <p:spPr>
          <a:xfrm>
            <a:off x="5334000" y="3755571"/>
            <a:ext cx="2667000" cy="9688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sz="5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a:t>
            </a:r>
          </a:p>
        </p:txBody>
      </p:sp>
      <p:sp>
        <p:nvSpPr>
          <p:cNvPr id="13" name="Rectangle 4"/>
          <p:cNvSpPr>
            <a:spLocks noChangeArrowheads="1"/>
          </p:cNvSpPr>
          <p:nvPr/>
        </p:nvSpPr>
        <p:spPr bwMode="auto">
          <a:xfrm>
            <a:off x="685800" y="2743200"/>
            <a:ext cx="7696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Greet </a:t>
            </a:r>
            <a:r>
              <a:rPr lang="en-US" sz="4400" b="1" dirty="0" err="1">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Philologus</a:t>
            </a:r>
            <a:r>
              <a:rPr lang="en-US" sz="44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 and Julia, </a:t>
            </a:r>
            <a:r>
              <a:rPr lang="en-US" sz="4400" b="1" dirty="0" err="1">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Nereus</a:t>
            </a:r>
            <a:r>
              <a:rPr lang="en-US" sz="44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 and his sister, and </a:t>
            </a:r>
            <a:r>
              <a:rPr lang="en-US" sz="4400" b="1" dirty="0" err="1">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Olympas</a:t>
            </a:r>
            <a:r>
              <a:rPr lang="en-US" sz="44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 and all the saints who are with them.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 Romans 16:15 </a:t>
            </a:r>
          </a:p>
        </p:txBody>
      </p:sp>
      <p:sp>
        <p:nvSpPr>
          <p:cNvPr id="12" name="Title 1"/>
          <p:cNvSpPr txBox="1">
            <a:spLocks/>
          </p:cNvSpPr>
          <p:nvPr/>
        </p:nvSpPr>
        <p:spPr>
          <a:xfrm>
            <a:off x="2133600" y="2895600"/>
            <a:ext cx="27432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4" name="Rectangle 4"/>
          <p:cNvSpPr>
            <a:spLocks noChangeArrowheads="1"/>
          </p:cNvSpPr>
          <p:nvPr/>
        </p:nvSpPr>
        <p:spPr bwMode="auto">
          <a:xfrm>
            <a:off x="1143000" y="3048000"/>
            <a:ext cx="685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But now I am going to Jerusalem to minister to the saints.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latin typeface="+mj-lt"/>
              </a:rPr>
              <a:t>– Romans 15:25</a:t>
            </a:r>
          </a:p>
        </p:txBody>
      </p:sp>
      <p:sp>
        <p:nvSpPr>
          <p:cNvPr id="10" name="Title 1"/>
          <p:cNvSpPr txBox="1">
            <a:spLocks/>
          </p:cNvSpPr>
          <p:nvPr/>
        </p:nvSpPr>
        <p:spPr>
          <a:xfrm>
            <a:off x="4953000" y="4060371"/>
            <a:ext cx="26670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38100">
                    <a:schemeClr val="tx1"/>
                  </a:glow>
                  <a:outerShdw blurRad="50800" dist="39000" dir="5460000" algn="tl">
                    <a:srgbClr val="000000">
                      <a:alpha val="38000"/>
                    </a:srgbClr>
                  </a:outerShdw>
                </a:effectLst>
              </a:rPr>
              <a:t>  </a:t>
            </a:r>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
        <p:nvSpPr>
          <p:cNvPr id="16" name="Title 1"/>
          <p:cNvSpPr txBox="1">
            <a:spLocks/>
          </p:cNvSpPr>
          <p:nvPr/>
        </p:nvSpPr>
        <p:spPr>
          <a:xfrm>
            <a:off x="1752600" y="4419600"/>
            <a:ext cx="27432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p>
        </p:txBody>
      </p:sp>
    </p:spTree>
    <p:extLst>
      <p:ext uri="{BB962C8B-B14F-4D97-AF65-F5344CB8AC3E}">
        <p14:creationId xmlns:p14="http://schemas.microsoft.com/office/powerpoint/2010/main" val="7966537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33334 0.07773 " pathEditMode="relative" ptsTypes="AA">
                                      <p:cBhvr>
                                        <p:cTn id="10" dur="1000" spd="-100000" fill="hold"/>
                                        <p:tgtEl>
                                          <p:spTgt spid="6"/>
                                        </p:tgtEl>
                                        <p:attrNameLst>
                                          <p:attrName>ppt_x</p:attrName>
                                          <p:attrName>ppt_y</p:attrName>
                                        </p:attrNameLst>
                                      </p:cBhvr>
                                    </p:animMotion>
                                  </p:childTnLst>
                                </p:cTn>
                              </p:par>
                            </p:childTnLst>
                          </p:cTn>
                        </p:par>
                        <p:par>
                          <p:cTn id="11" fill="hold">
                            <p:stCondLst>
                              <p:cond delay="1000"/>
                            </p:stCondLst>
                            <p:childTnLst>
                              <p:par>
                                <p:cTn id="12" presetID="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stCondLst>
                                            <p:cond delay="0"/>
                                          </p:stCondLst>
                                        </p:cTn>
                                        <p:tgtEl>
                                          <p:spTgt spid="8"/>
                                        </p:tgtEl>
                                      </p:cBhvr>
                                    </p:animEffect>
                                    <p:anim to="" calcmode="lin" valueType="num">
                                      <p:cBhvr>
                                        <p:cTn id="15"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
                                        <p:tgtEl>
                                          <p:spTgt spid="11"/>
                                        </p:tgtEl>
                                      </p:cBhvr>
                                    </p:animEffect>
                                  </p:childTnLst>
                                </p:cTn>
                              </p:par>
                              <p:par>
                                <p:cTn id="22" presetID="0" presetClass="path" presetSubtype="0" accel="50000" decel="50000" fill="hold" grpId="1" nodeType="withEffect">
                                  <p:stCondLst>
                                    <p:cond delay="0"/>
                                  </p:stCondLst>
                                  <p:childTnLst>
                                    <p:animMotion origin="layout" path="M -0.00209 -0.00139 L -0.35938 -0.13334 " pathEditMode="relative" rAng="0" ptsTypes="AA">
                                      <p:cBhvr>
                                        <p:cTn id="23" dur="2000" fill="hold"/>
                                        <p:tgtEl>
                                          <p:spTgt spid="11"/>
                                        </p:tgtEl>
                                        <p:attrNameLst>
                                          <p:attrName>ppt_x</p:attrName>
                                          <p:attrName>ppt_y</p:attrName>
                                        </p:attrNameLst>
                                      </p:cBhvr>
                                      <p:rCtr x="-17865" y="-6597"/>
                                    </p:animMotion>
                                  </p:childTnLst>
                                </p:cTn>
                              </p:par>
                              <p:par>
                                <p:cTn id="24" presetID="0" presetClass="exit" presetSubtype="0" fill="hold" grpId="1" nodeType="withEffect">
                                  <p:stCondLst>
                                    <p:cond delay="1000"/>
                                  </p:stCondLst>
                                  <p:childTnLst>
                                    <p:set>
                                      <p:cBhvr>
                                        <p:cTn id="25" dur="1" fill="hold">
                                          <p:stCondLst>
                                            <p:cond delay="999"/>
                                          </p:stCondLst>
                                        </p:cTn>
                                        <p:tgtEl>
                                          <p:spTgt spid="8"/>
                                        </p:tgtEl>
                                        <p:attrNameLst>
                                          <p:attrName>style.visibility</p:attrName>
                                        </p:attrNameLst>
                                      </p:cBhvr>
                                      <p:to>
                                        <p:strVal val="hidden"/>
                                      </p:to>
                                    </p:set>
                                    <p:animEffect transition="out" filter="dissolve">
                                      <p:cBhvr>
                                        <p:cTn id="26" dur="1000">
                                          <p:stCondLst>
                                            <p:cond delay="0"/>
                                          </p:stCondLst>
                                        </p:cTn>
                                        <p:tgtEl>
                                          <p:spTgt spid="8"/>
                                        </p:tgtEl>
                                      </p:cBhvr>
                                    </p:animEffect>
                                    <p:anim to="" calcmode="lin" valueType="num">
                                      <p:cBhvr>
                                        <p:cTn id="27" dur="100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28" dur="1000" fill="hold">
                                          <p:stCondLst>
                                            <p:cond delay="0"/>
                                          </p:stCondLst>
                                        </p:cTn>
                                        <p:tgtEl>
                                          <p:spTgt spid="8"/>
                                        </p:tgtEl>
                                        <p:attrNameLst>
                                          <p:attrName>ppt_h</p:attrName>
                                        </p:attrNameLst>
                                      </p:cBhvr>
                                      <p:tavLst>
                                        <p:tav tm="0">
                                          <p:val>
                                            <p:strVal val="#ppt_h"/>
                                          </p:val>
                                        </p:tav>
                                        <p:tav tm="100000">
                                          <p:val>
                                            <p:strVal val="#ppt_h*4"/>
                                          </p:val>
                                        </p:tav>
                                      </p:tavLst>
                                    </p:anim>
                                  </p:childTnLst>
                                </p:cTn>
                              </p:par>
                            </p:childTnLst>
                          </p:cTn>
                        </p:par>
                        <p:par>
                          <p:cTn id="29" fill="hold">
                            <p:stCondLst>
                              <p:cond delay="2000"/>
                            </p:stCondLst>
                            <p:childTnLst>
                              <p:par>
                                <p:cTn id="30" presetID="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stCondLst>
                                            <p:cond delay="0"/>
                                          </p:stCondLst>
                                        </p:cTn>
                                        <p:tgtEl>
                                          <p:spTgt spid="9"/>
                                        </p:tgtEl>
                                      </p:cBhvr>
                                    </p:animEffect>
                                    <p:anim to="" calcmode="lin" valueType="num">
                                      <p:cBhvr>
                                        <p:cTn id="33"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35" fill="hold">
                            <p:stCondLst>
                              <p:cond delay="2500"/>
                            </p:stCondLst>
                            <p:childTnLst>
                              <p:par>
                                <p:cTn id="36" presetID="10" presetClass="exit" presetSubtype="0" fill="hold" grpId="2" nodeType="after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childTnLst>
                                </p:cTn>
                              </p:par>
                              <p:par>
                                <p:cTn id="44" presetID="0" presetClass="path" presetSubtype="0" accel="50000" decel="50000" fill="hold" grpId="2" nodeType="withEffect">
                                  <p:stCondLst>
                                    <p:cond delay="0"/>
                                  </p:stCondLst>
                                  <p:childTnLst>
                                    <p:animMotion origin="layout" path="M -0.00086 0.00162 L 0.30348 0.17338 " pathEditMode="relative" rAng="0" ptsTypes="AA">
                                      <p:cBhvr>
                                        <p:cTn id="45" dur="2000" fill="hold"/>
                                        <p:tgtEl>
                                          <p:spTgt spid="12"/>
                                        </p:tgtEl>
                                        <p:attrNameLst>
                                          <p:attrName>ppt_x</p:attrName>
                                          <p:attrName>ppt_y</p:attrName>
                                        </p:attrNameLst>
                                      </p:cBhvr>
                                      <p:rCtr x="15208" y="8588"/>
                                    </p:animMotion>
                                  </p:childTnLst>
                                </p:cTn>
                              </p:par>
                              <p:par>
                                <p:cTn id="46" presetID="0" presetClass="exit" presetSubtype="0" fill="hold" grpId="1" nodeType="withEffect">
                                  <p:stCondLst>
                                    <p:cond delay="1000"/>
                                  </p:stCondLst>
                                  <p:childTnLst>
                                    <p:set>
                                      <p:cBhvr>
                                        <p:cTn id="47" dur="1" fill="hold">
                                          <p:stCondLst>
                                            <p:cond delay="999"/>
                                          </p:stCondLst>
                                        </p:cTn>
                                        <p:tgtEl>
                                          <p:spTgt spid="9"/>
                                        </p:tgtEl>
                                        <p:attrNameLst>
                                          <p:attrName>style.visibility</p:attrName>
                                        </p:attrNameLst>
                                      </p:cBhvr>
                                      <p:to>
                                        <p:strVal val="hidden"/>
                                      </p:to>
                                    </p:set>
                                    <p:animEffect transition="out" filter="dissolve">
                                      <p:cBhvr>
                                        <p:cTn id="48" dur="1000">
                                          <p:stCondLst>
                                            <p:cond delay="0"/>
                                          </p:stCondLst>
                                        </p:cTn>
                                        <p:tgtEl>
                                          <p:spTgt spid="9"/>
                                        </p:tgtEl>
                                      </p:cBhvr>
                                    </p:animEffect>
                                    <p:anim to="" calcmode="lin" valueType="num">
                                      <p:cBhvr>
                                        <p:cTn id="49" dur="1000" fill="hold">
                                          <p:stCondLst>
                                            <p:cond delay="0"/>
                                          </p:stCondLst>
                                        </p:cTn>
                                        <p:tgtEl>
                                          <p:spTgt spid="9"/>
                                        </p:tgtEl>
                                        <p:attrNameLst>
                                          <p:attrName>ppt_w</p:attrName>
                                        </p:attrNameLst>
                                      </p:cBhvr>
                                      <p:tavLst>
                                        <p:tav tm="0">
                                          <p:val>
                                            <p:strVal val="#ppt_w"/>
                                          </p:val>
                                        </p:tav>
                                        <p:tav tm="100000">
                                          <p:val>
                                            <p:strVal val="#ppt_w*4"/>
                                          </p:val>
                                        </p:tav>
                                      </p:tavLst>
                                    </p:anim>
                                    <p:anim to="" calcmode="lin" valueType="num">
                                      <p:cBhvr>
                                        <p:cTn id="50" dur="1000" fill="hold">
                                          <p:stCondLst>
                                            <p:cond delay="0"/>
                                          </p:stCondLst>
                                        </p:cTn>
                                        <p:tgtEl>
                                          <p:spTgt spid="9"/>
                                        </p:tgtEl>
                                        <p:attrNameLst>
                                          <p:attrName>ppt_h</p:attrName>
                                        </p:attrNameLst>
                                      </p:cBhvr>
                                      <p:tavLst>
                                        <p:tav tm="0">
                                          <p:val>
                                            <p:strVal val="#ppt_h"/>
                                          </p:val>
                                        </p:tav>
                                        <p:tav tm="100000">
                                          <p:val>
                                            <p:strVal val="#ppt_h*4"/>
                                          </p:val>
                                        </p:tav>
                                      </p:tavLst>
                                    </p:anim>
                                  </p:childTnLst>
                                </p:cTn>
                              </p:par>
                            </p:childTnLst>
                          </p:cTn>
                        </p:par>
                        <p:par>
                          <p:cTn id="51" fill="hold">
                            <p:stCondLst>
                              <p:cond delay="2000"/>
                            </p:stCondLst>
                            <p:childTnLst>
                              <p:par>
                                <p:cTn id="52" presetID="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500">
                                          <p:stCondLst>
                                            <p:cond delay="0"/>
                                          </p:stCondLst>
                                        </p:cTn>
                                        <p:tgtEl>
                                          <p:spTgt spid="13"/>
                                        </p:tgtEl>
                                      </p:cBhvr>
                                    </p:animEffect>
                                    <p:anim to="" calcmode="lin" valueType="num">
                                      <p:cBhvr>
                                        <p:cTn id="55"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56"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par>
                          <p:cTn id="57" fill="hold">
                            <p:stCondLst>
                              <p:cond delay="2500"/>
                            </p:stCondLst>
                            <p:childTnLst>
                              <p:par>
                                <p:cTn id="58" presetID="10" presetClass="exit" presetSubtype="0" fill="hold" grpId="1" nodeType="after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
                                        <p:tgtEl>
                                          <p:spTgt spid="10"/>
                                        </p:tgtEl>
                                      </p:cBhvr>
                                    </p:animEffect>
                                  </p:childTnLst>
                                </p:cTn>
                              </p:par>
                              <p:par>
                                <p:cTn id="66" presetID="0" presetClass="path" presetSubtype="0" accel="50000" decel="50000" fill="hold" grpId="2" nodeType="withEffect">
                                  <p:stCondLst>
                                    <p:cond delay="0"/>
                                  </p:stCondLst>
                                  <p:childTnLst>
                                    <p:animMotion origin="layout" path="M -0.00208 0.00115 L -0.36424 0.05 " pathEditMode="relative" rAng="0" ptsTypes="AA">
                                      <p:cBhvr>
                                        <p:cTn id="67" dur="2000" fill="hold"/>
                                        <p:tgtEl>
                                          <p:spTgt spid="10"/>
                                        </p:tgtEl>
                                        <p:attrNameLst>
                                          <p:attrName>ppt_x</p:attrName>
                                          <p:attrName>ppt_y</p:attrName>
                                        </p:attrNameLst>
                                      </p:cBhvr>
                                      <p:rCtr x="-18108" y="2431"/>
                                    </p:animMotion>
                                  </p:childTnLst>
                                </p:cTn>
                              </p:par>
                              <p:par>
                                <p:cTn id="68" presetID="0" presetClass="exit" presetSubtype="0" fill="hold" grpId="1" nodeType="withEffect">
                                  <p:stCondLst>
                                    <p:cond delay="1000"/>
                                  </p:stCondLst>
                                  <p:childTnLst>
                                    <p:set>
                                      <p:cBhvr>
                                        <p:cTn id="69" dur="1" fill="hold">
                                          <p:stCondLst>
                                            <p:cond delay="999"/>
                                          </p:stCondLst>
                                        </p:cTn>
                                        <p:tgtEl>
                                          <p:spTgt spid="13"/>
                                        </p:tgtEl>
                                        <p:attrNameLst>
                                          <p:attrName>style.visibility</p:attrName>
                                        </p:attrNameLst>
                                      </p:cBhvr>
                                      <p:to>
                                        <p:strVal val="hidden"/>
                                      </p:to>
                                    </p:set>
                                    <p:animEffect transition="out" filter="dissolve">
                                      <p:cBhvr>
                                        <p:cTn id="70" dur="1000">
                                          <p:stCondLst>
                                            <p:cond delay="0"/>
                                          </p:stCondLst>
                                        </p:cTn>
                                        <p:tgtEl>
                                          <p:spTgt spid="13"/>
                                        </p:tgtEl>
                                      </p:cBhvr>
                                    </p:animEffect>
                                    <p:anim to="" calcmode="lin" valueType="num">
                                      <p:cBhvr>
                                        <p:cTn id="71" dur="1000" fill="hold">
                                          <p:stCondLst>
                                            <p:cond delay="0"/>
                                          </p:stCondLst>
                                        </p:cTn>
                                        <p:tgtEl>
                                          <p:spTgt spid="13"/>
                                        </p:tgtEl>
                                        <p:attrNameLst>
                                          <p:attrName>ppt_w</p:attrName>
                                        </p:attrNameLst>
                                      </p:cBhvr>
                                      <p:tavLst>
                                        <p:tav tm="0">
                                          <p:val>
                                            <p:strVal val="#ppt_w"/>
                                          </p:val>
                                        </p:tav>
                                        <p:tav tm="100000">
                                          <p:val>
                                            <p:strVal val="#ppt_w*4"/>
                                          </p:val>
                                        </p:tav>
                                      </p:tavLst>
                                    </p:anim>
                                    <p:anim to="" calcmode="lin" valueType="num">
                                      <p:cBhvr>
                                        <p:cTn id="72" dur="1000" fill="hold">
                                          <p:stCondLst>
                                            <p:cond delay="0"/>
                                          </p:stCondLst>
                                        </p:cTn>
                                        <p:tgtEl>
                                          <p:spTgt spid="13"/>
                                        </p:tgtEl>
                                        <p:attrNameLst>
                                          <p:attrName>ppt_h</p:attrName>
                                        </p:attrNameLst>
                                      </p:cBhvr>
                                      <p:tavLst>
                                        <p:tav tm="0">
                                          <p:val>
                                            <p:strVal val="#ppt_h"/>
                                          </p:val>
                                        </p:tav>
                                        <p:tav tm="100000">
                                          <p:val>
                                            <p:strVal val="#ppt_h*4"/>
                                          </p:val>
                                        </p:tav>
                                      </p:tavLst>
                                    </p:anim>
                                  </p:childTnLst>
                                </p:cTn>
                              </p:par>
                            </p:childTnLst>
                          </p:cTn>
                        </p:par>
                        <p:par>
                          <p:cTn id="73" fill="hold">
                            <p:stCondLst>
                              <p:cond delay="2000"/>
                            </p:stCondLst>
                            <p:childTnLst>
                              <p:par>
                                <p:cTn id="74" presetID="0"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500">
                                          <p:stCondLst>
                                            <p:cond delay="0"/>
                                          </p:stCondLst>
                                        </p:cTn>
                                        <p:tgtEl>
                                          <p:spTgt spid="14"/>
                                        </p:tgtEl>
                                      </p:cBhvr>
                                    </p:animEffect>
                                    <p:anim to="" calcmode="lin" valueType="num">
                                      <p:cBhvr>
                                        <p:cTn id="77"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78"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par>
                          <p:cTn id="79" fill="hold">
                            <p:stCondLst>
                              <p:cond delay="2500"/>
                            </p:stCondLst>
                            <p:childTnLst>
                              <p:par>
                                <p:cTn id="80" presetID="10" presetClass="exit" presetSubtype="0" fill="hold" grpId="1" nodeType="afterEffect">
                                  <p:stCondLst>
                                    <p:cond delay="0"/>
                                  </p:stCondLst>
                                  <p:childTnLst>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
                                        <p:tgtEl>
                                          <p:spTgt spid="16"/>
                                        </p:tgtEl>
                                      </p:cBhvr>
                                    </p:animEffect>
                                  </p:childTnLst>
                                </p:cTn>
                              </p:par>
                              <p:par>
                                <p:cTn id="88" presetID="0" presetClass="path" presetSubtype="0" accel="50000" decel="50000" fill="hold" grpId="1" nodeType="withEffect">
                                  <p:stCondLst>
                                    <p:cond delay="0"/>
                                  </p:stCondLst>
                                  <p:childTnLst>
                                    <p:animMotion origin="layout" path="M -0.00295 -7.40741E-7 L 0.43871 -0.03032 " pathEditMode="relative" rAng="0" ptsTypes="AA">
                                      <p:cBhvr>
                                        <p:cTn id="89" dur="2000" fill="hold"/>
                                        <p:tgtEl>
                                          <p:spTgt spid="16"/>
                                        </p:tgtEl>
                                        <p:attrNameLst>
                                          <p:attrName>ppt_x</p:attrName>
                                          <p:attrName>ppt_y</p:attrName>
                                        </p:attrNameLst>
                                      </p:cBhvr>
                                      <p:rCtr x="22083" y="-1528"/>
                                    </p:animMotion>
                                  </p:childTnLst>
                                </p:cTn>
                              </p:par>
                              <p:par>
                                <p:cTn id="90" presetID="0" presetClass="exit" presetSubtype="0" fill="hold" grpId="1" nodeType="withEffect">
                                  <p:stCondLst>
                                    <p:cond delay="1000"/>
                                  </p:stCondLst>
                                  <p:childTnLst>
                                    <p:set>
                                      <p:cBhvr>
                                        <p:cTn id="91" dur="1" fill="hold">
                                          <p:stCondLst>
                                            <p:cond delay="999"/>
                                          </p:stCondLst>
                                        </p:cTn>
                                        <p:tgtEl>
                                          <p:spTgt spid="14"/>
                                        </p:tgtEl>
                                        <p:attrNameLst>
                                          <p:attrName>style.visibility</p:attrName>
                                        </p:attrNameLst>
                                      </p:cBhvr>
                                      <p:to>
                                        <p:strVal val="hidden"/>
                                      </p:to>
                                    </p:set>
                                    <p:animEffect transition="out" filter="dissolve">
                                      <p:cBhvr>
                                        <p:cTn id="92" dur="1000">
                                          <p:stCondLst>
                                            <p:cond delay="0"/>
                                          </p:stCondLst>
                                        </p:cTn>
                                        <p:tgtEl>
                                          <p:spTgt spid="14"/>
                                        </p:tgtEl>
                                      </p:cBhvr>
                                    </p:animEffect>
                                    <p:anim to="" calcmode="lin" valueType="num">
                                      <p:cBhvr>
                                        <p:cTn id="93" dur="1000" fill="hold">
                                          <p:stCondLst>
                                            <p:cond delay="0"/>
                                          </p:stCondLst>
                                        </p:cTn>
                                        <p:tgtEl>
                                          <p:spTgt spid="14"/>
                                        </p:tgtEl>
                                        <p:attrNameLst>
                                          <p:attrName>ppt_w</p:attrName>
                                        </p:attrNameLst>
                                      </p:cBhvr>
                                      <p:tavLst>
                                        <p:tav tm="0">
                                          <p:val>
                                            <p:strVal val="#ppt_w"/>
                                          </p:val>
                                        </p:tav>
                                        <p:tav tm="100000">
                                          <p:val>
                                            <p:strVal val="#ppt_w*4"/>
                                          </p:val>
                                        </p:tav>
                                      </p:tavLst>
                                    </p:anim>
                                    <p:anim to="" calcmode="lin" valueType="num">
                                      <p:cBhvr>
                                        <p:cTn id="94" dur="1000" fill="hold">
                                          <p:stCondLst>
                                            <p:cond delay="0"/>
                                          </p:stCondLst>
                                        </p:cTn>
                                        <p:tgtEl>
                                          <p:spTgt spid="14"/>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P spid="11" grpId="0"/>
      <p:bldP spid="11" grpId="1"/>
      <p:bldP spid="11" grpId="2"/>
      <p:bldP spid="13" grpId="0"/>
      <p:bldP spid="13" grpId="1"/>
      <p:bldP spid="12" grpId="0"/>
      <p:bldP spid="12" grpId="1"/>
      <p:bldP spid="12" grpId="2"/>
      <p:bldP spid="14" grpId="0"/>
      <p:bldP spid="14" grpId="1"/>
      <p:bldP spid="10" grpId="0"/>
      <p:bldP spid="10" grpId="1"/>
      <p:bldP spid="10" grpId="2"/>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34926"/>
          </a:xfrm>
          <a:prstGeom prst="rect">
            <a:avLst/>
          </a:prstGeom>
        </p:spPr>
      </p:pic>
      <p:sp>
        <p:nvSpPr>
          <p:cNvPr id="3" name="Title 1"/>
          <p:cNvSpPr txBox="1">
            <a:spLocks/>
          </p:cNvSpPr>
          <p:nvPr/>
        </p:nvSpPr>
        <p:spPr>
          <a:xfrm>
            <a:off x="674914" y="304800"/>
            <a:ext cx="7772400" cy="12953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Saints are individuals.</a:t>
            </a:r>
          </a:p>
        </p:txBody>
      </p:sp>
      <p:sp>
        <p:nvSpPr>
          <p:cNvPr id="4" name="Title 1"/>
          <p:cNvSpPr>
            <a:spLocks noGrp="1"/>
          </p:cNvSpPr>
          <p:nvPr>
            <p:ph type="ctrTitle"/>
          </p:nvPr>
        </p:nvSpPr>
        <p:spPr>
          <a:xfrm>
            <a:off x="685800" y="2743200"/>
            <a:ext cx="7772400" cy="2971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For God is not the author of confusion but of peace, as in    all the churches of the saints.     </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1</a:t>
            </a:r>
            <a:r>
              <a:rPr lang="en-US" sz="3200" b="1" i="1" baseline="3000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st</a:t>
            </a:r>
            <a:r>
              <a:rPr lang="en-US" sz="32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Corinthians 14:33 </a:t>
            </a:r>
            <a:endPar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endParaRPr>
          </a:p>
        </p:txBody>
      </p:sp>
      <p:sp>
        <p:nvSpPr>
          <p:cNvPr id="5" name="Title 1"/>
          <p:cNvSpPr txBox="1">
            <a:spLocks/>
          </p:cNvSpPr>
          <p:nvPr/>
        </p:nvSpPr>
        <p:spPr>
          <a:xfrm>
            <a:off x="685800" y="304802"/>
            <a:ext cx="7772400" cy="1371598"/>
          </a:xfrm>
          <a:prstGeom prst="rect">
            <a:avLst/>
          </a:prstGeom>
        </p:spPr>
        <p:txBody>
          <a:bodyPr vert="horz" lIns="91440" tIns="45720" rIns="91440" bIns="45720" rtlCol="0" anchor="ct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Our God of peace</a:t>
            </a:r>
          </a:p>
          <a:p>
            <a:r>
              <a:rPr lang="en-US" b="1" dirty="0">
                <a:ln/>
                <a:solidFill>
                  <a:srgbClr val="6600FF"/>
                </a:solidFill>
                <a:effectLst>
                  <a:glow rad="63500">
                    <a:schemeClr val="accent5">
                      <a:lumMod val="20000"/>
                      <a:lumOff val="80000"/>
                      <a:alpha val="85000"/>
                    </a:schemeClr>
                  </a:glow>
                </a:effectLst>
              </a:rPr>
              <a:t>speaks to us plainly.</a:t>
            </a:r>
          </a:p>
        </p:txBody>
      </p:sp>
      <p:sp>
        <p:nvSpPr>
          <p:cNvPr id="13" name="Title 1"/>
          <p:cNvSpPr txBox="1">
            <a:spLocks/>
          </p:cNvSpPr>
          <p:nvPr/>
        </p:nvSpPr>
        <p:spPr>
          <a:xfrm>
            <a:off x="-228600" y="4876800"/>
            <a:ext cx="4419600" cy="9906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11430"/>
                <a:solidFill>
                  <a:srgbClr val="FF0000"/>
                </a:solidFill>
                <a:effectLst>
                  <a:outerShdw blurRad="50800" dist="39000" dir="5460000" algn="tl">
                    <a:srgbClr val="000000">
                      <a:alpha val="38000"/>
                    </a:srgbClr>
                  </a:outerShdw>
                </a:effectLst>
              </a:rPr>
              <a:t>knowledge</a:t>
            </a:r>
            <a:endParaRPr lang="en-US" sz="3600" b="1" i="1" dirty="0">
              <a:ln w="11430"/>
              <a:solidFill>
                <a:srgbClr val="FF0000"/>
              </a:solidFill>
              <a:effectLst>
                <a:outerShdw blurRad="50800" dist="39000" dir="5460000" algn="tl">
                  <a:srgbClr val="000000">
                    <a:alpha val="38000"/>
                  </a:srgbClr>
                </a:outerShdw>
              </a:effectLst>
            </a:endParaRPr>
          </a:p>
        </p:txBody>
      </p:sp>
      <p:sp>
        <p:nvSpPr>
          <p:cNvPr id="12" name="Title 1"/>
          <p:cNvSpPr txBox="1">
            <a:spLocks/>
          </p:cNvSpPr>
          <p:nvPr/>
        </p:nvSpPr>
        <p:spPr>
          <a:xfrm>
            <a:off x="2590800" y="4419600"/>
            <a:ext cx="2286000" cy="890337"/>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 b="1" dirty="0">
                <a:ln w="11430"/>
                <a:solidFill>
                  <a:srgbClr val="FF0000"/>
                </a:solidFill>
                <a:effectLst>
                  <a:outerShdw blurRad="50800" dist="39000" dir="5460000" algn="tl">
                    <a:srgbClr val="000000">
                      <a:alpha val="38000"/>
                    </a:srgbClr>
                  </a:outerShdw>
                </a:effectLst>
              </a:rPr>
              <a:t> </a:t>
            </a:r>
            <a:r>
              <a:rPr lang="en-US" sz="3200" b="1" dirty="0">
                <a:ln w="11430"/>
                <a:solidFill>
                  <a:srgbClr val="FF0000"/>
                </a:solidFill>
                <a:effectLst>
                  <a:outerShdw blurRad="50800" dist="39000" dir="5460000" algn="tl">
                    <a:srgbClr val="000000">
                      <a:alpha val="38000"/>
                    </a:srgbClr>
                  </a:outerShdw>
                </a:effectLst>
              </a:rPr>
              <a:t>unity</a:t>
            </a:r>
            <a:endParaRPr lang="en-US" sz="3600" b="1" i="1" dirty="0">
              <a:ln w="11430"/>
              <a:solidFill>
                <a:srgbClr val="FF0000"/>
              </a:solidFill>
              <a:effectLst>
                <a:outerShdw blurRad="50800" dist="39000" dir="5460000" algn="tl">
                  <a:srgbClr val="000000">
                    <a:alpha val="38000"/>
                  </a:srgbClr>
                </a:outerShdw>
              </a:effectLst>
            </a:endParaRPr>
          </a:p>
        </p:txBody>
      </p:sp>
      <p:sp>
        <p:nvSpPr>
          <p:cNvPr id="7" name="Title 1"/>
          <p:cNvSpPr txBox="1">
            <a:spLocks/>
          </p:cNvSpPr>
          <p:nvPr/>
        </p:nvSpPr>
        <p:spPr>
          <a:xfrm>
            <a:off x="762000" y="1981200"/>
            <a:ext cx="7620000" cy="4800599"/>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And He Himself gave some to be apostles, some prophets, some evangelists, and some pastors and teachers, for the equipping of the saints for the work of ministry, for the edifying of the body of Christ, till we all come to the unity of the faith and of the knowledge of the Son of God, to a perfect man, to the measure of the stature of the fullness of Christ; </a:t>
            </a:r>
            <a:r>
              <a:rPr lang="en-US" sz="28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Ephesians 4:11 -13 </a:t>
            </a:r>
          </a:p>
        </p:txBody>
      </p:sp>
      <p:sp>
        <p:nvSpPr>
          <p:cNvPr id="8" name="Title 1"/>
          <p:cNvSpPr txBox="1">
            <a:spLocks/>
          </p:cNvSpPr>
          <p:nvPr/>
        </p:nvSpPr>
        <p:spPr>
          <a:xfrm>
            <a:off x="838200" y="457200"/>
            <a:ext cx="7772400" cy="9905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common folks.</a:t>
            </a:r>
          </a:p>
        </p:txBody>
      </p:sp>
      <p:sp>
        <p:nvSpPr>
          <p:cNvPr id="9" name="Title 1"/>
          <p:cNvSpPr txBox="1">
            <a:spLocks/>
          </p:cNvSpPr>
          <p:nvPr/>
        </p:nvSpPr>
        <p:spPr>
          <a:xfrm>
            <a:off x="3962400" y="2895600"/>
            <a:ext cx="4724400" cy="990599"/>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11430"/>
                <a:solidFill>
                  <a:schemeClr val="accent6">
                    <a:lumMod val="75000"/>
                  </a:schemeClr>
                </a:solidFill>
                <a:effectLst>
                  <a:outerShdw blurRad="50800" dist="39000" dir="5460000" algn="tl">
                    <a:srgbClr val="000000">
                      <a:alpha val="38000"/>
                    </a:srgbClr>
                  </a:outerShdw>
                </a:effectLst>
              </a:rPr>
              <a:t> </a:t>
            </a:r>
            <a:r>
              <a:rPr lang="en-US" sz="3600" b="1" dirty="0">
                <a:ln w="11430"/>
                <a:solidFill>
                  <a:schemeClr val="accent6">
                    <a:lumMod val="75000"/>
                  </a:schemeClr>
                </a:solidFill>
                <a:effectLst>
                  <a:outerShdw blurRad="50800" dist="39000" dir="5460000" algn="tl">
                    <a:srgbClr val="000000">
                      <a:alpha val="38000"/>
                    </a:srgbClr>
                  </a:outerShdw>
                </a:effectLst>
              </a:rPr>
              <a:t> </a:t>
            </a:r>
            <a:r>
              <a:rPr lang="en-US" sz="3200" b="1" dirty="0">
                <a:ln w="11430"/>
                <a:solidFill>
                  <a:schemeClr val="accent6">
                    <a:lumMod val="75000"/>
                  </a:schemeClr>
                </a:solidFill>
                <a:effectLst>
                  <a:outerShdw blurRad="50800" dist="39000" dir="5460000" algn="tl">
                    <a:srgbClr val="000000">
                      <a:alpha val="38000"/>
                    </a:srgbClr>
                  </a:outerShdw>
                </a:effectLst>
              </a:rPr>
              <a:t>for the equipping of</a:t>
            </a:r>
          </a:p>
        </p:txBody>
      </p:sp>
      <p:sp>
        <p:nvSpPr>
          <p:cNvPr id="11" name="Title 1"/>
          <p:cNvSpPr txBox="1">
            <a:spLocks/>
          </p:cNvSpPr>
          <p:nvPr/>
        </p:nvSpPr>
        <p:spPr>
          <a:xfrm>
            <a:off x="990600" y="5867399"/>
            <a:ext cx="3810000" cy="914399"/>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11430"/>
                <a:solidFill>
                  <a:srgbClr val="6600FF"/>
                </a:solidFill>
                <a:effectLst>
                  <a:outerShdw blurRad="50800" dist="39000" dir="5460000" algn="tl">
                    <a:srgbClr val="000000">
                      <a:alpha val="38000"/>
                    </a:srgbClr>
                  </a:outerShdw>
                </a:effectLst>
              </a:rPr>
              <a:t> </a:t>
            </a:r>
            <a:r>
              <a:rPr lang="en-US" sz="3400" b="1" dirty="0">
                <a:ln w="11430"/>
                <a:solidFill>
                  <a:srgbClr val="6600FF"/>
                </a:solidFill>
                <a:effectLst>
                  <a:outerShdw blurRad="50800" dist="39000" dir="5460000" algn="tl">
                    <a:srgbClr val="000000">
                      <a:alpha val="38000"/>
                    </a:srgbClr>
                  </a:outerShdw>
                </a:effectLst>
              </a:rPr>
              <a:t> </a:t>
            </a:r>
            <a:r>
              <a:rPr lang="en-US" sz="3200" b="1" dirty="0">
                <a:ln w="11430"/>
                <a:solidFill>
                  <a:srgbClr val="00B0F0"/>
                </a:solidFill>
                <a:effectLst>
                  <a:glow rad="50800">
                    <a:srgbClr val="CC9900"/>
                  </a:glow>
                  <a:outerShdw blurRad="50800" dist="39000" dir="5460000" algn="tl">
                    <a:srgbClr val="000000">
                      <a:alpha val="38000"/>
                    </a:srgbClr>
                  </a:outerShdw>
                </a:effectLst>
              </a:rPr>
              <a:t>fullness of Christ</a:t>
            </a:r>
            <a:endParaRPr lang="en-US" sz="3600" b="1" i="1" dirty="0">
              <a:ln w="11430"/>
              <a:solidFill>
                <a:srgbClr val="00B0F0"/>
              </a:solidFill>
              <a:effectLst>
                <a:glow rad="50800">
                  <a:srgbClr val="CC9900"/>
                </a:glow>
                <a:outerShdw blurRad="50800" dist="39000" dir="5460000" algn="tl">
                  <a:srgbClr val="000000">
                    <a:alpha val="38000"/>
                  </a:srgbClr>
                </a:outerShdw>
              </a:effectLst>
            </a:endParaRPr>
          </a:p>
        </p:txBody>
      </p:sp>
      <p:sp>
        <p:nvSpPr>
          <p:cNvPr id="6" name="Title 1"/>
          <p:cNvSpPr txBox="1">
            <a:spLocks/>
          </p:cNvSpPr>
          <p:nvPr/>
        </p:nvSpPr>
        <p:spPr>
          <a:xfrm>
            <a:off x="5638800" y="4212771"/>
            <a:ext cx="2743200" cy="892629"/>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saints</a:t>
            </a:r>
          </a:p>
        </p:txBody>
      </p:sp>
      <p:sp>
        <p:nvSpPr>
          <p:cNvPr id="10" name="Title 1"/>
          <p:cNvSpPr txBox="1">
            <a:spLocks/>
          </p:cNvSpPr>
          <p:nvPr/>
        </p:nvSpPr>
        <p:spPr>
          <a:xfrm>
            <a:off x="-76200" y="3404937"/>
            <a:ext cx="3733800" cy="938463"/>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11430"/>
                <a:solidFill>
                  <a:schemeClr val="accent6">
                    <a:lumMod val="75000"/>
                  </a:schemeClr>
                </a:solidFill>
                <a:effectLst>
                  <a:outerShdw blurRad="50800" dist="39000" dir="5460000" algn="tl">
                    <a:srgbClr val="000000">
                      <a:alpha val="38000"/>
                    </a:srgbClr>
                  </a:outerShdw>
                </a:effectLst>
              </a:rPr>
              <a:t> </a:t>
            </a:r>
            <a:r>
              <a:rPr lang="en-US" sz="3800" b="1" dirty="0">
                <a:ln w="11430"/>
                <a:solidFill>
                  <a:schemeClr val="accent6">
                    <a:lumMod val="75000"/>
                  </a:schemeClr>
                </a:solidFill>
                <a:effectLst>
                  <a:outerShdw blurRad="50800" dist="39000" dir="5460000" algn="tl">
                    <a:srgbClr val="000000">
                      <a:alpha val="38000"/>
                    </a:srgbClr>
                  </a:outerShdw>
                </a:effectLst>
              </a:rPr>
              <a:t> </a:t>
            </a:r>
            <a:r>
              <a:rPr lang="en-US" sz="3200" b="1" dirty="0">
                <a:ln w="11430"/>
                <a:solidFill>
                  <a:schemeClr val="accent6">
                    <a:lumMod val="75000"/>
                  </a:schemeClr>
                </a:solidFill>
                <a:effectLst>
                  <a:outerShdw blurRad="50800" dist="39000" dir="5460000" algn="tl">
                    <a:srgbClr val="000000">
                      <a:alpha val="38000"/>
                    </a:srgbClr>
                  </a:outerShdw>
                </a:effectLst>
              </a:rPr>
              <a:t>the saints</a:t>
            </a:r>
            <a:endParaRPr lang="en-US" sz="3600" b="1" i="1" dirty="0">
              <a:ln w="11430"/>
              <a:solidFill>
                <a:schemeClr val="accent6">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65295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0"/>
                                  </p:stCondLst>
                                  <p:childTnLst>
                                    <p:anim calcmode="lin" valueType="num">
                                      <p:cBhvr>
                                        <p:cTn id="6" dur="1000"/>
                                        <p:tgtEl>
                                          <p:spTgt spid="3"/>
                                        </p:tgtEl>
                                        <p:attrNameLst>
                                          <p:attrName>ppt_w</p:attrName>
                                        </p:attrNameLst>
                                      </p:cBhvr>
                                      <p:tavLst>
                                        <p:tav tm="0">
                                          <p:val>
                                            <p:strVal val="ppt_w"/>
                                          </p:val>
                                        </p:tav>
                                        <p:tav tm="100000">
                                          <p:val>
                                            <p:strVal val="ppt_w*0.70"/>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par>
                                <p:cTn id="10" presetID="55"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50"/>
                                        <p:tgtEl>
                                          <p:spTgt spid="6"/>
                                        </p:tgtEl>
                                      </p:cBhvr>
                                    </p:animEffect>
                                  </p:childTnLst>
                                </p:cTn>
                              </p:par>
                              <p:par>
                                <p:cTn id="32" presetID="6" presetClass="emph" presetSubtype="0" fill="hold" grpId="3" nodeType="withEffect">
                                  <p:stCondLst>
                                    <p:cond delay="0"/>
                                  </p:stCondLst>
                                  <p:childTnLst>
                                    <p:animScale>
                                      <p:cBhvr>
                                        <p:cTn id="33" dur="2000" fill="hold"/>
                                        <p:tgtEl>
                                          <p:spTgt spid="6"/>
                                        </p:tgtEl>
                                      </p:cBhvr>
                                      <p:by x="73000" y="73000"/>
                                    </p:animScale>
                                  </p:childTnLst>
                                </p:cTn>
                              </p:par>
                              <p:par>
                                <p:cTn id="34" presetID="0" presetClass="path" presetSubtype="0" accel="50000" decel="50000" fill="hold" grpId="2" nodeType="withEffect">
                                  <p:stCondLst>
                                    <p:cond delay="0"/>
                                  </p:stCondLst>
                                  <p:childTnLst>
                                    <p:animMotion origin="layout" path="M 0.00017 0.00069 L -0.53664 -0.11158 " pathEditMode="relative" rAng="0" ptsTypes="AA">
                                      <p:cBhvr>
                                        <p:cTn id="35" dur="2000" fill="hold"/>
                                        <p:tgtEl>
                                          <p:spTgt spid="6"/>
                                        </p:tgtEl>
                                        <p:attrNameLst>
                                          <p:attrName>ppt_x</p:attrName>
                                          <p:attrName>ppt_y</p:attrName>
                                        </p:attrNameLst>
                                      </p:cBhvr>
                                      <p:rCtr x="-26840" y="-5625"/>
                                    </p:animMotion>
                                  </p:childTnLst>
                                </p:cTn>
                              </p:par>
                              <p:par>
                                <p:cTn id="36" presetID="10" presetClass="entr" presetSubtype="0" fill="hold" grpId="0" nodeType="withEffect">
                                  <p:stCondLst>
                                    <p:cond delay="2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par>
                                <p:cTn id="39" presetID="55" presetClass="exit" presetSubtype="0" fill="hold" grpId="1" nodeType="withEffect">
                                  <p:stCondLst>
                                    <p:cond delay="1250"/>
                                  </p:stCondLst>
                                  <p:childTnLst>
                                    <p:anim calcmode="lin" valueType="num">
                                      <p:cBhvr>
                                        <p:cTn id="40" dur="1000"/>
                                        <p:tgtEl>
                                          <p:spTgt spid="5"/>
                                        </p:tgtEl>
                                        <p:attrNameLst>
                                          <p:attrName>ppt_w</p:attrName>
                                        </p:attrNameLst>
                                      </p:cBhvr>
                                      <p:tavLst>
                                        <p:tav tm="0">
                                          <p:val>
                                            <p:strVal val="ppt_w"/>
                                          </p:val>
                                        </p:tav>
                                        <p:tav tm="100000">
                                          <p:val>
                                            <p:strVal val="ppt_w*0.70"/>
                                          </p:val>
                                        </p:tav>
                                      </p:tavLst>
                                    </p:anim>
                                    <p:anim calcmode="lin" valueType="num">
                                      <p:cBhvr>
                                        <p:cTn id="41" dur="1000"/>
                                        <p:tgtEl>
                                          <p:spTgt spid="5"/>
                                        </p:tgtEl>
                                        <p:attrNameLst>
                                          <p:attrName>ppt_h</p:attrName>
                                        </p:attrNameLst>
                                      </p:cBhvr>
                                      <p:tavLst>
                                        <p:tav tm="0">
                                          <p:val>
                                            <p:strVal val="ppt_h"/>
                                          </p:val>
                                        </p:tav>
                                        <p:tav tm="100000">
                                          <p:val>
                                            <p:strVal val="ppt_h"/>
                                          </p:val>
                                        </p:tav>
                                      </p:tavLst>
                                    </p:anim>
                                    <p:animEffect transition="out" filter="fade">
                                      <p:cBhvr>
                                        <p:cTn id="42" dur="1000"/>
                                        <p:tgtEl>
                                          <p:spTgt spid="5"/>
                                        </p:tgtEl>
                                      </p:cBhvr>
                                    </p:animEffect>
                                    <p:set>
                                      <p:cBhvr>
                                        <p:cTn id="43" dur="1" fill="hold">
                                          <p:stCondLst>
                                            <p:cond delay="999"/>
                                          </p:stCondLst>
                                        </p:cTn>
                                        <p:tgtEl>
                                          <p:spTgt spid="5"/>
                                        </p:tgtEl>
                                        <p:attrNameLst>
                                          <p:attrName>style.visibility</p:attrName>
                                        </p:attrNameLst>
                                      </p:cBhvr>
                                      <p:to>
                                        <p:strVal val="hidden"/>
                                      </p:to>
                                    </p:set>
                                  </p:childTnLst>
                                </p:cTn>
                              </p:par>
                              <p:par>
                                <p:cTn id="44" presetID="55" presetClass="entr" presetSubtype="0" fill="hold" grpId="0" nodeType="withEffect">
                                  <p:stCondLst>
                                    <p:cond delay="175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strVal val="#ppt_w*0.70"/>
                                          </p:val>
                                        </p:tav>
                                        <p:tav tm="100000">
                                          <p:val>
                                            <p:strVal val="#ppt_w"/>
                                          </p:val>
                                        </p:tav>
                                      </p:tavLst>
                                    </p:anim>
                                    <p:anim calcmode="lin" valueType="num">
                                      <p:cBhvr>
                                        <p:cTn id="47" dur="1000" fill="hold"/>
                                        <p:tgtEl>
                                          <p:spTgt spid="8"/>
                                        </p:tgtEl>
                                        <p:attrNameLst>
                                          <p:attrName>ppt_h</p:attrName>
                                        </p:attrNameLst>
                                      </p:cBhvr>
                                      <p:tavLst>
                                        <p:tav tm="0">
                                          <p:val>
                                            <p:strVal val="#ppt_h"/>
                                          </p:val>
                                        </p:tav>
                                        <p:tav tm="100000">
                                          <p:val>
                                            <p:strVal val="#ppt_h"/>
                                          </p:val>
                                        </p:tav>
                                      </p:tavLst>
                                    </p:anim>
                                    <p:animEffect transition="in" filter="fade">
                                      <p:cBhvr>
                                        <p:cTn id="48" dur="1000"/>
                                        <p:tgtEl>
                                          <p:spTgt spid="8"/>
                                        </p:tgtEl>
                                      </p:cBhvr>
                                    </p:animEffect>
                                  </p:childTnLst>
                                </p:cTn>
                              </p:par>
                            </p:childTnLst>
                          </p:cTn>
                        </p:par>
                        <p:par>
                          <p:cTn id="49" fill="hold">
                            <p:stCondLst>
                              <p:cond delay="3000"/>
                            </p:stCondLst>
                            <p:childTnLst>
                              <p:par>
                                <p:cTn id="50" presetID="10" presetClass="exit" presetSubtype="0" fill="hold" grpId="4" nodeType="after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75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par>
                                <p:cTn id="67" presetID="18" presetClass="emph" presetSubtype="0" fill="hold" grpId="1" nodeType="withEffect">
                                  <p:stCondLst>
                                    <p:cond delay="0"/>
                                  </p:stCondLst>
                                  <p:childTnLst>
                                    <p:set>
                                      <p:cBhvr override="childStyle">
                                        <p:cTn id="68" dur="1000" fill="hold"/>
                                        <p:tgtEl>
                                          <p:spTgt spid="12"/>
                                        </p:tgtEl>
                                        <p:attrNameLst>
                                          <p:attrName>style.textDecorationUnderline</p:attrName>
                                        </p:attrNameLst>
                                      </p:cBhvr>
                                      <p:to>
                                        <p:strVal val="true"/>
                                      </p:to>
                                    </p:set>
                                  </p:childTnLst>
                                </p:cTn>
                              </p:par>
                              <p:par>
                                <p:cTn id="69" presetID="22" presetClass="entr" presetSubtype="8" fill="hold" grpId="0" nodeType="withEffect">
                                  <p:stCondLst>
                                    <p:cond delay="70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par>
                                <p:cTn id="72" presetID="18" presetClass="emph" presetSubtype="0" fill="hold" grpId="1" nodeType="withEffect">
                                  <p:stCondLst>
                                    <p:cond delay="700"/>
                                  </p:stCondLst>
                                  <p:childTnLst>
                                    <p:set>
                                      <p:cBhvr override="childStyle">
                                        <p:cTn id="73" dur="800" fill="hold"/>
                                        <p:tgtEl>
                                          <p:spTgt spid="13"/>
                                        </p:tgtEl>
                                        <p:attrNameLst>
                                          <p:attrName>style.textDecorationUnderline</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5"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250"/>
                                        <p:tgtEl>
                                          <p:spTgt spid="6"/>
                                        </p:tgtEl>
                                      </p:cBhvr>
                                    </p:animEffect>
                                  </p:childTnLst>
                                </p:cTn>
                              </p:par>
                              <p:par>
                                <p:cTn id="85" presetID="0" presetClass="path" presetSubtype="0" accel="50000" decel="50000" fill="hold" grpId="6" nodeType="withEffect">
                                  <p:stCondLst>
                                    <p:cond delay="0"/>
                                  </p:stCondLst>
                                  <p:childTnLst>
                                    <p:animMotion origin="layout" path="M -0.53664 -0.11134 L -0.64375 -0.2338 " pathEditMode="relative" rAng="0" ptsTypes="AA">
                                      <p:cBhvr>
                                        <p:cTn id="86" dur="1500" fill="hold"/>
                                        <p:tgtEl>
                                          <p:spTgt spid="6"/>
                                        </p:tgtEl>
                                        <p:attrNameLst>
                                          <p:attrName>ppt_x</p:attrName>
                                          <p:attrName>ppt_y</p:attrName>
                                        </p:attrNameLst>
                                      </p:cBhvr>
                                      <p:rCtr x="-5365" y="-6134"/>
                                    </p:animMotion>
                                  </p:childTnLst>
                                </p:cTn>
                              </p:par>
                              <p:par>
                                <p:cTn id="87" presetID="10" presetClass="exit" presetSubtype="0" fill="hold" grpId="1" nodeType="withEffect">
                                  <p:stCondLst>
                                    <p:cond delay="0"/>
                                  </p:stCondLst>
                                  <p:childTnLst>
                                    <p:animEffect transition="out" filter="fade">
                                      <p:cBhvr>
                                        <p:cTn id="88" dur="1500"/>
                                        <p:tgtEl>
                                          <p:spTgt spid="7"/>
                                        </p:tgtEl>
                                      </p:cBhvr>
                                    </p:animEffect>
                                    <p:set>
                                      <p:cBhvr>
                                        <p:cTn id="89" dur="1" fill="hold">
                                          <p:stCondLst>
                                            <p:cond delay="1499"/>
                                          </p:stCondLst>
                                        </p:cTn>
                                        <p:tgtEl>
                                          <p:spTgt spid="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1500"/>
                                        <p:tgtEl>
                                          <p:spTgt spid="9"/>
                                        </p:tgtEl>
                                      </p:cBhvr>
                                    </p:animEffect>
                                    <p:set>
                                      <p:cBhvr>
                                        <p:cTn id="92" dur="1" fill="hold">
                                          <p:stCondLst>
                                            <p:cond delay="1499"/>
                                          </p:stCondLst>
                                        </p:cTn>
                                        <p:tgtEl>
                                          <p:spTgt spid="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1500"/>
                                        <p:tgtEl>
                                          <p:spTgt spid="10"/>
                                        </p:tgtEl>
                                      </p:cBhvr>
                                    </p:animEffect>
                                    <p:set>
                                      <p:cBhvr>
                                        <p:cTn id="95" dur="1" fill="hold">
                                          <p:stCondLst>
                                            <p:cond delay="1499"/>
                                          </p:stCondLst>
                                        </p:cTn>
                                        <p:tgtEl>
                                          <p:spTgt spid="10"/>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1500"/>
                                        <p:tgtEl>
                                          <p:spTgt spid="11"/>
                                        </p:tgtEl>
                                      </p:cBhvr>
                                    </p:animEffect>
                                    <p:set>
                                      <p:cBhvr>
                                        <p:cTn id="98" dur="1" fill="hold">
                                          <p:stCondLst>
                                            <p:cond delay="1499"/>
                                          </p:stCondLst>
                                        </p:cTn>
                                        <p:tgtEl>
                                          <p:spTgt spid="11"/>
                                        </p:tgtEl>
                                        <p:attrNameLst>
                                          <p:attrName>style.visibility</p:attrName>
                                        </p:attrNameLst>
                                      </p:cBhvr>
                                      <p:to>
                                        <p:strVal val="hidden"/>
                                      </p:to>
                                    </p:set>
                                  </p:childTnLst>
                                </p:cTn>
                              </p:par>
                              <p:par>
                                <p:cTn id="99" presetID="10" presetClass="exit" presetSubtype="0" fill="hold" grpId="2" nodeType="withEffect">
                                  <p:stCondLst>
                                    <p:cond delay="0"/>
                                  </p:stCondLst>
                                  <p:childTnLst>
                                    <p:animEffect transition="out" filter="fade">
                                      <p:cBhvr>
                                        <p:cTn id="100" dur="1500"/>
                                        <p:tgtEl>
                                          <p:spTgt spid="12"/>
                                        </p:tgtEl>
                                      </p:cBhvr>
                                    </p:animEffect>
                                    <p:set>
                                      <p:cBhvr>
                                        <p:cTn id="101" dur="1" fill="hold">
                                          <p:stCondLst>
                                            <p:cond delay="1499"/>
                                          </p:stCondLst>
                                        </p:cTn>
                                        <p:tgtEl>
                                          <p:spTgt spid="12"/>
                                        </p:tgtEl>
                                        <p:attrNameLst>
                                          <p:attrName>style.visibility</p:attrName>
                                        </p:attrNameLst>
                                      </p:cBhvr>
                                      <p:to>
                                        <p:strVal val="hidden"/>
                                      </p:to>
                                    </p:set>
                                  </p:childTnLst>
                                </p:cTn>
                              </p:par>
                              <p:par>
                                <p:cTn id="102" presetID="10" presetClass="exit" presetSubtype="0" fill="hold" grpId="2" nodeType="withEffect">
                                  <p:stCondLst>
                                    <p:cond delay="0"/>
                                  </p:stCondLst>
                                  <p:childTnLst>
                                    <p:animEffect transition="out" filter="fade">
                                      <p:cBhvr>
                                        <p:cTn id="103" dur="1500"/>
                                        <p:tgtEl>
                                          <p:spTgt spid="13"/>
                                        </p:tgtEl>
                                      </p:cBhvr>
                                    </p:animEffect>
                                    <p:set>
                                      <p:cBhvr>
                                        <p:cTn id="104" dur="1" fill="hold">
                                          <p:stCondLst>
                                            <p:cond delay="1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13" grpId="0"/>
      <p:bldP spid="13" grpId="1"/>
      <p:bldP spid="13" grpId="2"/>
      <p:bldP spid="12" grpId="0"/>
      <p:bldP spid="12" grpId="1"/>
      <p:bldP spid="12" grpId="2"/>
      <p:bldP spid="7" grpId="0"/>
      <p:bldP spid="7" grpId="1"/>
      <p:bldP spid="8" grpId="0"/>
      <p:bldP spid="9" grpId="0"/>
      <p:bldP spid="9" grpId="1"/>
      <p:bldP spid="11" grpId="0"/>
      <p:bldP spid="11" grpId="1"/>
      <p:bldP spid="6" grpId="0"/>
      <p:bldP spid="6" grpId="1"/>
      <p:bldP spid="6" grpId="2"/>
      <p:bldP spid="6" grpId="3"/>
      <p:bldP spid="6" grpId="4"/>
      <p:bldP spid="6" grpId="5"/>
      <p:bldP spid="6" grpId="6"/>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734926"/>
          </a:xfrm>
          <a:prstGeom prst="rect">
            <a:avLst/>
          </a:prstGeom>
        </p:spPr>
      </p:pic>
      <p:sp>
        <p:nvSpPr>
          <p:cNvPr id="4" name="Title 1"/>
          <p:cNvSpPr txBox="1">
            <a:spLocks/>
          </p:cNvSpPr>
          <p:nvPr/>
        </p:nvSpPr>
        <p:spPr>
          <a:xfrm>
            <a:off x="838200" y="457201"/>
            <a:ext cx="7772400" cy="9905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0000"/>
                    </a:schemeClr>
                  </a:glow>
                </a:effectLst>
              </a:rPr>
              <a:t>Saints are common folks.</a:t>
            </a:r>
          </a:p>
        </p:txBody>
      </p:sp>
      <p:sp>
        <p:nvSpPr>
          <p:cNvPr id="5" name="Title 1"/>
          <p:cNvSpPr txBox="1">
            <a:spLocks/>
          </p:cNvSpPr>
          <p:nvPr/>
        </p:nvSpPr>
        <p:spPr>
          <a:xfrm>
            <a:off x="762000" y="457201"/>
            <a:ext cx="7772400" cy="990599"/>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rgbClr val="6600FF"/>
                </a:solidFill>
                <a:effectLst>
                  <a:glow rad="63500">
                    <a:schemeClr val="accent5">
                      <a:lumMod val="20000"/>
                      <a:lumOff val="80000"/>
                      <a:alpha val="85000"/>
                    </a:schemeClr>
                  </a:glow>
                </a:effectLst>
              </a:rPr>
              <a:t>Saints are people of God.</a:t>
            </a:r>
          </a:p>
        </p:txBody>
      </p:sp>
      <p:sp>
        <p:nvSpPr>
          <p:cNvPr id="15" name="Title 1"/>
          <p:cNvSpPr txBox="1">
            <a:spLocks/>
          </p:cNvSpPr>
          <p:nvPr/>
        </p:nvSpPr>
        <p:spPr>
          <a:xfrm>
            <a:off x="1993392" y="2551176"/>
            <a:ext cx="6858000" cy="9981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3175">
                  <a:solidFill>
                    <a:schemeClr val="bg1"/>
                  </a:solidFill>
                </a:ln>
                <a:solidFill>
                  <a:srgbClr val="FF0000"/>
                </a:solidFill>
              </a:rPr>
              <a:t>members of the household of God</a:t>
            </a:r>
          </a:p>
        </p:txBody>
      </p:sp>
      <p:sp>
        <p:nvSpPr>
          <p:cNvPr id="6" name="Title 1"/>
          <p:cNvSpPr txBox="1">
            <a:spLocks/>
          </p:cNvSpPr>
          <p:nvPr/>
        </p:nvSpPr>
        <p:spPr>
          <a:xfrm>
            <a:off x="533400" y="1752600"/>
            <a:ext cx="8077200" cy="5029199"/>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200"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ea typeface="Times New Roman"/>
              </a:rPr>
              <a:t>Now, therefore, you are no longer strangers and foreigners, but fellow citizens with the saints and members of the household of God, having been built on the foundation of the apostles and prophets, Jesus Christ Himself being the chief cornerstone, in whom the whole building, being joined together, grows into a holy temple in the Lord, in whom you also are being built together for a dwelling place of God in the Spirit. </a:t>
            </a:r>
            <a:r>
              <a:rPr lang="en-US" sz="28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 </a:t>
            </a:r>
            <a:r>
              <a:rPr lang="en-US" sz="2800" b="1" i="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effectLst>
                <a:ea typeface="Times New Roman"/>
              </a:rPr>
              <a:t>Ephesians 2:19-22 </a:t>
            </a:r>
          </a:p>
        </p:txBody>
      </p:sp>
      <p:sp>
        <p:nvSpPr>
          <p:cNvPr id="7" name="Title 1"/>
          <p:cNvSpPr txBox="1">
            <a:spLocks/>
          </p:cNvSpPr>
          <p:nvPr/>
        </p:nvSpPr>
        <p:spPr>
          <a:xfrm>
            <a:off x="4191000" y="3505201"/>
            <a:ext cx="4572000" cy="990599"/>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ln w="11430"/>
                <a:solidFill>
                  <a:schemeClr val="accent6">
                    <a:lumMod val="75000"/>
                  </a:schemeClr>
                </a:solidFill>
                <a:effectLst>
                  <a:glow rad="38100">
                    <a:schemeClr val="tx1"/>
                  </a:glow>
                  <a:outerShdw blurRad="50800" dist="39000" dir="5460000" algn="tl">
                    <a:srgbClr val="000000">
                      <a:alpha val="38000"/>
                    </a:srgbClr>
                  </a:outerShdw>
                </a:effectLst>
              </a:rPr>
              <a:t> </a:t>
            </a:r>
            <a:r>
              <a:rPr lang="en-US" sz="3700" b="1" dirty="0">
                <a:ln w="11430"/>
                <a:solidFill>
                  <a:schemeClr val="accent6">
                    <a:lumMod val="75000"/>
                  </a:schemeClr>
                </a:solidFill>
                <a:effectLst>
                  <a:glow rad="38100">
                    <a:schemeClr val="tx1"/>
                  </a:glow>
                  <a:outerShdw blurRad="50800" dist="39000" dir="5460000" algn="tl">
                    <a:srgbClr val="000000">
                      <a:alpha val="38000"/>
                    </a:srgbClr>
                  </a:outerShdw>
                </a:effectLst>
              </a:rPr>
              <a:t> </a:t>
            </a:r>
            <a:r>
              <a:rPr lang="en-US" sz="3200" b="1" dirty="0">
                <a:ln w="11430"/>
                <a:solidFill>
                  <a:schemeClr val="accent6">
                    <a:lumMod val="75000"/>
                  </a:schemeClr>
                </a:solidFill>
                <a:effectLst>
                  <a:glow rad="38100">
                    <a:schemeClr val="tx1"/>
                  </a:glow>
                  <a:outerShdw blurRad="50800" dist="39000" dir="5460000" algn="tl">
                    <a:srgbClr val="000000">
                      <a:alpha val="38000"/>
                    </a:srgbClr>
                  </a:outerShdw>
                </a:effectLst>
              </a:rPr>
              <a:t>Jesus Christ Himself</a:t>
            </a:r>
          </a:p>
        </p:txBody>
      </p:sp>
      <p:sp>
        <p:nvSpPr>
          <p:cNvPr id="8" name="Title 1"/>
          <p:cNvSpPr txBox="1">
            <a:spLocks/>
          </p:cNvSpPr>
          <p:nvPr/>
        </p:nvSpPr>
        <p:spPr>
          <a:xfrm>
            <a:off x="-609600" y="2590799"/>
            <a:ext cx="3657600" cy="914401"/>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11430"/>
                <a:solidFill>
                  <a:schemeClr val="accent6">
                    <a:lumMod val="75000"/>
                  </a:schemeClr>
                </a:solidFill>
                <a:effectLst>
                  <a:glow rad="38100">
                    <a:schemeClr val="tx1"/>
                  </a:glow>
                  <a:outerShdw blurRad="50800" dist="39000" dir="5460000" algn="tl">
                    <a:srgbClr val="000000">
                      <a:alpha val="38000"/>
                    </a:srgbClr>
                  </a:outerShdw>
                </a:effectLst>
              </a:rPr>
              <a:t>saints</a:t>
            </a:r>
            <a:endParaRPr lang="en-US" sz="3600" b="1" i="1" dirty="0">
              <a:ln w="11430"/>
              <a:solidFill>
                <a:schemeClr val="accent6">
                  <a:lumMod val="75000"/>
                </a:schemeClr>
              </a:solidFill>
              <a:effectLst>
                <a:glow rad="38100">
                  <a:schemeClr val="tx1"/>
                </a:glow>
                <a:outerShdw blurRad="50800" dist="39000" dir="5460000" algn="tl">
                  <a:srgbClr val="000000">
                    <a:alpha val="38000"/>
                  </a:srgbClr>
                </a:outerShdw>
              </a:effectLst>
            </a:endParaRPr>
          </a:p>
        </p:txBody>
      </p:sp>
      <p:sp>
        <p:nvSpPr>
          <p:cNvPr id="9" name="Title 1"/>
          <p:cNvSpPr txBox="1">
            <a:spLocks/>
          </p:cNvSpPr>
          <p:nvPr/>
        </p:nvSpPr>
        <p:spPr>
          <a:xfrm>
            <a:off x="381000" y="3581400"/>
            <a:ext cx="4648200" cy="8382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w="11430"/>
                <a:solidFill>
                  <a:schemeClr val="accent6">
                    <a:lumMod val="75000"/>
                  </a:schemeClr>
                </a:solidFill>
                <a:effectLst>
                  <a:glow rad="38100">
                    <a:schemeClr val="tx1"/>
                  </a:glow>
                  <a:outerShdw blurRad="50800" dist="39000" dir="5460000" algn="tl">
                    <a:srgbClr val="000000">
                      <a:alpha val="38000"/>
                    </a:srgbClr>
                  </a:outerShdw>
                </a:effectLst>
              </a:rPr>
              <a:t> </a:t>
            </a:r>
            <a:r>
              <a:rPr lang="en-US" sz="3700" b="1" dirty="0">
                <a:ln w="11430"/>
                <a:solidFill>
                  <a:schemeClr val="accent6">
                    <a:lumMod val="75000"/>
                  </a:schemeClr>
                </a:solidFill>
                <a:effectLst>
                  <a:glow rad="38100">
                    <a:schemeClr val="tx1"/>
                  </a:glow>
                  <a:outerShdw blurRad="50800" dist="39000" dir="5460000" algn="tl">
                    <a:srgbClr val="000000">
                      <a:alpha val="38000"/>
                    </a:srgbClr>
                  </a:outerShdw>
                </a:effectLst>
              </a:rPr>
              <a:t> </a:t>
            </a:r>
            <a:r>
              <a:rPr lang="en-US" sz="3200" b="1" dirty="0">
                <a:ln w="11430"/>
                <a:solidFill>
                  <a:schemeClr val="accent6">
                    <a:lumMod val="75000"/>
                  </a:schemeClr>
                </a:solidFill>
                <a:effectLst>
                  <a:glow rad="38100">
                    <a:schemeClr val="tx1"/>
                  </a:glow>
                  <a:outerShdw blurRad="50800" dist="39000" dir="5460000" algn="tl">
                    <a:srgbClr val="000000">
                      <a:alpha val="38000"/>
                    </a:srgbClr>
                  </a:outerShdw>
                </a:effectLst>
              </a:rPr>
              <a:t>apostles and prophets</a:t>
            </a:r>
            <a:endParaRPr lang="en-US" sz="3600" b="1" i="1" dirty="0">
              <a:ln w="11430"/>
              <a:solidFill>
                <a:schemeClr val="accent6">
                  <a:lumMod val="75000"/>
                </a:schemeClr>
              </a:solidFill>
              <a:effectLst>
                <a:glow rad="38100">
                  <a:schemeClr val="tx1"/>
                </a:glow>
                <a:outerShdw blurRad="50800" dist="39000" dir="5460000" algn="tl">
                  <a:srgbClr val="000000">
                    <a:alpha val="38000"/>
                  </a:srgbClr>
                </a:outerShdw>
              </a:effectLst>
            </a:endParaRPr>
          </a:p>
        </p:txBody>
      </p:sp>
      <p:sp>
        <p:nvSpPr>
          <p:cNvPr id="12" name="Title 1"/>
          <p:cNvSpPr txBox="1">
            <a:spLocks/>
          </p:cNvSpPr>
          <p:nvPr/>
        </p:nvSpPr>
        <p:spPr>
          <a:xfrm>
            <a:off x="-609600" y="2590799"/>
            <a:ext cx="3657600" cy="914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saints</a:t>
            </a:r>
            <a:endParaRPr lang="en-US" sz="3600" b="1" i="1" dirty="0">
              <a:solidFill>
                <a:schemeClr val="bg1"/>
              </a:solidFill>
            </a:endParaRPr>
          </a:p>
        </p:txBody>
      </p:sp>
      <p:sp>
        <p:nvSpPr>
          <p:cNvPr id="13" name="Title 1"/>
          <p:cNvSpPr txBox="1">
            <a:spLocks/>
          </p:cNvSpPr>
          <p:nvPr/>
        </p:nvSpPr>
        <p:spPr>
          <a:xfrm>
            <a:off x="-609600" y="2590799"/>
            <a:ext cx="3657600" cy="914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saints</a:t>
            </a:r>
            <a:endParaRPr lang="en-US" sz="3600" b="1" i="1" dirty="0">
              <a:solidFill>
                <a:schemeClr val="bg1"/>
              </a:solidFill>
            </a:endParaRPr>
          </a:p>
        </p:txBody>
      </p:sp>
      <p:sp>
        <p:nvSpPr>
          <p:cNvPr id="14" name="Title 1"/>
          <p:cNvSpPr txBox="1">
            <a:spLocks/>
          </p:cNvSpPr>
          <p:nvPr/>
        </p:nvSpPr>
        <p:spPr>
          <a:xfrm>
            <a:off x="-609600" y="2590799"/>
            <a:ext cx="3657600" cy="914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saints</a:t>
            </a:r>
            <a:endParaRPr lang="en-US" sz="3600" b="1" i="1" dirty="0">
              <a:solidFill>
                <a:schemeClr val="bg1"/>
              </a:solidFill>
            </a:endParaRPr>
          </a:p>
        </p:txBody>
      </p:sp>
      <p:sp>
        <p:nvSpPr>
          <p:cNvPr id="10" name="Title 1"/>
          <p:cNvSpPr txBox="1">
            <a:spLocks/>
          </p:cNvSpPr>
          <p:nvPr/>
        </p:nvSpPr>
        <p:spPr>
          <a:xfrm>
            <a:off x="-609600" y="2590800"/>
            <a:ext cx="3657600" cy="914401"/>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rPr>
              <a:t>saints</a:t>
            </a:r>
            <a:endParaRPr lang="en-US" sz="3600" b="1" i="1"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38100">
                  <a:schemeClr val="tx1"/>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26977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6" presetClass="emph" presetSubtype="0" fill="hold" grpId="2" nodeType="withEffect">
                                  <p:stCondLst>
                                    <p:cond delay="0"/>
                                  </p:stCondLst>
                                  <p:childTnLst>
                                    <p:animScale>
                                      <p:cBhvr>
                                        <p:cTn id="8" dur="1000" fill="hold"/>
                                        <p:tgtEl>
                                          <p:spTgt spid="13">
                                            <p:txEl>
                                              <p:pRg st="0" end="0"/>
                                            </p:txEl>
                                          </p:spTgt>
                                        </p:tgtEl>
                                      </p:cBhvr>
                                      <p:by x="200000" y="200000"/>
                                    </p:animScale>
                                  </p:childTnLst>
                                </p:cTn>
                              </p:par>
                              <p:par>
                                <p:cTn id="9" presetID="10" presetClass="exit" presetSubtype="0" fill="hold" grpId="0" nodeType="withEffect">
                                  <p:stCondLst>
                                    <p:cond delay="0"/>
                                  </p:stCondLst>
                                  <p:childTnLst>
                                    <p:animEffect transition="out" filter="fade">
                                      <p:cBhvr>
                                        <p:cTn id="10" dur="1000"/>
                                        <p:tgtEl>
                                          <p:spTgt spid="13">
                                            <p:txEl>
                                              <p:pRg st="0" end="0"/>
                                            </p:txEl>
                                          </p:spTgt>
                                        </p:tgtEl>
                                      </p:cBhvr>
                                    </p:animEffect>
                                    <p:set>
                                      <p:cBhvr>
                                        <p:cTn id="11" dur="1" fill="hold">
                                          <p:stCondLst>
                                            <p:cond delay="999"/>
                                          </p:stCondLst>
                                        </p:cTn>
                                        <p:tgtEl>
                                          <p:spTgt spid="13">
                                            <p:txEl>
                                              <p:pRg st="0" end="0"/>
                                            </p:txEl>
                                          </p:spTgt>
                                        </p:tgtEl>
                                        <p:attrNameLst>
                                          <p:attrName>style.visibility</p:attrName>
                                        </p:attrNameLst>
                                      </p:cBhvr>
                                      <p:to>
                                        <p:strVal val="hidden"/>
                                      </p:to>
                                    </p:set>
                                  </p:childTnLst>
                                </p:cTn>
                              </p:par>
                              <p:par>
                                <p:cTn id="12" presetID="1" presetClass="entr" presetSubtype="0" fill="hold" grpId="1" nodeType="withEffect">
                                  <p:stCondLst>
                                    <p:cond delay="20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par>
                                <p:cTn id="14" presetID="6" presetClass="emph" presetSubtype="0" fill="hold" grpId="2" nodeType="withEffect">
                                  <p:stCondLst>
                                    <p:cond delay="200"/>
                                  </p:stCondLst>
                                  <p:childTnLst>
                                    <p:animScale>
                                      <p:cBhvr>
                                        <p:cTn id="15" dur="1000" fill="hold"/>
                                        <p:tgtEl>
                                          <p:spTgt spid="12">
                                            <p:txEl>
                                              <p:pRg st="0" end="0"/>
                                            </p:txEl>
                                          </p:spTgt>
                                        </p:tgtEl>
                                      </p:cBhvr>
                                      <p:by x="200000" y="200000"/>
                                    </p:animScale>
                                  </p:childTnLst>
                                </p:cTn>
                              </p:par>
                              <p:par>
                                <p:cTn id="16" presetID="10" presetClass="exit" presetSubtype="0" fill="hold" grpId="0" nodeType="withEffect">
                                  <p:stCondLst>
                                    <p:cond delay="200"/>
                                  </p:stCondLst>
                                  <p:childTnLst>
                                    <p:animEffect transition="out" filter="fade">
                                      <p:cBhvr>
                                        <p:cTn id="17" dur="1000"/>
                                        <p:tgtEl>
                                          <p:spTgt spid="12">
                                            <p:txEl>
                                              <p:pRg st="0" end="0"/>
                                            </p:txEl>
                                          </p:spTgt>
                                        </p:tgtEl>
                                      </p:cBhvr>
                                    </p:animEffect>
                                    <p:set>
                                      <p:cBhvr>
                                        <p:cTn id="18" dur="1" fill="hold">
                                          <p:stCondLst>
                                            <p:cond delay="999"/>
                                          </p:stCondLst>
                                        </p:cTn>
                                        <p:tgtEl>
                                          <p:spTgt spid="12">
                                            <p:txEl>
                                              <p:pRg st="0" end="0"/>
                                            </p:txEl>
                                          </p:spTgt>
                                        </p:tgtEl>
                                        <p:attrNameLst>
                                          <p:attrName>style.visibility</p:attrName>
                                        </p:attrNameLst>
                                      </p:cBhvr>
                                      <p:to>
                                        <p:strVal val="hidden"/>
                                      </p:to>
                                    </p:set>
                                  </p:childTnLst>
                                </p:cTn>
                              </p:par>
                              <p:par>
                                <p:cTn id="19" presetID="1" presetClass="entr" presetSubtype="0" fill="hold" grpId="1" nodeType="withEffect">
                                  <p:stCondLst>
                                    <p:cond delay="40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6" presetClass="emph" presetSubtype="0" fill="hold" grpId="2" nodeType="withEffect">
                                  <p:stCondLst>
                                    <p:cond delay="400"/>
                                  </p:stCondLst>
                                  <p:childTnLst>
                                    <p:animScale>
                                      <p:cBhvr>
                                        <p:cTn id="22" dur="1000" fill="hold"/>
                                        <p:tgtEl>
                                          <p:spTgt spid="14">
                                            <p:txEl>
                                              <p:pRg st="0" end="0"/>
                                            </p:txEl>
                                          </p:spTgt>
                                        </p:tgtEl>
                                      </p:cBhvr>
                                      <p:by x="200000" y="200000"/>
                                    </p:animScale>
                                  </p:childTnLst>
                                </p:cTn>
                              </p:par>
                              <p:par>
                                <p:cTn id="23" presetID="10" presetClass="exit" presetSubtype="0" fill="hold" grpId="0" nodeType="withEffect">
                                  <p:stCondLst>
                                    <p:cond delay="400"/>
                                  </p:stCondLst>
                                  <p:childTnLst>
                                    <p:animEffect transition="out" filter="fade">
                                      <p:cBhvr>
                                        <p:cTn id="24" dur="1000"/>
                                        <p:tgtEl>
                                          <p:spTgt spid="14">
                                            <p:txEl>
                                              <p:pRg st="0" end="0"/>
                                            </p:txEl>
                                          </p:spTgt>
                                        </p:tgtEl>
                                      </p:cBhvr>
                                    </p:animEffect>
                                    <p:set>
                                      <p:cBhvr>
                                        <p:cTn id="25" dur="1" fill="hold">
                                          <p:stCondLst>
                                            <p:cond delay="999"/>
                                          </p:stCondLst>
                                        </p:cTn>
                                        <p:tgtEl>
                                          <p:spTgt spid="14">
                                            <p:txEl>
                                              <p:pRg st="0" end="0"/>
                                            </p:txEl>
                                          </p:spTgt>
                                        </p:tgtEl>
                                        <p:attrNameLst>
                                          <p:attrName>style.visibility</p:attrName>
                                        </p:attrNameLst>
                                      </p:cBhvr>
                                      <p:to>
                                        <p:strVal val="hidden"/>
                                      </p:to>
                                    </p:set>
                                  </p:childTnLst>
                                </p:cTn>
                              </p:par>
                              <p:par>
                                <p:cTn id="26" presetID="55" presetClass="exit" presetSubtype="0" fill="hold" grpId="1" nodeType="withEffect">
                                  <p:stCondLst>
                                    <p:cond delay="400"/>
                                  </p:stCondLst>
                                  <p:childTnLst>
                                    <p:anim calcmode="lin" valueType="num">
                                      <p:cBhvr>
                                        <p:cTn id="27" dur="1000"/>
                                        <p:tgtEl>
                                          <p:spTgt spid="4"/>
                                        </p:tgtEl>
                                        <p:attrNameLst>
                                          <p:attrName>ppt_w</p:attrName>
                                        </p:attrNameLst>
                                      </p:cBhvr>
                                      <p:tavLst>
                                        <p:tav tm="0">
                                          <p:val>
                                            <p:strVal val="ppt_w"/>
                                          </p:val>
                                        </p:tav>
                                        <p:tav tm="100000">
                                          <p:val>
                                            <p:strVal val="ppt_w*0.70"/>
                                          </p:val>
                                        </p:tav>
                                      </p:tavLst>
                                    </p:anim>
                                    <p:anim calcmode="lin" valueType="num">
                                      <p:cBhvr>
                                        <p:cTn id="28" dur="1000"/>
                                        <p:tgtEl>
                                          <p:spTgt spid="4"/>
                                        </p:tgtEl>
                                        <p:attrNameLst>
                                          <p:attrName>ppt_h</p:attrName>
                                        </p:attrNameLst>
                                      </p:cBhvr>
                                      <p:tavLst>
                                        <p:tav tm="0">
                                          <p:val>
                                            <p:strVal val="ppt_h"/>
                                          </p:val>
                                        </p:tav>
                                        <p:tav tm="100000">
                                          <p:val>
                                            <p:strVal val="ppt_h"/>
                                          </p:val>
                                        </p:tav>
                                      </p:tavLst>
                                    </p:anim>
                                    <p:animEffect transition="out" filter="fade">
                                      <p:cBhvr>
                                        <p:cTn id="29" dur="1000"/>
                                        <p:tgtEl>
                                          <p:spTgt spid="4"/>
                                        </p:tgtEl>
                                      </p:cBhvr>
                                    </p:animEffect>
                                    <p:set>
                                      <p:cBhvr>
                                        <p:cTn id="30" dur="1" fill="hold">
                                          <p:stCondLst>
                                            <p:cond delay="999"/>
                                          </p:stCondLst>
                                        </p:cTn>
                                        <p:tgtEl>
                                          <p:spTgt spid="4"/>
                                        </p:tgtEl>
                                        <p:attrNameLst>
                                          <p:attrName>style.visibility</p:attrName>
                                        </p:attrNameLst>
                                      </p:cBhvr>
                                      <p:to>
                                        <p:strVal val="hidden"/>
                                      </p:to>
                                    </p:set>
                                  </p:childTnLst>
                                </p:cTn>
                              </p:par>
                              <p:par>
                                <p:cTn id="31" presetID="55" presetClass="entr" presetSubtype="0" fill="hold" grpId="0" nodeType="withEffect">
                                  <p:stCondLst>
                                    <p:cond delay="110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par>
                                <p:cTn id="36" presetID="10" presetClass="entr" presetSubtype="0" fill="hold" grpId="0" nodeType="withEffect">
                                  <p:stCondLst>
                                    <p:cond delay="160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par>
                          <p:cTn id="39" fill="hold">
                            <p:stCondLst>
                              <p:cond delay="2600"/>
                            </p:stCondLst>
                            <p:childTnLst>
                              <p:par>
                                <p:cTn id="40" presetID="10" presetClass="exit" presetSubtype="0" fill="hold" grpId="0" nodeType="after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750"/>
                                        <p:tgtEl>
                                          <p:spTgt spid="15"/>
                                        </p:tgtEl>
                                      </p:cBhvr>
                                    </p:animEffect>
                                  </p:childTnLst>
                                </p:cTn>
                              </p:par>
                              <p:par>
                                <p:cTn id="48" presetID="18" presetClass="emph" presetSubtype="0" fill="hold" grpId="1" nodeType="withEffect">
                                  <p:stCondLst>
                                    <p:cond delay="0"/>
                                  </p:stCondLst>
                                  <p:childTnLst>
                                    <p:set>
                                      <p:cBhvr override="childStyle">
                                        <p:cTn id="49" dur="750" fill="hold"/>
                                        <p:tgtEl>
                                          <p:spTgt spid="15"/>
                                        </p:tgtEl>
                                        <p:attrNameLst>
                                          <p:attrName>style.textDecorationUnderline</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1250"/>
                                        <p:tgtEl>
                                          <p:spTgt spid="6"/>
                                        </p:tgtEl>
                                      </p:cBhvr>
                                    </p:animEffect>
                                    <p:set>
                                      <p:cBhvr>
                                        <p:cTn id="54" dur="1" fill="hold">
                                          <p:stCondLst>
                                            <p:cond delay="1249"/>
                                          </p:stCondLst>
                                        </p:cTn>
                                        <p:tgtEl>
                                          <p:spTgt spid="6"/>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250"/>
                                        <p:tgtEl>
                                          <p:spTgt spid="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250"/>
                                        <p:tgtEl>
                                          <p:spTgt spid="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250"/>
                                        <p:tgtEl>
                                          <p:spTgt spid="7"/>
                                        </p:tgtEl>
                                      </p:cBhvr>
                                    </p:animEffect>
                                  </p:childTnLst>
                                </p:cTn>
                              </p:par>
                              <p:par>
                                <p:cTn id="67" presetID="6" presetClass="emph" presetSubtype="0" fill="hold" grpId="2" nodeType="withEffect">
                                  <p:stCondLst>
                                    <p:cond delay="250"/>
                                  </p:stCondLst>
                                  <p:childTnLst>
                                    <p:animScale>
                                      <p:cBhvr>
                                        <p:cTn id="68" dur="2000" fill="hold"/>
                                        <p:tgtEl>
                                          <p:spTgt spid="8"/>
                                        </p:tgtEl>
                                      </p:cBhvr>
                                      <p:by x="120000" y="120000"/>
                                    </p:animScale>
                                  </p:childTnLst>
                                </p:cTn>
                              </p:par>
                              <p:par>
                                <p:cTn id="69" presetID="6" presetClass="emph" presetSubtype="0" fill="hold" grpId="2" nodeType="withEffect">
                                  <p:stCondLst>
                                    <p:cond delay="250"/>
                                  </p:stCondLst>
                                  <p:childTnLst>
                                    <p:animScale>
                                      <p:cBhvr>
                                        <p:cTn id="70" dur="2000" fill="hold"/>
                                        <p:tgtEl>
                                          <p:spTgt spid="9"/>
                                        </p:tgtEl>
                                      </p:cBhvr>
                                      <p:by x="150000" y="150000"/>
                                    </p:animScale>
                                  </p:childTnLst>
                                </p:cTn>
                              </p:par>
                              <p:par>
                                <p:cTn id="71" presetID="6" presetClass="emph" presetSubtype="0" fill="hold" grpId="2" nodeType="withEffect">
                                  <p:stCondLst>
                                    <p:cond delay="250"/>
                                  </p:stCondLst>
                                  <p:childTnLst>
                                    <p:animScale>
                                      <p:cBhvr>
                                        <p:cTn id="72" dur="2000" fill="hold"/>
                                        <p:tgtEl>
                                          <p:spTgt spid="7"/>
                                        </p:tgtEl>
                                      </p:cBhvr>
                                      <p:by x="200000" y="200000"/>
                                    </p:animScale>
                                  </p:childTnLst>
                                </p:cTn>
                              </p:par>
                              <p:par>
                                <p:cTn id="73" presetID="0" presetClass="path" presetSubtype="0" accel="50000" decel="50000" fill="hold" grpId="3" nodeType="withEffect">
                                  <p:stCondLst>
                                    <p:cond delay="250"/>
                                  </p:stCondLst>
                                  <p:childTnLst>
                                    <p:animMotion origin="layout" path="M -3.33333E-6 -4.44444E-6 C 0.01216 -0.00995 0.03733 -0.0456 0.07327 -0.05995 C 0.1092 -0.0743 0.17257 -0.0905 0.2158 -0.08564 C 0.25903 -0.08078 0.30816 -0.06226 0.33247 -0.03009 C 0.35677 0.00209 0.35556 0.07917 0.36164 0.10787 " pathEditMode="relative" rAng="0" ptsTypes="aaaaa">
                                      <p:cBhvr>
                                        <p:cTn id="74" dur="2000" fill="hold"/>
                                        <p:tgtEl>
                                          <p:spTgt spid="8"/>
                                        </p:tgtEl>
                                        <p:attrNameLst>
                                          <p:attrName>ppt_x</p:attrName>
                                          <p:attrName>ppt_y</p:attrName>
                                        </p:attrNameLst>
                                      </p:cBhvr>
                                      <p:rCtr x="18073" y="856"/>
                                    </p:animMotion>
                                  </p:childTnLst>
                                </p:cTn>
                              </p:par>
                              <p:par>
                                <p:cTn id="75" presetID="0" presetClass="path" presetSubtype="0" accel="50000" decel="50000" fill="hold" grpId="3" nodeType="withEffect">
                                  <p:stCondLst>
                                    <p:cond delay="250"/>
                                  </p:stCondLst>
                                  <p:childTnLst>
                                    <p:animMotion origin="layout" path="M -3.33333E-6 -3.33333E-6 C -0.00955 -0.00578 -0.04531 -0.01736 -0.05746 -0.03449 C -0.06961 -0.05162 -0.08055 -0.08356 -0.07326 -0.10324 C -0.06597 -0.12291 -0.03906 -0.1456 -0.01336 -0.15231 C 0.01233 -0.15902 0.05226 -0.15625 0.0816 -0.14328 C 0.11094 -0.13032 0.14427 -0.10046 0.1625 -0.07453 C 0.18073 -0.04861 0.18646 -0.02129 0.1908 0.01227 C 0.19514 0.04584 0.18889 0.10278 0.18837 0.12662 " pathEditMode="relative" rAng="0" ptsTypes="aaaaaaaa">
                                      <p:cBhvr>
                                        <p:cTn id="76" dur="2000" fill="hold"/>
                                        <p:tgtEl>
                                          <p:spTgt spid="9"/>
                                        </p:tgtEl>
                                        <p:attrNameLst>
                                          <p:attrName>ppt_x</p:attrName>
                                          <p:attrName>ppt_y</p:attrName>
                                        </p:attrNameLst>
                                      </p:cBhvr>
                                      <p:rCtr x="5729" y="-1620"/>
                                    </p:animMotion>
                                  </p:childTnLst>
                                </p:cTn>
                              </p:par>
                              <p:par>
                                <p:cTn id="77" presetID="0" presetClass="path" presetSubtype="0" accel="50000" decel="50000" fill="hold" grpId="3" nodeType="withEffect">
                                  <p:stCondLst>
                                    <p:cond delay="250"/>
                                  </p:stCondLst>
                                  <p:childTnLst>
                                    <p:animMotion origin="layout" path="M -3.33333E-6 -3.33333E-6 C 0.00365 0.01111 0.01997 0.04028 0.0217 0.06667 C 0.02344 0.09306 0.02066 0.1301 0.01077 0.15787 C 0.00087 0.18565 -0.01545 0.21181 -0.0375 0.23334 C -0.05955 0.25486 -0.09027 0.275 -0.1217 0.28773 C -0.15312 0.30047 -0.20416 0.30533 -0.22586 0.30996 " pathEditMode="relative" rAng="0" ptsTypes="aaaaaa">
                                      <p:cBhvr>
                                        <p:cTn id="78" dur="2000" fill="hold"/>
                                        <p:tgtEl>
                                          <p:spTgt spid="7"/>
                                        </p:tgtEl>
                                        <p:attrNameLst>
                                          <p:attrName>ppt_x</p:attrName>
                                          <p:attrName>ppt_y</p:attrName>
                                        </p:attrNameLst>
                                      </p:cBhvr>
                                      <p:rCtr x="-10122" y="1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15" grpId="0"/>
      <p:bldP spid="15" grpId="1"/>
      <p:bldP spid="15" grpId="2"/>
      <p:bldP spid="6" grpId="0"/>
      <p:bldP spid="6" grpId="1"/>
      <p:bldP spid="7" grpId="0"/>
      <p:bldP spid="7" grpId="2"/>
      <p:bldP spid="7" grpId="3"/>
      <p:bldP spid="8" grpId="0"/>
      <p:bldP spid="8" grpId="2"/>
      <p:bldP spid="8" grpId="3"/>
      <p:bldP spid="9" grpId="0"/>
      <p:bldP spid="9" grpId="2"/>
      <p:bldP spid="9" grpId="3"/>
      <p:bldP spid="12" grpId="0" build="allAtOnce"/>
      <p:bldP spid="12" grpId="1" build="allAtOnce"/>
      <p:bldP spid="12" grpId="2" build="allAtOnce"/>
      <p:bldP spid="13" grpId="0" build="allAtOnce"/>
      <p:bldP spid="13" grpId="1" build="allAtOnce"/>
      <p:bldP spid="13" grpId="2" build="allAtOnce"/>
      <p:bldP spid="14" grpId="0" build="allAtOnce"/>
      <p:bldP spid="14" grpId="1" build="allAtOnce"/>
      <p:bldP spid="14" grpId="2" build="allAtOnce"/>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6711</TotalTime>
  <Words>3310</Words>
  <Application>Microsoft Office PowerPoint</Application>
  <PresentationFormat>On-screen Show (4:3)</PresentationFormat>
  <Paragraphs>385</Paragraphs>
  <Slides>29</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 JULIAN</vt:lpstr>
      <vt:lpstr>Arial</vt:lpstr>
      <vt:lpstr>Calibri</vt:lpstr>
      <vt:lpstr>Office Theme</vt:lpstr>
      <vt:lpstr>PowerPoint Presentation</vt:lpstr>
      <vt:lpstr>Saints are Those  Alive in Christ</vt:lpstr>
      <vt:lpstr>What is a saint?</vt:lpstr>
      <vt:lpstr>As for the saints who are on the earth, "They are the excellent ones, in whom is all my delight." – Psalm 16:3</vt:lpstr>
      <vt:lpstr>Paul, an apostle of Jesus Christ by the will of God, and Timothy our brother, To the church of God which is at Corinth, with all the saints who are in all Achaia:         – 2nd Corinthians 1:1 </vt:lpstr>
      <vt:lpstr>PowerPoint Presentation</vt:lpstr>
      <vt:lpstr>PowerPoint Presentation</vt:lpstr>
      <vt:lpstr>For God is not the author of confusion but of peace, as in    all the churches of the saints.     – 1st Corinthians 14:33 </vt:lpstr>
      <vt:lpstr>PowerPoint Presentation</vt:lpstr>
      <vt:lpstr>PowerPoint Presentation</vt:lpstr>
      <vt:lpstr>PowerPoint Presentation</vt:lpstr>
      <vt:lpstr>PowerPoint Presentation</vt:lpstr>
      <vt:lpstr>PowerPoint Presentation</vt:lpstr>
      <vt:lpstr>PowerPoint Presentation</vt:lpstr>
      <vt:lpstr>Saints are Those  Alive in Christ</vt:lpstr>
      <vt:lpstr>…the eyes of your understanding being enlightened; that you may know what is the hope of His calling, what are the riches of   the glory of His inheritance           in the saints, – Ephesians 1:18</vt:lpstr>
      <vt:lpstr>Beloved, while I was very diligent  to write to you concerning our common salvation, I found it necessary to write to you exhorting you to contend earnestly for the faith which was once for all delivered to the saints. – Jude 1:3</vt:lpstr>
      <vt:lpstr>I will hear what God the LORD will speak, For He will speak peace To His people and to His   saints; But let them not turn back to folly. – Psalm 85:8</vt:lpstr>
      <vt:lpstr>You who love the LORD, hate evil! He preserves the souls of His saints; He delivers them out of the hand of the wicked.           – Psalm 97:10</vt:lpstr>
      <vt:lpstr>Dare any of you, having a matter against another, go       to law before the unrighteous, and not before the saints?                  – 1st Corinthians 6:1</vt:lpstr>
      <vt:lpstr>He will guard the feet of His saints, But the wicked shall be silent in darkness. "For by strength no man shall prevail."   – 1st Samuel 2:9 </vt:lpstr>
      <vt:lpstr>For it pleased those from Macedonia and Achaia to make a certain contribution for the poor among the saints who are in Jerusalem. – Romans 15:26 </vt:lpstr>
      <vt:lpstr>Now concerning the collection for the saints, as I have given orders to the churches of Galatia, so you must do also:      – 1st Corinthians 16:1 </vt:lpstr>
      <vt:lpstr>For God is not unjust to forget your work and labor of love which you have shown toward His name, in that you have ministered to the saints, and do minister. And we desire that each one of you show the same diligence to the full assurance of hope until the end, that you do not become sluggish, but imitate those who through faith and patience inherit the promises.         – Hebrews 6:10-12</vt:lpstr>
      <vt:lpstr>PowerPoint Presentation</vt:lpstr>
      <vt:lpstr>PowerPoint Presentation</vt:lpstr>
      <vt:lpstr>PowerPoint Presentation</vt:lpstr>
      <vt:lpstr>Please visit  http://www.LoveFromGod.com/saints.htm to explore further</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Bert</dc:creator>
  <cp:lastModifiedBy>Ron Bert</cp:lastModifiedBy>
  <cp:revision>708</cp:revision>
  <dcterms:created xsi:type="dcterms:W3CDTF">2014-11-29T14:37:58Z</dcterms:created>
  <dcterms:modified xsi:type="dcterms:W3CDTF">2019-04-01T18:13:19Z</dcterms:modified>
</cp:coreProperties>
</file>