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43"/>
  </p:notesMasterIdLst>
  <p:sldIdLst>
    <p:sldId id="256" r:id="rId3"/>
    <p:sldId id="263" r:id="rId4"/>
    <p:sldId id="277" r:id="rId5"/>
    <p:sldId id="309" r:id="rId6"/>
    <p:sldId id="266" r:id="rId7"/>
    <p:sldId id="339" r:id="rId8"/>
    <p:sldId id="340" r:id="rId9"/>
    <p:sldId id="342" r:id="rId10"/>
    <p:sldId id="341" r:id="rId11"/>
    <p:sldId id="282" r:id="rId12"/>
    <p:sldId id="287" r:id="rId13"/>
    <p:sldId id="310" r:id="rId14"/>
    <p:sldId id="314" r:id="rId15"/>
    <p:sldId id="312" r:id="rId16"/>
    <p:sldId id="311" r:id="rId17"/>
    <p:sldId id="313" r:id="rId18"/>
    <p:sldId id="338" r:id="rId19"/>
    <p:sldId id="343" r:id="rId20"/>
    <p:sldId id="332" r:id="rId21"/>
    <p:sldId id="331" r:id="rId22"/>
    <p:sldId id="315" r:id="rId23"/>
    <p:sldId id="259" r:id="rId24"/>
    <p:sldId id="290" r:id="rId25"/>
    <p:sldId id="275" r:id="rId26"/>
    <p:sldId id="258" r:id="rId27"/>
    <p:sldId id="320" r:id="rId28"/>
    <p:sldId id="298" r:id="rId29"/>
    <p:sldId id="297" r:id="rId30"/>
    <p:sldId id="295" r:id="rId31"/>
    <p:sldId id="321" r:id="rId32"/>
    <p:sldId id="308" r:id="rId33"/>
    <p:sldId id="323" r:id="rId34"/>
    <p:sldId id="324" r:id="rId35"/>
    <p:sldId id="325" r:id="rId36"/>
    <p:sldId id="326" r:id="rId37"/>
    <p:sldId id="327" r:id="rId38"/>
    <p:sldId id="384" r:id="rId39"/>
    <p:sldId id="383" r:id="rId40"/>
    <p:sldId id="283" r:id="rId41"/>
    <p:sldId id="382"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FF"/>
    <a:srgbClr val="66FF33"/>
    <a:srgbClr val="FF5050"/>
    <a:srgbClr val="FF0000"/>
    <a:srgbClr val="FF9900"/>
    <a:srgbClr val="CCFF33"/>
    <a:srgbClr val="FFCC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3" autoAdjust="0"/>
    <p:restoredTop sz="95658" autoAdjust="0"/>
  </p:normalViewPr>
  <p:slideViewPr>
    <p:cSldViewPr snapToGrid="0">
      <p:cViewPr varScale="1">
        <p:scale>
          <a:sx n="92" d="100"/>
          <a:sy n="92" d="100"/>
        </p:scale>
        <p:origin x="12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3A449-7A96-48CE-B960-63A72C808941}" type="datetimeFigureOut">
              <a:rPr lang="en-US" smtClean="0"/>
              <a:t>4/28/2019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F288C-49BF-4ECF-9816-7B624D4FD25D}" type="slidenum">
              <a:rPr lang="en-US" smtClean="0"/>
              <a:t>‹#›</a:t>
            </a:fld>
            <a:endParaRPr lang="en-US"/>
          </a:p>
        </p:txBody>
      </p:sp>
    </p:spTree>
    <p:extLst>
      <p:ext uri="{BB962C8B-B14F-4D97-AF65-F5344CB8AC3E}">
        <p14:creationId xmlns:p14="http://schemas.microsoft.com/office/powerpoint/2010/main" val="423687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Eerie the silence of darkness. Darkness has no contemplation. </a:t>
            </a:r>
          </a:p>
        </p:txBody>
      </p:sp>
      <p:sp>
        <p:nvSpPr>
          <p:cNvPr id="4" name="Slide Number Placeholder 3"/>
          <p:cNvSpPr>
            <a:spLocks noGrp="1"/>
          </p:cNvSpPr>
          <p:nvPr>
            <p:ph type="sldNum" sz="quarter" idx="10"/>
          </p:nvPr>
        </p:nvSpPr>
        <p:spPr/>
        <p:txBody>
          <a:bodyPr/>
          <a:lstStyle/>
          <a:p>
            <a:fld id="{A22F288C-49BF-4ECF-9816-7B624D4FD25D}" type="slidenum">
              <a:rPr lang="en-US" smtClean="0"/>
              <a:t>1</a:t>
            </a:fld>
            <a:endParaRPr lang="en-US"/>
          </a:p>
        </p:txBody>
      </p:sp>
    </p:spTree>
    <p:extLst>
      <p:ext uri="{BB962C8B-B14F-4D97-AF65-F5344CB8AC3E}">
        <p14:creationId xmlns:p14="http://schemas.microsoft.com/office/powerpoint/2010/main" val="417078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Christ came to show us life, not in that we should judge others as to whether they</a:t>
            </a:r>
            <a:r>
              <a:rPr lang="en-US" baseline="0" dirty="0"/>
              <a:t> are going to heaven or hell. The word tells us to examine ourselves more so than the micro-scoping we place upon others. </a:t>
            </a:r>
            <a:r>
              <a:rPr lang="en-US" dirty="0"/>
              <a:t>His instructions simply include judging self over others</a:t>
            </a:r>
            <a:r>
              <a:rPr lang="en-US" baseline="0" dirty="0"/>
              <a:t> remaining unbiased. A challenge for all.</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10</a:t>
            </a:fld>
            <a:endParaRPr lang="en-US"/>
          </a:p>
        </p:txBody>
      </p:sp>
    </p:spTree>
    <p:extLst>
      <p:ext uri="{BB962C8B-B14F-4D97-AF65-F5344CB8AC3E}">
        <p14:creationId xmlns:p14="http://schemas.microsoft.com/office/powerpoint/2010/main" val="188100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strength of one’s faith is directly connected to familiarity with His given glorious word which maintains all higher truth for mankind. Our faith develops as the word filters in to our hearts. Knowing and believing upon all that Jesus is establishes a natural</a:t>
            </a:r>
            <a:r>
              <a:rPr lang="en-US" baseline="0" dirty="0"/>
              <a:t> confession.</a:t>
            </a:r>
            <a:r>
              <a:rPr lang="en-US" dirty="0"/>
              <a:t> </a:t>
            </a:r>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11</a:t>
            </a:fld>
            <a:endParaRPr lang="en-US"/>
          </a:p>
        </p:txBody>
      </p:sp>
    </p:spTree>
    <p:extLst>
      <p:ext uri="{BB962C8B-B14F-4D97-AF65-F5344CB8AC3E}">
        <p14:creationId xmlns:p14="http://schemas.microsoft.com/office/powerpoint/2010/main" val="94564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Christian walk in life perceives a draw or an anchor to that which is to come, promised by what</a:t>
            </a:r>
            <a:r>
              <a:rPr lang="en-US" baseline="0" dirty="0"/>
              <a:t> can not be seen, but His presence is felt.</a:t>
            </a:r>
            <a:r>
              <a:rPr lang="en-US" dirty="0"/>
              <a:t> Faith is what reaches out ahead enduring the climb home.</a:t>
            </a:r>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12</a:t>
            </a:fld>
            <a:endParaRPr lang="en-US"/>
          </a:p>
        </p:txBody>
      </p:sp>
    </p:spTree>
    <p:extLst>
      <p:ext uri="{BB962C8B-B14F-4D97-AF65-F5344CB8AC3E}">
        <p14:creationId xmlns:p14="http://schemas.microsoft.com/office/powerpoint/2010/main" val="97487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living hope through faith comes by the delivered word of mercy exposing His unequaled truth, and by no</a:t>
            </a:r>
            <a:r>
              <a:rPr lang="en-US" baseline="0" dirty="0"/>
              <a:t> other means obtainable, His clarity of reality is given. </a:t>
            </a:r>
            <a:r>
              <a:rPr lang="en-US" dirty="0"/>
              <a:t>Our rope is our hope. Heaven waits</a:t>
            </a:r>
            <a:r>
              <a:rPr lang="en-US" baseline="0" dirty="0"/>
              <a:t> for each faithful true soul responding to His call.</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13</a:t>
            </a:fld>
            <a:endParaRPr lang="en-US"/>
          </a:p>
        </p:txBody>
      </p:sp>
    </p:spTree>
    <p:extLst>
      <p:ext uri="{BB962C8B-B14F-4D97-AF65-F5344CB8AC3E}">
        <p14:creationId xmlns:p14="http://schemas.microsoft.com/office/powerpoint/2010/main" val="417106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anchor that pulls a soul</a:t>
            </a:r>
            <a:r>
              <a:rPr lang="en-US" baseline="0" dirty="0"/>
              <a:t> to heaven</a:t>
            </a:r>
            <a:r>
              <a:rPr lang="en-US" dirty="0"/>
              <a:t> is a construction of hope in the face of futility. This hope we hold is</a:t>
            </a:r>
            <a:r>
              <a:rPr lang="en-US" baseline="0" dirty="0"/>
              <a:t> an attachment extending well past all the stars to the throne of God Himself.</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14</a:t>
            </a:fld>
            <a:endParaRPr lang="en-US"/>
          </a:p>
        </p:txBody>
      </p:sp>
    </p:spTree>
    <p:extLst>
      <p:ext uri="{BB962C8B-B14F-4D97-AF65-F5344CB8AC3E}">
        <p14:creationId xmlns:p14="http://schemas.microsoft.com/office/powerpoint/2010/main" val="27428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by God, His universal truth brings us to Him, the test of our return. God’s healing plan has hope as an integral part of this return. The mortality of a fading earth; all about us futility extends upon the winds of sand. Modern science declares entropy and the eventual destruction of all matter via proton decay releasing her parabolic containment to a hyperbolic evaporation. Not much left as time will run out in a </a:t>
            </a:r>
            <a:r>
              <a:rPr lang="en-US" dirty="0" err="1"/>
              <a:t>quadzillion</a:t>
            </a:r>
            <a:r>
              <a:rPr lang="en-US" dirty="0"/>
              <a:t> or so moments ahead. There are more </a:t>
            </a:r>
            <a:r>
              <a:rPr lang="en-US"/>
              <a:t>pressing issues </a:t>
            </a:r>
            <a:r>
              <a:rPr lang="en-US" dirty="0"/>
              <a:t>to concern ourselves with. God does not want us to seek death but embrace the</a:t>
            </a:r>
            <a:r>
              <a:rPr lang="en-US" baseline="0" dirty="0"/>
              <a:t> life we have been given. We are asked to overcome our miseries and help those that need to obtain life over death.</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15</a:t>
            </a:fld>
            <a:endParaRPr lang="en-US"/>
          </a:p>
        </p:txBody>
      </p:sp>
    </p:spTree>
    <p:extLst>
      <p:ext uri="{BB962C8B-B14F-4D97-AF65-F5344CB8AC3E}">
        <p14:creationId xmlns:p14="http://schemas.microsoft.com/office/powerpoint/2010/main" val="382539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hope our faith is shown by the love we hold. To</a:t>
            </a:r>
            <a:r>
              <a:rPr lang="en-US" baseline="0" dirty="0"/>
              <a:t> experience the true fullness of God, faith anchored in hope pails in comparison to the love He holds for each one of us. Who can hold the bottom of a heart but God Himself.  </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16</a:t>
            </a:fld>
            <a:endParaRPr lang="en-US"/>
          </a:p>
        </p:txBody>
      </p:sp>
    </p:spTree>
    <p:extLst>
      <p:ext uri="{BB962C8B-B14F-4D97-AF65-F5344CB8AC3E}">
        <p14:creationId xmlns:p14="http://schemas.microsoft.com/office/powerpoint/2010/main" val="39454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His words giving truth to a soul there would be little hope of salvation. The message remains to be watchful</a:t>
            </a:r>
            <a:r>
              <a:rPr lang="en-US" baseline="0" dirty="0"/>
              <a:t> with purpose to be in Him.</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17</a:t>
            </a:fld>
            <a:endParaRPr lang="en-US"/>
          </a:p>
        </p:txBody>
      </p:sp>
    </p:spTree>
    <p:extLst>
      <p:ext uri="{BB962C8B-B14F-4D97-AF65-F5344CB8AC3E}">
        <p14:creationId xmlns:p14="http://schemas.microsoft.com/office/powerpoint/2010/main" val="2844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shine.</a:t>
            </a:r>
          </a:p>
        </p:txBody>
      </p:sp>
      <p:sp>
        <p:nvSpPr>
          <p:cNvPr id="4" name="Slide Number Placeholder 3"/>
          <p:cNvSpPr>
            <a:spLocks noGrp="1"/>
          </p:cNvSpPr>
          <p:nvPr>
            <p:ph type="sldNum" sz="quarter" idx="10"/>
          </p:nvPr>
        </p:nvSpPr>
        <p:spPr/>
        <p:txBody>
          <a:bodyPr/>
          <a:lstStyle/>
          <a:p>
            <a:fld id="{A22F288C-49BF-4ECF-9816-7B624D4FD25D}" type="slidenum">
              <a:rPr lang="en-US" smtClean="0"/>
              <a:t>18</a:t>
            </a:fld>
            <a:endParaRPr lang="en-US"/>
          </a:p>
        </p:txBody>
      </p:sp>
    </p:spTree>
    <p:extLst>
      <p:ext uri="{BB962C8B-B14F-4D97-AF65-F5344CB8AC3E}">
        <p14:creationId xmlns:p14="http://schemas.microsoft.com/office/powerpoint/2010/main" val="352395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splits into</a:t>
            </a:r>
            <a:r>
              <a:rPr lang="en-US" baseline="0" dirty="0"/>
              <a:t> darkness. To hold truth above lies defines the righteous.</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19</a:t>
            </a:fld>
            <a:endParaRPr lang="en-US"/>
          </a:p>
        </p:txBody>
      </p:sp>
    </p:spTree>
    <p:extLst>
      <p:ext uri="{BB962C8B-B14F-4D97-AF65-F5344CB8AC3E}">
        <p14:creationId xmlns:p14="http://schemas.microsoft.com/office/powerpoint/2010/main" val="76805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of us has had patience stretched to the breaking point. Suffering in life can draw one to the brink of floundering.</a:t>
            </a:r>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a:t>
            </a:fld>
            <a:endParaRPr lang="en-US"/>
          </a:p>
        </p:txBody>
      </p:sp>
    </p:spTree>
    <p:extLst>
      <p:ext uri="{BB962C8B-B14F-4D97-AF65-F5344CB8AC3E}">
        <p14:creationId xmlns:p14="http://schemas.microsoft.com/office/powerpoint/2010/main" val="76805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by knowledge we find wisdom which brings the deepest senses of life.</a:t>
            </a:r>
          </a:p>
        </p:txBody>
      </p:sp>
      <p:sp>
        <p:nvSpPr>
          <p:cNvPr id="4" name="Slide Number Placeholder 3"/>
          <p:cNvSpPr>
            <a:spLocks noGrp="1"/>
          </p:cNvSpPr>
          <p:nvPr>
            <p:ph type="sldNum" sz="quarter" idx="10"/>
          </p:nvPr>
        </p:nvSpPr>
        <p:spPr/>
        <p:txBody>
          <a:bodyPr/>
          <a:lstStyle/>
          <a:p>
            <a:fld id="{A22F288C-49BF-4ECF-9816-7B624D4FD25D}" type="slidenum">
              <a:rPr lang="en-US" smtClean="0"/>
              <a:t>20</a:t>
            </a:fld>
            <a:endParaRPr lang="en-US"/>
          </a:p>
        </p:txBody>
      </p:sp>
    </p:spTree>
    <p:extLst>
      <p:ext uri="{BB962C8B-B14F-4D97-AF65-F5344CB8AC3E}">
        <p14:creationId xmlns:p14="http://schemas.microsoft.com/office/powerpoint/2010/main" val="2251208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hold to the truth of God but believe man has power over the fundamental building blocks of nature. Many claim superiority over His knowledge with visions of their own, declaring</a:t>
            </a:r>
            <a:r>
              <a:rPr lang="en-US" baseline="0" dirty="0"/>
              <a:t> powers of creation. Fundamentally, all power emanates from God. He is the source and it is not of us. </a:t>
            </a:r>
            <a:r>
              <a:rPr lang="en-US" dirty="0"/>
              <a:t>As the wind can not be controlled,</a:t>
            </a:r>
            <a:r>
              <a:rPr lang="en-US" baseline="0" dirty="0"/>
              <a:t> so mankind has not the power to blow stars from one place to another. Great are those who know how little we are.</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21</a:t>
            </a:fld>
            <a:endParaRPr lang="en-US"/>
          </a:p>
        </p:txBody>
      </p:sp>
    </p:spTree>
    <p:extLst>
      <p:ext uri="{BB962C8B-B14F-4D97-AF65-F5344CB8AC3E}">
        <p14:creationId xmlns:p14="http://schemas.microsoft.com/office/powerpoint/2010/main" val="45723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coming closer to God, a single mindedness controls over the deceptions of indecision. It is through open honest hearts that we are able to humbly return to God.</a:t>
            </a:r>
          </a:p>
        </p:txBody>
      </p:sp>
      <p:sp>
        <p:nvSpPr>
          <p:cNvPr id="4" name="Slide Number Placeholder 3"/>
          <p:cNvSpPr>
            <a:spLocks noGrp="1"/>
          </p:cNvSpPr>
          <p:nvPr>
            <p:ph type="sldNum" sz="quarter" idx="10"/>
          </p:nvPr>
        </p:nvSpPr>
        <p:spPr/>
        <p:txBody>
          <a:bodyPr/>
          <a:lstStyle/>
          <a:p>
            <a:fld id="{A22F288C-49BF-4ECF-9816-7B624D4FD25D}" type="slidenum">
              <a:rPr lang="en-US" smtClean="0"/>
              <a:t>22</a:t>
            </a:fld>
            <a:endParaRPr lang="en-US"/>
          </a:p>
        </p:txBody>
      </p:sp>
    </p:spTree>
    <p:extLst>
      <p:ext uri="{BB962C8B-B14F-4D97-AF65-F5344CB8AC3E}">
        <p14:creationId xmlns:p14="http://schemas.microsoft.com/office/powerpoint/2010/main" val="2081492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Without single</a:t>
            </a:r>
            <a:r>
              <a:rPr lang="en-US" baseline="0" dirty="0"/>
              <a:t> purpose in His direction, the waves of time slosh about crashing from one rock to the other pulverizing certainty. </a:t>
            </a:r>
            <a:r>
              <a:rPr lang="en-US" dirty="0"/>
              <a:t>Expecting something</a:t>
            </a:r>
            <a:r>
              <a:rPr lang="en-US" baseline="0" dirty="0"/>
              <a:t> from God after He sacrificed Himself, for us to know, is a fools paradise. </a:t>
            </a:r>
            <a:r>
              <a:rPr lang="en-US" dirty="0"/>
              <a:t>Fools inevitably</a:t>
            </a:r>
            <a:r>
              <a:rPr lang="en-US" baseline="0" dirty="0"/>
              <a:t> </a:t>
            </a:r>
            <a:r>
              <a:rPr lang="en-US" dirty="0"/>
              <a:t>doubt in their own short lived delight. </a:t>
            </a:r>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23</a:t>
            </a:fld>
            <a:endParaRPr lang="en-US"/>
          </a:p>
        </p:txBody>
      </p:sp>
    </p:spTree>
    <p:extLst>
      <p:ext uri="{BB962C8B-B14F-4D97-AF65-F5344CB8AC3E}">
        <p14:creationId xmlns:p14="http://schemas.microsoft.com/office/powerpoint/2010/main" val="130317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are in a place where He extends His patience waiting for our simple rise back to Him. To relinquish this opportunity severs</a:t>
            </a:r>
            <a:r>
              <a:rPr lang="en-US" baseline="0" dirty="0"/>
              <a:t> one’s destiny with eternity. </a:t>
            </a:r>
            <a:r>
              <a:rPr lang="en-US" dirty="0"/>
              <a:t>God</a:t>
            </a:r>
            <a:r>
              <a:rPr lang="en-US" baseline="0" dirty="0"/>
              <a:t> is near each listening (surely everyone of us), intimately, as the current grace of life prevails upon all, - before judgment. Consider your heart and the extent it has to humbly open to Him.</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24</a:t>
            </a:fld>
            <a:endParaRPr lang="en-US"/>
          </a:p>
        </p:txBody>
      </p:sp>
    </p:spTree>
    <p:extLst>
      <p:ext uri="{BB962C8B-B14F-4D97-AF65-F5344CB8AC3E}">
        <p14:creationId xmlns:p14="http://schemas.microsoft.com/office/powerpoint/2010/main" val="1582821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rising back to God one must plea for His guidance over </a:t>
            </a:r>
            <a:r>
              <a:rPr lang="en-US" baseline="0" dirty="0"/>
              <a:t>human arrogance.</a:t>
            </a:r>
            <a:r>
              <a:rPr lang="en-US" dirty="0"/>
              <a:t> Petitioning God for help in our struggles</a:t>
            </a:r>
            <a:r>
              <a:rPr lang="en-US" baseline="0" dirty="0"/>
              <a:t> is part of the hope we embrace. To be humble is to admit faults requesting this guidance.</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25</a:t>
            </a:fld>
            <a:endParaRPr lang="en-US"/>
          </a:p>
        </p:txBody>
      </p:sp>
    </p:spTree>
    <p:extLst>
      <p:ext uri="{BB962C8B-B14F-4D97-AF65-F5344CB8AC3E}">
        <p14:creationId xmlns:p14="http://schemas.microsoft.com/office/powerpoint/2010/main" val="2750923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Evil is and must be identified for goodness to prosper.</a:t>
            </a:r>
            <a:r>
              <a:rPr lang="en-US" baseline="0" dirty="0"/>
              <a:t> </a:t>
            </a:r>
            <a:r>
              <a:rPr lang="en-US" dirty="0"/>
              <a:t>To love is to imitate God. Trust in Him is praise due. </a:t>
            </a:r>
          </a:p>
        </p:txBody>
      </p:sp>
      <p:sp>
        <p:nvSpPr>
          <p:cNvPr id="4" name="Slide Number Placeholder 3"/>
          <p:cNvSpPr>
            <a:spLocks noGrp="1"/>
          </p:cNvSpPr>
          <p:nvPr>
            <p:ph type="sldNum" sz="quarter" idx="10"/>
          </p:nvPr>
        </p:nvSpPr>
        <p:spPr/>
        <p:txBody>
          <a:bodyPr/>
          <a:lstStyle/>
          <a:p>
            <a:fld id="{81F31F2A-334A-4BDE-8C88-6F27912C045A}" type="slidenum">
              <a:rPr lang="en-US" smtClean="0"/>
              <a:t>26</a:t>
            </a:fld>
            <a:endParaRPr lang="en-US"/>
          </a:p>
        </p:txBody>
      </p:sp>
    </p:spTree>
    <p:extLst>
      <p:ext uri="{BB962C8B-B14F-4D97-AF65-F5344CB8AC3E}">
        <p14:creationId xmlns:p14="http://schemas.microsoft.com/office/powerpoint/2010/main" val="13987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Any moment of time in space has glorious sense for those returning to what His majesty holds. True gratefulness for His mercy under grace</a:t>
            </a:r>
            <a:r>
              <a:rPr lang="en-US" baseline="0" dirty="0"/>
              <a:t> renders wise sympathetic souls.</a:t>
            </a:r>
            <a:r>
              <a:rPr lang="en-US" dirty="0"/>
              <a:t> The wisdom of God has no equal.</a:t>
            </a:r>
          </a:p>
        </p:txBody>
      </p:sp>
      <p:sp>
        <p:nvSpPr>
          <p:cNvPr id="4" name="Slide Number Placeholder 3"/>
          <p:cNvSpPr>
            <a:spLocks noGrp="1"/>
          </p:cNvSpPr>
          <p:nvPr>
            <p:ph type="sldNum" sz="quarter" idx="10"/>
          </p:nvPr>
        </p:nvSpPr>
        <p:spPr/>
        <p:txBody>
          <a:bodyPr/>
          <a:lstStyle/>
          <a:p>
            <a:fld id="{A22F288C-49BF-4ECF-9816-7B624D4FD25D}" type="slidenum">
              <a:rPr lang="en-US" smtClean="0"/>
              <a:t>27</a:t>
            </a:fld>
            <a:endParaRPr lang="en-US"/>
          </a:p>
        </p:txBody>
      </p:sp>
    </p:spTree>
    <p:extLst>
      <p:ext uri="{BB962C8B-B14F-4D97-AF65-F5344CB8AC3E}">
        <p14:creationId xmlns:p14="http://schemas.microsoft.com/office/powerpoint/2010/main" val="2488546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God can be found by all those who genuinely seek Him out. Most assuredly, God will be found by</a:t>
            </a:r>
            <a:r>
              <a:rPr lang="en-US" baseline="0" dirty="0"/>
              <a:t> all those who use all of their might to know Him.</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28</a:t>
            </a:fld>
            <a:endParaRPr lang="en-US"/>
          </a:p>
        </p:txBody>
      </p:sp>
    </p:spTree>
    <p:extLst>
      <p:ext uri="{BB962C8B-B14F-4D97-AF65-F5344CB8AC3E}">
        <p14:creationId xmlns:p14="http://schemas.microsoft.com/office/powerpoint/2010/main" val="252972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love on the horizon of your heart? As God increases in one’s life, the self is lessened</a:t>
            </a:r>
            <a:r>
              <a:rPr lang="en-US" baseline="0" dirty="0"/>
              <a:t> in the light of His mercy. He magnifies endless power through eternal love.</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29</a:t>
            </a:fld>
            <a:endParaRPr lang="en-US"/>
          </a:p>
        </p:txBody>
      </p:sp>
    </p:spTree>
    <p:extLst>
      <p:ext uri="{BB962C8B-B14F-4D97-AF65-F5344CB8AC3E}">
        <p14:creationId xmlns:p14="http://schemas.microsoft.com/office/powerpoint/2010/main" val="64941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 path can be precarious at best. Every plateau leads</a:t>
            </a:r>
            <a:r>
              <a:rPr lang="en-US" baseline="0" dirty="0"/>
              <a:t> to another mountain. </a:t>
            </a:r>
            <a:r>
              <a:rPr lang="en-US" dirty="0"/>
              <a:t>Many search for a saving rope or life preserver cast. That ladder of salvation has already descended from heaven’s gates in the form of God’s own given word.</a:t>
            </a:r>
          </a:p>
        </p:txBody>
      </p:sp>
      <p:sp>
        <p:nvSpPr>
          <p:cNvPr id="4" name="Slide Number Placeholder 3"/>
          <p:cNvSpPr>
            <a:spLocks noGrp="1"/>
          </p:cNvSpPr>
          <p:nvPr>
            <p:ph type="sldNum" sz="quarter" idx="10"/>
          </p:nvPr>
        </p:nvSpPr>
        <p:spPr/>
        <p:txBody>
          <a:bodyPr/>
          <a:lstStyle/>
          <a:p>
            <a:fld id="{A22F288C-49BF-4ECF-9816-7B624D4FD25D}" type="slidenum">
              <a:rPr lang="en-US" smtClean="0"/>
              <a:t>3</a:t>
            </a:fld>
            <a:endParaRPr lang="en-US"/>
          </a:p>
        </p:txBody>
      </p:sp>
    </p:spTree>
    <p:extLst>
      <p:ext uri="{BB962C8B-B14F-4D97-AF65-F5344CB8AC3E}">
        <p14:creationId xmlns:p14="http://schemas.microsoft.com/office/powerpoint/2010/main" val="4090695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sons of light we incorporate</a:t>
            </a:r>
            <a:r>
              <a:rPr lang="en-US" baseline="0" dirty="0"/>
              <a:t> His ways as our protection from that which would destroy our single sense of mind. Anything goes is not, and has never been, the rule of law. </a:t>
            </a:r>
            <a:r>
              <a:rPr lang="en-US" dirty="0"/>
              <a:t>He asks that we stay in His light keeping our wits about us. Darkness is a slide well enough left alone; Light has no comparison in its</a:t>
            </a:r>
            <a:r>
              <a:rPr lang="en-US"/>
              <a:t>’ dark essence</a:t>
            </a:r>
            <a:r>
              <a:rPr lang="en-US" dirty="0"/>
              <a:t>.</a:t>
            </a:r>
          </a:p>
        </p:txBody>
      </p:sp>
      <p:sp>
        <p:nvSpPr>
          <p:cNvPr id="4" name="Slide Number Placeholder 3"/>
          <p:cNvSpPr>
            <a:spLocks noGrp="1"/>
          </p:cNvSpPr>
          <p:nvPr>
            <p:ph type="sldNum" sz="quarter" idx="10"/>
          </p:nvPr>
        </p:nvSpPr>
        <p:spPr/>
        <p:txBody>
          <a:bodyPr/>
          <a:lstStyle/>
          <a:p>
            <a:fld id="{81F31F2A-334A-4BDE-8C88-6F27912C045A}" type="slidenum">
              <a:rPr lang="en-US" smtClean="0"/>
              <a:t>30</a:t>
            </a:fld>
            <a:endParaRPr lang="en-US"/>
          </a:p>
        </p:txBody>
      </p:sp>
    </p:spTree>
    <p:extLst>
      <p:ext uri="{BB962C8B-B14F-4D97-AF65-F5344CB8AC3E}">
        <p14:creationId xmlns:p14="http://schemas.microsoft.com/office/powerpoint/2010/main" val="4228312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fully live in His light we must become alive to His will</a:t>
            </a:r>
            <a:r>
              <a:rPr lang="en-US" baseline="0" dirty="0"/>
              <a:t> and bear those fruits accordingly. </a:t>
            </a:r>
            <a:r>
              <a:rPr lang="en-US" dirty="0"/>
              <a:t>Each of us needs to know what is acceptable to the Lord for our own sake.</a:t>
            </a:r>
            <a:r>
              <a:rPr lang="en-US" baseline="0" dirty="0"/>
              <a:t> His will is for us to stand on goodness filled with righteousness in truth.</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31</a:t>
            </a:fld>
            <a:endParaRPr lang="en-US"/>
          </a:p>
        </p:txBody>
      </p:sp>
    </p:spTree>
    <p:extLst>
      <p:ext uri="{BB962C8B-B14F-4D97-AF65-F5344CB8AC3E}">
        <p14:creationId xmlns:p14="http://schemas.microsoft.com/office/powerpoint/2010/main" val="2418755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instructs us to never give up, morning noon or night, and always remain ready to engage</a:t>
            </a:r>
            <a:r>
              <a:rPr lang="en-US" baseline="0" dirty="0"/>
              <a:t> in pursuit of more goodness.</a:t>
            </a:r>
            <a:r>
              <a:rPr lang="en-US" dirty="0"/>
              <a:t> Endurance is a test of God. For the diligent, His will is that they prosper.</a:t>
            </a:r>
          </a:p>
        </p:txBody>
      </p:sp>
      <p:sp>
        <p:nvSpPr>
          <p:cNvPr id="4" name="Slide Number Placeholder 3"/>
          <p:cNvSpPr>
            <a:spLocks noGrp="1"/>
          </p:cNvSpPr>
          <p:nvPr>
            <p:ph type="sldNum" sz="quarter" idx="10"/>
          </p:nvPr>
        </p:nvSpPr>
        <p:spPr/>
        <p:txBody>
          <a:bodyPr/>
          <a:lstStyle/>
          <a:p>
            <a:fld id="{81F31F2A-334A-4BDE-8C88-6F27912C045A}" type="slidenum">
              <a:rPr lang="en-US" smtClean="0"/>
              <a:t>32</a:t>
            </a:fld>
            <a:endParaRPr lang="en-US"/>
          </a:p>
        </p:txBody>
      </p:sp>
    </p:spTree>
    <p:extLst>
      <p:ext uri="{BB962C8B-B14F-4D97-AF65-F5344CB8AC3E}">
        <p14:creationId xmlns:p14="http://schemas.microsoft.com/office/powerpoint/2010/main" val="1251119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test the Lord has us all under will expose the true nature of who we are. The path we walk declares the destiny we will inherit. With all</a:t>
            </a:r>
            <a:r>
              <a:rPr lang="en-US" baseline="0" dirty="0"/>
              <a:t> of our might is what makes the presence of goodness rise above the darkness.</a:t>
            </a:r>
            <a:endParaRPr lang="en-US" dirty="0"/>
          </a:p>
          <a:p>
            <a:endParaRPr lang="en-US" dirty="0"/>
          </a:p>
        </p:txBody>
      </p:sp>
      <p:sp>
        <p:nvSpPr>
          <p:cNvPr id="4" name="Slide Number Placeholder 3"/>
          <p:cNvSpPr>
            <a:spLocks noGrp="1"/>
          </p:cNvSpPr>
          <p:nvPr>
            <p:ph type="sldNum" sz="quarter" idx="10"/>
          </p:nvPr>
        </p:nvSpPr>
        <p:spPr/>
        <p:txBody>
          <a:bodyPr/>
          <a:lstStyle/>
          <a:p>
            <a:fld id="{81F31F2A-334A-4BDE-8C88-6F27912C045A}" type="slidenum">
              <a:rPr lang="en-US" smtClean="0"/>
              <a:t>33</a:t>
            </a:fld>
            <a:endParaRPr lang="en-US"/>
          </a:p>
        </p:txBody>
      </p:sp>
    </p:spTree>
    <p:extLst>
      <p:ext uri="{BB962C8B-B14F-4D97-AF65-F5344CB8AC3E}">
        <p14:creationId xmlns:p14="http://schemas.microsoft.com/office/powerpoint/2010/main" val="459316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God’s own judgment will befall upon us all, based on each of our responses to His offering which exposed eternal sacrifice in love. Jesus Christ is the standard for life rising from the earth. It is by His revealing sacrifice, for</a:t>
            </a:r>
            <a:r>
              <a:rPr lang="en-US" baseline="0" dirty="0"/>
              <a:t> us, that we now enjoy direct relationship with God. His life calls us to rise from the death of our sinfulness to join with Him in the light of His truths.</a:t>
            </a:r>
            <a:endParaRPr lang="en-US" dirty="0"/>
          </a:p>
          <a:p>
            <a:endParaRPr lang="en-US" dirty="0"/>
          </a:p>
        </p:txBody>
      </p:sp>
      <p:sp>
        <p:nvSpPr>
          <p:cNvPr id="4" name="Slide Number Placeholder 3"/>
          <p:cNvSpPr>
            <a:spLocks noGrp="1"/>
          </p:cNvSpPr>
          <p:nvPr>
            <p:ph type="sldNum" sz="quarter" idx="10"/>
          </p:nvPr>
        </p:nvSpPr>
        <p:spPr/>
        <p:txBody>
          <a:bodyPr/>
          <a:lstStyle/>
          <a:p>
            <a:fld id="{81F31F2A-334A-4BDE-8C88-6F27912C045A}" type="slidenum">
              <a:rPr lang="en-US" smtClean="0"/>
              <a:t>34</a:t>
            </a:fld>
            <a:endParaRPr lang="en-US"/>
          </a:p>
        </p:txBody>
      </p:sp>
    </p:spTree>
    <p:extLst>
      <p:ext uri="{BB962C8B-B14F-4D97-AF65-F5344CB8AC3E}">
        <p14:creationId xmlns:p14="http://schemas.microsoft.com/office/powerpoint/2010/main" val="2651789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must</a:t>
            </a:r>
            <a:r>
              <a:rPr lang="en-US" baseline="0" dirty="0"/>
              <a:t> never forget to consider the mind of Christ, nor neglect the meditations from above. </a:t>
            </a:r>
            <a:r>
              <a:rPr lang="en-US" dirty="0"/>
              <a:t>For all that is good rises from the dust of the past. Is His truth tied to the strings of your heart?</a:t>
            </a:r>
          </a:p>
          <a:p>
            <a:endParaRPr lang="en-US" dirty="0"/>
          </a:p>
        </p:txBody>
      </p:sp>
      <p:sp>
        <p:nvSpPr>
          <p:cNvPr id="4" name="Slide Number Placeholder 3"/>
          <p:cNvSpPr>
            <a:spLocks noGrp="1"/>
          </p:cNvSpPr>
          <p:nvPr>
            <p:ph type="sldNum" sz="quarter" idx="10"/>
          </p:nvPr>
        </p:nvSpPr>
        <p:spPr/>
        <p:txBody>
          <a:bodyPr/>
          <a:lstStyle/>
          <a:p>
            <a:fld id="{81F31F2A-334A-4BDE-8C88-6F27912C045A}" type="slidenum">
              <a:rPr lang="en-US" smtClean="0"/>
              <a:t>35</a:t>
            </a:fld>
            <a:endParaRPr lang="en-US"/>
          </a:p>
        </p:txBody>
      </p:sp>
    </p:spTree>
    <p:extLst>
      <p:ext uri="{BB962C8B-B14F-4D97-AF65-F5344CB8AC3E}">
        <p14:creationId xmlns:p14="http://schemas.microsoft.com/office/powerpoint/2010/main" val="2154496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the world</a:t>
            </a:r>
            <a:r>
              <a:rPr lang="en-US" baseline="0" dirty="0"/>
              <a:t> we must be bathed in His sacrifice. Never to say goodbye is of an unending faith.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world and all that is in it can</a:t>
            </a:r>
            <a:r>
              <a:rPr lang="en-US" baseline="0" dirty="0"/>
              <a:t> not deliver the vision of eternal life where true life begins. God looks for individuals to be wise rather than careless.</a:t>
            </a:r>
            <a:endParaRPr lang="en-US" dirty="0"/>
          </a:p>
          <a:p>
            <a:endParaRPr lang="en-US" dirty="0"/>
          </a:p>
        </p:txBody>
      </p:sp>
      <p:sp>
        <p:nvSpPr>
          <p:cNvPr id="4" name="Slide Number Placeholder 3"/>
          <p:cNvSpPr>
            <a:spLocks noGrp="1"/>
          </p:cNvSpPr>
          <p:nvPr>
            <p:ph type="sldNum" sz="quarter" idx="10"/>
          </p:nvPr>
        </p:nvSpPr>
        <p:spPr/>
        <p:txBody>
          <a:bodyPr/>
          <a:lstStyle/>
          <a:p>
            <a:fld id="{81F31F2A-334A-4BDE-8C88-6F27912C045A}" type="slidenum">
              <a:rPr lang="en-US" smtClean="0"/>
              <a:t>36</a:t>
            </a:fld>
            <a:endParaRPr lang="en-US"/>
          </a:p>
        </p:txBody>
      </p:sp>
    </p:spTree>
    <p:extLst>
      <p:ext uri="{BB962C8B-B14F-4D97-AF65-F5344CB8AC3E}">
        <p14:creationId xmlns:p14="http://schemas.microsoft.com/office/powerpoint/2010/main" val="2374703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deepest of all darkness can only hide nothing. Darkness has no place</a:t>
            </a:r>
            <a:r>
              <a:rPr lang="en-US" baseline="0" dirty="0"/>
              <a:t> to endure.</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39</a:t>
            </a:fld>
            <a:endParaRPr lang="en-US"/>
          </a:p>
        </p:txBody>
      </p:sp>
    </p:spTree>
    <p:extLst>
      <p:ext uri="{BB962C8B-B14F-4D97-AF65-F5344CB8AC3E}">
        <p14:creationId xmlns:p14="http://schemas.microsoft.com/office/powerpoint/2010/main" val="3592689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Seeking His word enlightens all souls who genuinely desire an honest humble relationship with</a:t>
            </a:r>
            <a:r>
              <a:rPr lang="en-US" baseline="0" dirty="0"/>
              <a:t> that which is greater than self</a:t>
            </a:r>
            <a:r>
              <a:rPr lang="en-US" dirty="0"/>
              <a:t>. God’s test is to see if we have the character to rise beyond selfish desires mired in evil pursuits. Without personally examining the treasures found in the Bible, one can not hope to know God</a:t>
            </a:r>
            <a:r>
              <a:rPr lang="en-US" baseline="0" dirty="0"/>
              <a:t> and His purpose. His light descends from above and it is what inspires our faith.</a:t>
            </a:r>
            <a:endParaRPr lang="en-US" dirty="0"/>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4</a:t>
            </a:fld>
            <a:endParaRPr lang="en-US"/>
          </a:p>
        </p:txBody>
      </p:sp>
    </p:spTree>
    <p:extLst>
      <p:ext uri="{BB962C8B-B14F-4D97-AF65-F5344CB8AC3E}">
        <p14:creationId xmlns:p14="http://schemas.microsoft.com/office/powerpoint/2010/main" val="298534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Eternal life must be earned by putting away that which one knows is contrary to His word and submitting to the goodness and obedience He calls out for, from a pure heart. God’s ladder is the rope to eternity if we</a:t>
            </a:r>
            <a:r>
              <a:rPr lang="en-US" baseline="0" dirty="0"/>
              <a:t> don’t let go</a:t>
            </a:r>
            <a:r>
              <a:rPr lang="en-US" dirty="0"/>
              <a:t>.</a:t>
            </a:r>
          </a:p>
          <a:p>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5</a:t>
            </a:fld>
            <a:endParaRPr lang="en-US"/>
          </a:p>
        </p:txBody>
      </p:sp>
    </p:spTree>
    <p:extLst>
      <p:ext uri="{BB962C8B-B14F-4D97-AF65-F5344CB8AC3E}">
        <p14:creationId xmlns:p14="http://schemas.microsoft.com/office/powerpoint/2010/main" val="224365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sure as God is we wait for His promised commitment revealed in our own steadfast commitment to His ways. </a:t>
            </a:r>
          </a:p>
        </p:txBody>
      </p:sp>
      <p:sp>
        <p:nvSpPr>
          <p:cNvPr id="4" name="Slide Number Placeholder 3"/>
          <p:cNvSpPr>
            <a:spLocks noGrp="1"/>
          </p:cNvSpPr>
          <p:nvPr>
            <p:ph type="sldNum" sz="quarter" idx="10"/>
          </p:nvPr>
        </p:nvSpPr>
        <p:spPr/>
        <p:txBody>
          <a:bodyPr/>
          <a:lstStyle/>
          <a:p>
            <a:fld id="{A22F288C-49BF-4ECF-9816-7B624D4FD25D}" type="slidenum">
              <a:rPr lang="en-US" smtClean="0"/>
              <a:t>6</a:t>
            </a:fld>
            <a:endParaRPr lang="en-US"/>
          </a:p>
        </p:txBody>
      </p:sp>
    </p:spTree>
    <p:extLst>
      <p:ext uri="{BB962C8B-B14F-4D97-AF65-F5344CB8AC3E}">
        <p14:creationId xmlns:p14="http://schemas.microsoft.com/office/powerpoint/2010/main" val="246878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belief in God’s way of goodness has begun, it is a single path to the light if the darkness of evil is held at bay. </a:t>
            </a:r>
          </a:p>
        </p:txBody>
      </p:sp>
      <p:sp>
        <p:nvSpPr>
          <p:cNvPr id="4" name="Slide Number Placeholder 3"/>
          <p:cNvSpPr>
            <a:spLocks noGrp="1"/>
          </p:cNvSpPr>
          <p:nvPr>
            <p:ph type="sldNum" sz="quarter" idx="10"/>
          </p:nvPr>
        </p:nvSpPr>
        <p:spPr/>
        <p:txBody>
          <a:bodyPr/>
          <a:lstStyle/>
          <a:p>
            <a:fld id="{A22F288C-49BF-4ECF-9816-7B624D4FD25D}" type="slidenum">
              <a:rPr lang="en-US" smtClean="0"/>
              <a:t>7</a:t>
            </a:fld>
            <a:endParaRPr lang="en-US"/>
          </a:p>
        </p:txBody>
      </p:sp>
    </p:spTree>
    <p:extLst>
      <p:ext uri="{BB962C8B-B14F-4D97-AF65-F5344CB8AC3E}">
        <p14:creationId xmlns:p14="http://schemas.microsoft.com/office/powerpoint/2010/main" val="258936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had commitment to God, no matter his</a:t>
            </a:r>
            <a:r>
              <a:rPr lang="en-US" baseline="0" dirty="0"/>
              <a:t> circumstance, for His love of God.</a:t>
            </a:r>
            <a:endParaRPr lang="en-US" dirty="0"/>
          </a:p>
        </p:txBody>
      </p:sp>
      <p:sp>
        <p:nvSpPr>
          <p:cNvPr id="4" name="Slide Number Placeholder 3"/>
          <p:cNvSpPr>
            <a:spLocks noGrp="1"/>
          </p:cNvSpPr>
          <p:nvPr>
            <p:ph type="sldNum" sz="quarter" idx="10"/>
          </p:nvPr>
        </p:nvSpPr>
        <p:spPr/>
        <p:txBody>
          <a:bodyPr/>
          <a:lstStyle/>
          <a:p>
            <a:fld id="{A22F288C-49BF-4ECF-9816-7B624D4FD25D}" type="slidenum">
              <a:rPr lang="en-US" smtClean="0"/>
              <a:t>8</a:t>
            </a:fld>
            <a:endParaRPr lang="en-US"/>
          </a:p>
        </p:txBody>
      </p:sp>
    </p:spTree>
    <p:extLst>
      <p:ext uri="{BB962C8B-B14F-4D97-AF65-F5344CB8AC3E}">
        <p14:creationId xmlns:p14="http://schemas.microsoft.com/office/powerpoint/2010/main" val="37211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good is hard work and yet it becomes simpler if preferred as a matter of choice.</a:t>
            </a:r>
          </a:p>
        </p:txBody>
      </p:sp>
      <p:sp>
        <p:nvSpPr>
          <p:cNvPr id="4" name="Slide Number Placeholder 3"/>
          <p:cNvSpPr>
            <a:spLocks noGrp="1"/>
          </p:cNvSpPr>
          <p:nvPr>
            <p:ph type="sldNum" sz="quarter" idx="10"/>
          </p:nvPr>
        </p:nvSpPr>
        <p:spPr/>
        <p:txBody>
          <a:bodyPr/>
          <a:lstStyle/>
          <a:p>
            <a:fld id="{A22F288C-49BF-4ECF-9816-7B624D4FD25D}" type="slidenum">
              <a:rPr lang="en-US" smtClean="0"/>
              <a:t>9</a:t>
            </a:fld>
            <a:endParaRPr lang="en-US"/>
          </a:p>
        </p:txBody>
      </p:sp>
    </p:spTree>
    <p:extLst>
      <p:ext uri="{BB962C8B-B14F-4D97-AF65-F5344CB8AC3E}">
        <p14:creationId xmlns:p14="http://schemas.microsoft.com/office/powerpoint/2010/main" val="236704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5B613F-0046-49D6-BAFB-6FD66D9AC607}" type="slidenum">
              <a:rPr lang="en-US" altLang="en-US"/>
              <a:pPr/>
              <a:t>‹#›</a:t>
            </a:fld>
            <a:endParaRPr lang="en-US" altLang="en-US"/>
          </a:p>
        </p:txBody>
      </p:sp>
    </p:spTree>
    <p:extLst>
      <p:ext uri="{BB962C8B-B14F-4D97-AF65-F5344CB8AC3E}">
        <p14:creationId xmlns:p14="http://schemas.microsoft.com/office/powerpoint/2010/main" val="104087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2F17C8-AAA0-4903-AE3D-22CEEE841AD2}" type="slidenum">
              <a:rPr lang="en-US" altLang="en-US"/>
              <a:pPr/>
              <a:t>‹#›</a:t>
            </a:fld>
            <a:endParaRPr lang="en-US" altLang="en-US"/>
          </a:p>
        </p:txBody>
      </p:sp>
    </p:spTree>
    <p:extLst>
      <p:ext uri="{BB962C8B-B14F-4D97-AF65-F5344CB8AC3E}">
        <p14:creationId xmlns:p14="http://schemas.microsoft.com/office/powerpoint/2010/main" val="118668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74390D-CA8B-41BE-AE06-EA6240DE728C}" type="slidenum">
              <a:rPr lang="en-US" altLang="en-US"/>
              <a:pPr/>
              <a:t>‹#›</a:t>
            </a:fld>
            <a:endParaRPr lang="en-US" altLang="en-US"/>
          </a:p>
        </p:txBody>
      </p:sp>
    </p:spTree>
    <p:extLst>
      <p:ext uri="{BB962C8B-B14F-4D97-AF65-F5344CB8AC3E}">
        <p14:creationId xmlns:p14="http://schemas.microsoft.com/office/powerpoint/2010/main" val="11675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C1C3520-444B-4FEF-B4A8-A369AC47C280}" type="slidenum">
              <a:rPr lang="en-US" altLang="en-US"/>
              <a:pPr/>
              <a:t>‹#›</a:t>
            </a:fld>
            <a:endParaRPr lang="en-US" altLang="en-US"/>
          </a:p>
        </p:txBody>
      </p:sp>
    </p:spTree>
    <p:extLst>
      <p:ext uri="{BB962C8B-B14F-4D97-AF65-F5344CB8AC3E}">
        <p14:creationId xmlns:p14="http://schemas.microsoft.com/office/powerpoint/2010/main" val="395152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422033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124167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250386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351692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403983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73008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416070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13F4EF-3309-45CE-A4B6-233770376FF0}" type="slidenum">
              <a:rPr lang="en-US" altLang="en-US"/>
              <a:pPr/>
              <a:t>‹#›</a:t>
            </a:fld>
            <a:endParaRPr lang="en-US" altLang="en-US"/>
          </a:p>
        </p:txBody>
      </p:sp>
    </p:spTree>
    <p:extLst>
      <p:ext uri="{BB962C8B-B14F-4D97-AF65-F5344CB8AC3E}">
        <p14:creationId xmlns:p14="http://schemas.microsoft.com/office/powerpoint/2010/main" val="228536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2794864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358508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2300834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112904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F9DBDB-F76F-490A-A113-842AFCF4624E}" type="slidenum">
              <a:rPr lang="en-US" altLang="en-US"/>
              <a:pPr/>
              <a:t>‹#›</a:t>
            </a:fld>
            <a:endParaRPr lang="en-US" altLang="en-US"/>
          </a:p>
        </p:txBody>
      </p:sp>
    </p:spTree>
    <p:extLst>
      <p:ext uri="{BB962C8B-B14F-4D97-AF65-F5344CB8AC3E}">
        <p14:creationId xmlns:p14="http://schemas.microsoft.com/office/powerpoint/2010/main" val="71071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467A86-E957-4C64-8FE8-9BE72372E174}" type="slidenum">
              <a:rPr lang="en-US" altLang="en-US"/>
              <a:pPr/>
              <a:t>‹#›</a:t>
            </a:fld>
            <a:endParaRPr lang="en-US" altLang="en-US"/>
          </a:p>
        </p:txBody>
      </p:sp>
    </p:spTree>
    <p:extLst>
      <p:ext uri="{BB962C8B-B14F-4D97-AF65-F5344CB8AC3E}">
        <p14:creationId xmlns:p14="http://schemas.microsoft.com/office/powerpoint/2010/main" val="364788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8A4203A-0AF9-47FF-BD2F-BEA64F71E90C}" type="slidenum">
              <a:rPr lang="en-US" altLang="en-US"/>
              <a:pPr/>
              <a:t>‹#›</a:t>
            </a:fld>
            <a:endParaRPr lang="en-US" altLang="en-US"/>
          </a:p>
        </p:txBody>
      </p:sp>
    </p:spTree>
    <p:extLst>
      <p:ext uri="{BB962C8B-B14F-4D97-AF65-F5344CB8AC3E}">
        <p14:creationId xmlns:p14="http://schemas.microsoft.com/office/powerpoint/2010/main" val="53997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E1D2F4C-70DD-4B29-88AC-FF032C12FA01}" type="slidenum">
              <a:rPr lang="en-US" altLang="en-US"/>
              <a:pPr/>
              <a:t>‹#›</a:t>
            </a:fld>
            <a:endParaRPr lang="en-US" altLang="en-US"/>
          </a:p>
        </p:txBody>
      </p:sp>
    </p:spTree>
    <p:extLst>
      <p:ext uri="{BB962C8B-B14F-4D97-AF65-F5344CB8AC3E}">
        <p14:creationId xmlns:p14="http://schemas.microsoft.com/office/powerpoint/2010/main" val="272710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87FC418-1F35-46DD-9CFD-95B0447BAEFF}" type="slidenum">
              <a:rPr lang="en-US" altLang="en-US"/>
              <a:pPr/>
              <a:t>‹#›</a:t>
            </a:fld>
            <a:endParaRPr lang="en-US" altLang="en-US"/>
          </a:p>
        </p:txBody>
      </p:sp>
    </p:spTree>
    <p:extLst>
      <p:ext uri="{BB962C8B-B14F-4D97-AF65-F5344CB8AC3E}">
        <p14:creationId xmlns:p14="http://schemas.microsoft.com/office/powerpoint/2010/main" val="32284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3061A9F-309F-4130-A7EB-6D9B227A49CE}" type="slidenum">
              <a:rPr lang="en-US" altLang="en-US"/>
              <a:pPr/>
              <a:t>‹#›</a:t>
            </a:fld>
            <a:endParaRPr lang="en-US" altLang="en-US"/>
          </a:p>
        </p:txBody>
      </p:sp>
    </p:spTree>
    <p:extLst>
      <p:ext uri="{BB962C8B-B14F-4D97-AF65-F5344CB8AC3E}">
        <p14:creationId xmlns:p14="http://schemas.microsoft.com/office/powerpoint/2010/main" val="150770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751F7A-DBA4-4D8A-9382-7EB5658FAD74}" type="slidenum">
              <a:rPr lang="en-US" altLang="en-US"/>
              <a:pPr/>
              <a:t>‹#›</a:t>
            </a:fld>
            <a:endParaRPr lang="en-US" altLang="en-US"/>
          </a:p>
        </p:txBody>
      </p:sp>
    </p:spTree>
    <p:extLst>
      <p:ext uri="{BB962C8B-B14F-4D97-AF65-F5344CB8AC3E}">
        <p14:creationId xmlns:p14="http://schemas.microsoft.com/office/powerpoint/2010/main" val="291548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412EE1-09AF-4B4E-95B9-811379BBCD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extLst>
      <p:ext uri="{BB962C8B-B14F-4D97-AF65-F5344CB8AC3E}">
        <p14:creationId xmlns:p14="http://schemas.microsoft.com/office/powerpoint/2010/main" val="573216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flickr.com/photos/genericbrandproductions/4460219407" TargetMode="Externa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s://www.flickr.com/photos/gsfc/7931831962"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s://www.flickr.com/photos/genericbrandproductions/4460219407" TargetMode="Externa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5.jpeg"/><Relationship Id="rId18" Type="http://schemas.openxmlformats.org/officeDocument/2006/relationships/image" Target="../media/image39.jpeg"/><Relationship Id="rId3" Type="http://schemas.openxmlformats.org/officeDocument/2006/relationships/image" Target="../media/image22.jpeg"/><Relationship Id="rId7" Type="http://schemas.openxmlformats.org/officeDocument/2006/relationships/image" Target="../media/image28.jpeg"/><Relationship Id="rId12" Type="http://schemas.openxmlformats.org/officeDocument/2006/relationships/image" Target="../media/image34.jpeg"/><Relationship Id="rId17" Type="http://schemas.openxmlformats.org/officeDocument/2006/relationships/image" Target="../media/image38.jpeg"/><Relationship Id="rId2" Type="http://schemas.openxmlformats.org/officeDocument/2006/relationships/image" Target="../media/image21.jpg"/><Relationship Id="rId16" Type="http://schemas.openxmlformats.org/officeDocument/2006/relationships/image" Target="../media/image36.jpeg"/><Relationship Id="rId20"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3.jpeg"/><Relationship Id="rId5" Type="http://schemas.openxmlformats.org/officeDocument/2006/relationships/image" Target="../media/image24.jpeg"/><Relationship Id="rId15" Type="http://schemas.openxmlformats.org/officeDocument/2006/relationships/image" Target="../media/image27.jpeg"/><Relationship Id="rId10" Type="http://schemas.openxmlformats.org/officeDocument/2006/relationships/image" Target="../media/image32.jpeg"/><Relationship Id="rId19" Type="http://schemas.openxmlformats.org/officeDocument/2006/relationships/image" Target="../media/image40.jpeg"/><Relationship Id="rId4" Type="http://schemas.openxmlformats.org/officeDocument/2006/relationships/image" Target="../media/image23.jpeg"/><Relationship Id="rId9" Type="http://schemas.openxmlformats.org/officeDocument/2006/relationships/image" Target="../media/image31.jpeg"/><Relationship Id="rId14" Type="http://schemas.openxmlformats.org/officeDocument/2006/relationships/image" Target="../media/image37.jpeg"/></Relationships>
</file>

<file path=ppt/slides/_rels/slide3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5.jpeg"/><Relationship Id="rId18" Type="http://schemas.openxmlformats.org/officeDocument/2006/relationships/image" Target="../media/image50.jpeg"/><Relationship Id="rId3"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48.jpeg"/><Relationship Id="rId17" Type="http://schemas.openxmlformats.org/officeDocument/2006/relationships/image" Target="../media/image38.jpeg"/><Relationship Id="rId2" Type="http://schemas.openxmlformats.org/officeDocument/2006/relationships/image" Target="../media/image21.jpg"/><Relationship Id="rId16" Type="http://schemas.openxmlformats.org/officeDocument/2006/relationships/image" Target="../media/image36.jpeg"/><Relationship Id="rId20"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7.jpeg"/><Relationship Id="rId5" Type="http://schemas.openxmlformats.org/officeDocument/2006/relationships/image" Target="../media/image43.jpeg"/><Relationship Id="rId15" Type="http://schemas.openxmlformats.org/officeDocument/2006/relationships/image" Target="../media/image49.jpeg"/><Relationship Id="rId10" Type="http://schemas.openxmlformats.org/officeDocument/2006/relationships/image" Target="../media/image46.jpeg"/><Relationship Id="rId19" Type="http://schemas.openxmlformats.org/officeDocument/2006/relationships/image" Target="../media/image51.jpeg"/><Relationship Id="rId4" Type="http://schemas.openxmlformats.org/officeDocument/2006/relationships/image" Target="../media/image23.jpeg"/><Relationship Id="rId9" Type="http://schemas.openxmlformats.org/officeDocument/2006/relationships/image" Target="../media/image31.jpeg"/><Relationship Id="rId14" Type="http://schemas.openxmlformats.org/officeDocument/2006/relationships/image" Target="../media/image3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endParaRPr lang="en-US" alt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Picture 1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la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0"/>
            <a:ext cx="4687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lad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0"/>
            <a:ext cx="4684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81" name="Rectangle 9"/>
          <p:cNvSpPr>
            <a:spLocks noGrp="1" noChangeArrowheads="1"/>
          </p:cNvSpPr>
          <p:nvPr>
            <p:ph type="ctrTitle"/>
          </p:nvPr>
        </p:nvSpPr>
        <p:spPr>
          <a:xfrm>
            <a:off x="685800" y="685800"/>
            <a:ext cx="7924800" cy="2819400"/>
          </a:xfrm>
          <a:noFill/>
          <a:ln/>
        </p:spPr>
        <p:txBody>
          <a:bodyPr/>
          <a:lstStyle/>
          <a:p>
            <a:pPr algn="l"/>
            <a:r>
              <a:rPr lang="en-US" altLang="en-US" sz="4000" dirty="0"/>
              <a:t>  </a:t>
            </a:r>
            <a:r>
              <a:rPr lang="en-US" altLang="en-US" sz="4000" b="1" dirty="0"/>
              <a:t>But the righteousness of faith   </a:t>
            </a:r>
            <a:br>
              <a:rPr lang="en-US" altLang="en-US" sz="4000" b="1" dirty="0"/>
            </a:br>
            <a:r>
              <a:rPr lang="en-US" altLang="en-US" sz="4000" b="1" dirty="0"/>
              <a:t> speaks in this way</a:t>
            </a:r>
            <a:r>
              <a:rPr lang="en-US" altLang="en-US" sz="3200" b="1" dirty="0"/>
              <a:t>,</a:t>
            </a:r>
            <a:r>
              <a:rPr lang="en-US" altLang="en-US" sz="4000" b="1" dirty="0"/>
              <a:t> "Do not say</a:t>
            </a:r>
            <a:br>
              <a:rPr lang="en-US" altLang="en-US" sz="4000" b="1" dirty="0"/>
            </a:br>
            <a:r>
              <a:rPr lang="en-US" altLang="en-US" sz="4000" b="1" dirty="0"/>
              <a:t> in your heart, 'Who will ascend</a:t>
            </a:r>
            <a:br>
              <a:rPr lang="en-US" altLang="en-US" sz="4000" b="1" dirty="0"/>
            </a:br>
            <a:r>
              <a:rPr lang="en-US" altLang="en-US" sz="4000" b="1" dirty="0"/>
              <a:t> into heaven?' "</a:t>
            </a:r>
          </a:p>
        </p:txBody>
      </p:sp>
      <p:sp>
        <p:nvSpPr>
          <p:cNvPr id="28682" name="Rectangle 10"/>
          <p:cNvSpPr>
            <a:spLocks noChangeArrowheads="1"/>
          </p:cNvSpPr>
          <p:nvPr/>
        </p:nvSpPr>
        <p:spPr bwMode="auto">
          <a:xfrm>
            <a:off x="609600" y="685800"/>
            <a:ext cx="8001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4000" dirty="0"/>
              <a:t>  </a:t>
            </a:r>
            <a:r>
              <a:rPr lang="en-US" altLang="en-US" sz="4000" b="1" dirty="0">
                <a:solidFill>
                  <a:schemeClr val="bg1"/>
                </a:solidFill>
                <a:effectLst>
                  <a:glow rad="76200">
                    <a:schemeClr val="tx1"/>
                  </a:glow>
                </a:effectLst>
              </a:rPr>
              <a:t>But the righteousness of faith   </a:t>
            </a:r>
            <a:br>
              <a:rPr lang="en-US" altLang="en-US" sz="4000" b="1" dirty="0">
                <a:solidFill>
                  <a:schemeClr val="bg1"/>
                </a:solidFill>
                <a:effectLst>
                  <a:glow rad="76200">
                    <a:schemeClr val="tx1"/>
                  </a:glow>
                </a:effectLst>
              </a:rPr>
            </a:br>
            <a:r>
              <a:rPr lang="en-US" altLang="en-US" sz="4000" b="1" dirty="0">
                <a:solidFill>
                  <a:schemeClr val="bg1"/>
                </a:solidFill>
                <a:effectLst>
                  <a:glow rad="76200">
                    <a:schemeClr val="tx1"/>
                  </a:glow>
                </a:effectLst>
              </a:rPr>
              <a:t> speaks in this way, "Do not say</a:t>
            </a:r>
            <a:br>
              <a:rPr lang="en-US" altLang="en-US" sz="4000" b="1" dirty="0">
                <a:solidFill>
                  <a:schemeClr val="bg1"/>
                </a:solidFill>
                <a:effectLst>
                  <a:glow rad="76200">
                    <a:schemeClr val="tx1"/>
                  </a:glow>
                </a:effectLst>
              </a:rPr>
            </a:br>
            <a:r>
              <a:rPr lang="en-US" altLang="en-US" sz="4000" b="1" dirty="0">
                <a:solidFill>
                  <a:schemeClr val="bg1"/>
                </a:solidFill>
                <a:effectLst>
                  <a:glow rad="76200">
                    <a:schemeClr val="tx1"/>
                  </a:glow>
                </a:effectLst>
              </a:rPr>
              <a:t> in your heart, 'Who will ascend</a:t>
            </a:r>
            <a:br>
              <a:rPr lang="en-US" altLang="en-US" sz="4000" b="1" dirty="0">
                <a:solidFill>
                  <a:schemeClr val="bg1"/>
                </a:solidFill>
                <a:effectLst>
                  <a:glow rad="76200">
                    <a:schemeClr val="tx1"/>
                  </a:glow>
                </a:effectLst>
              </a:rPr>
            </a:br>
            <a:r>
              <a:rPr lang="en-US" altLang="en-US" sz="4000" b="1" dirty="0">
                <a:solidFill>
                  <a:schemeClr val="bg1"/>
                </a:solidFill>
                <a:effectLst>
                  <a:glow rad="76200">
                    <a:schemeClr val="tx1"/>
                  </a:glow>
                </a:effectLst>
              </a:rPr>
              <a:t> into heaven?' "</a:t>
            </a:r>
          </a:p>
        </p:txBody>
      </p:sp>
      <p:sp>
        <p:nvSpPr>
          <p:cNvPr id="28683" name="Rectangle 11"/>
          <p:cNvSpPr>
            <a:spLocks noChangeArrowheads="1"/>
          </p:cNvSpPr>
          <p:nvPr/>
        </p:nvSpPr>
        <p:spPr bwMode="auto">
          <a:xfrm>
            <a:off x="609600" y="2514600"/>
            <a:ext cx="8153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4000" b="1" dirty="0"/>
              <a:t>                            (that is, to bring</a:t>
            </a:r>
            <a:br>
              <a:rPr lang="en-US" altLang="en-US" sz="4000" b="1" dirty="0"/>
            </a:br>
            <a:r>
              <a:rPr lang="en-US" altLang="en-US" sz="4000" b="1" dirty="0"/>
              <a:t>   Christ down from above) or,   </a:t>
            </a:r>
            <a:br>
              <a:rPr lang="en-US" altLang="en-US" sz="4000" b="1" dirty="0"/>
            </a:br>
            <a:r>
              <a:rPr lang="en-US" altLang="en-US" sz="4000" b="1" dirty="0"/>
              <a:t>  " 'Who will descend into the</a:t>
            </a:r>
            <a:br>
              <a:rPr lang="en-US" altLang="en-US" sz="4000" b="1" dirty="0"/>
            </a:br>
            <a:r>
              <a:rPr lang="en-US" altLang="en-US" sz="4000" b="1" dirty="0"/>
              <a:t>abyss?'" (that is, to bring Christ</a:t>
            </a:r>
            <a:br>
              <a:rPr lang="en-US" altLang="en-US" sz="4000" b="1" dirty="0"/>
            </a:br>
            <a:r>
              <a:rPr lang="en-US" altLang="en-US" sz="4000" b="1" dirty="0"/>
              <a:t>up from the dead). </a:t>
            </a:r>
            <a:r>
              <a:rPr lang="en-US" altLang="en-US" sz="3200" b="1" i="1" dirty="0"/>
              <a:t>– Romans 10:6-7</a:t>
            </a:r>
            <a:r>
              <a:rPr lang="en-US" altLang="en-US" sz="4000" dirty="0"/>
              <a:t> </a:t>
            </a:r>
          </a:p>
        </p:txBody>
      </p:sp>
      <p:sp>
        <p:nvSpPr>
          <p:cNvPr id="28684" name="Rectangle 12"/>
          <p:cNvSpPr>
            <a:spLocks noChangeArrowheads="1"/>
          </p:cNvSpPr>
          <p:nvPr/>
        </p:nvSpPr>
        <p:spPr bwMode="auto">
          <a:xfrm>
            <a:off x="533400" y="2514600"/>
            <a:ext cx="8077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sz="4000" b="1" dirty="0">
                <a:effectLst>
                  <a:glow rad="127000">
                    <a:schemeClr val="tx1"/>
                  </a:glow>
                </a:effectLst>
              </a:rPr>
              <a:t>                            </a:t>
            </a:r>
            <a:r>
              <a:rPr lang="en-US" altLang="en-US" sz="4000" b="1" dirty="0">
                <a:solidFill>
                  <a:schemeClr val="bg1"/>
                </a:solidFill>
                <a:effectLst>
                  <a:glow rad="127000">
                    <a:schemeClr val="tx1"/>
                  </a:glow>
                </a:effectLst>
              </a:rPr>
              <a:t>(that is, to bring</a:t>
            </a:r>
            <a:br>
              <a:rPr lang="en-US" altLang="en-US" sz="4000" b="1" dirty="0">
                <a:solidFill>
                  <a:schemeClr val="bg1"/>
                </a:solidFill>
                <a:effectLst>
                  <a:glow rad="127000">
                    <a:schemeClr val="tx1"/>
                  </a:glow>
                </a:effectLst>
              </a:rPr>
            </a:br>
            <a:r>
              <a:rPr lang="en-US" altLang="en-US" sz="4000" b="1" dirty="0">
                <a:solidFill>
                  <a:schemeClr val="bg1"/>
                </a:solidFill>
                <a:effectLst>
                  <a:glow rad="127000">
                    <a:schemeClr val="tx1"/>
                  </a:glow>
                </a:effectLst>
              </a:rPr>
              <a:t>   Christ down from above) or,   </a:t>
            </a:r>
            <a:br>
              <a:rPr lang="en-US" altLang="en-US" sz="4000" b="1" dirty="0">
                <a:solidFill>
                  <a:schemeClr val="bg1"/>
                </a:solidFill>
                <a:effectLst>
                  <a:glow rad="127000">
                    <a:schemeClr val="tx1"/>
                  </a:glow>
                </a:effectLst>
              </a:rPr>
            </a:br>
            <a:r>
              <a:rPr lang="en-US" altLang="en-US" sz="4000" b="1" dirty="0">
                <a:solidFill>
                  <a:schemeClr val="bg1"/>
                </a:solidFill>
                <a:effectLst>
                  <a:glow rad="127000">
                    <a:schemeClr val="tx1"/>
                  </a:glow>
                </a:effectLst>
              </a:rPr>
              <a:t>  " 'Who will descend into the</a:t>
            </a:r>
            <a:br>
              <a:rPr lang="en-US" altLang="en-US" sz="4000" b="1" dirty="0">
                <a:solidFill>
                  <a:schemeClr val="bg1"/>
                </a:solidFill>
                <a:effectLst>
                  <a:glow rad="127000">
                    <a:schemeClr val="tx1"/>
                  </a:glow>
                </a:effectLst>
              </a:rPr>
            </a:br>
            <a:r>
              <a:rPr lang="en-US" altLang="en-US" sz="4000" b="1" dirty="0">
                <a:solidFill>
                  <a:schemeClr val="bg1"/>
                </a:solidFill>
                <a:effectLst>
                  <a:glow rad="127000">
                    <a:schemeClr val="tx1"/>
                  </a:glow>
                </a:effectLst>
              </a:rPr>
              <a:t>abyss?'" (that is, to bring Christ</a:t>
            </a:r>
            <a:br>
              <a:rPr lang="en-US" altLang="en-US" sz="4000" b="1" dirty="0">
                <a:solidFill>
                  <a:schemeClr val="bg1"/>
                </a:solidFill>
                <a:effectLst>
                  <a:glow rad="127000">
                    <a:schemeClr val="tx1"/>
                  </a:glow>
                </a:effectLst>
              </a:rPr>
            </a:br>
            <a:r>
              <a:rPr lang="en-US" altLang="en-US" sz="4000" b="1" dirty="0">
                <a:solidFill>
                  <a:schemeClr val="bg1"/>
                </a:solidFill>
                <a:effectLst>
                  <a:glow rad="127000">
                    <a:schemeClr val="tx1"/>
                  </a:glow>
                </a:effectLst>
              </a:rPr>
              <a:t>up from the dead). </a:t>
            </a:r>
            <a:r>
              <a:rPr lang="en-US" altLang="en-US" sz="3200" b="1" i="1" dirty="0">
                <a:solidFill>
                  <a:schemeClr val="bg1"/>
                </a:solidFill>
                <a:effectLst>
                  <a:glow rad="127000">
                    <a:schemeClr val="tx1"/>
                  </a:glow>
                </a:effectLst>
              </a:rPr>
              <a:t>– Romans 10:6</a:t>
            </a:r>
            <a:r>
              <a:rPr lang="en-US" altLang="en-US" sz="800" b="1" i="1" dirty="0">
                <a:solidFill>
                  <a:schemeClr val="bg1"/>
                </a:solidFill>
                <a:effectLst>
                  <a:glow rad="127000">
                    <a:schemeClr val="tx1"/>
                  </a:glow>
                </a:effectLst>
              </a:rPr>
              <a:t> </a:t>
            </a:r>
            <a:r>
              <a:rPr lang="en-US" altLang="en-US" sz="3200" b="1" i="1" dirty="0">
                <a:solidFill>
                  <a:schemeClr val="bg1"/>
                </a:solidFill>
                <a:effectLst>
                  <a:glow rad="127000">
                    <a:schemeClr val="tx1"/>
                  </a:glow>
                </a:effectLst>
              </a:rPr>
              <a:t>-7</a:t>
            </a:r>
            <a:r>
              <a:rPr lang="en-US" altLang="en-US" sz="4000" dirty="0">
                <a:solidFill>
                  <a:schemeClr val="bg1"/>
                </a:solidFill>
                <a:effectLst>
                  <a:glow rad="127000">
                    <a:schemeClr val="tx1"/>
                  </a:glow>
                </a:effectLst>
              </a:rPr>
              <a:t> </a:t>
            </a:r>
          </a:p>
        </p:txBody>
      </p:sp>
      <p:sp>
        <p:nvSpPr>
          <p:cNvPr id="28686" name="Rectangle 14"/>
          <p:cNvSpPr>
            <a:spLocks noChangeArrowheads="1"/>
          </p:cNvSpPr>
          <p:nvPr/>
        </p:nvSpPr>
        <p:spPr bwMode="auto">
          <a:xfrm>
            <a:off x="3429000" y="762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FF0000"/>
                </a:solidFill>
              </a:rPr>
              <a:t>  </a:t>
            </a:r>
            <a:r>
              <a:rPr lang="en-US" altLang="en-US" sz="4000" b="1" dirty="0">
                <a:solidFill>
                  <a:schemeClr val="bg1"/>
                </a:solidFill>
                <a:effectLst>
                  <a:glow rad="63500">
                    <a:schemeClr val="tx1"/>
                  </a:glow>
                </a:effectLst>
              </a:rPr>
              <a:t>faith</a:t>
            </a:r>
          </a:p>
        </p:txBody>
      </p:sp>
      <p:sp>
        <p:nvSpPr>
          <p:cNvPr id="19" name="Rectangle 13">
            <a:extLst>
              <a:ext uri="{FF2B5EF4-FFF2-40B4-BE49-F238E27FC236}">
                <a16:creationId xmlns:a16="http://schemas.microsoft.com/office/drawing/2014/main" id="{C8F77C9C-EAFA-45FD-A302-1148737DEAFD}"/>
              </a:ext>
            </a:extLst>
          </p:cNvPr>
          <p:cNvSpPr>
            <a:spLocks noChangeArrowheads="1"/>
          </p:cNvSpPr>
          <p:nvPr/>
        </p:nvSpPr>
        <p:spPr bwMode="auto">
          <a:xfrm>
            <a:off x="2550291" y="760371"/>
            <a:ext cx="29602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ln w="3175">
                  <a:noFill/>
                </a:ln>
                <a:solidFill>
                  <a:schemeClr val="bg1"/>
                </a:solidFill>
                <a:effectLst>
                  <a:glow rad="63500">
                    <a:schemeClr val="tx1"/>
                  </a:glow>
                </a:effectLst>
              </a:rPr>
              <a:t>righteous</a:t>
            </a:r>
          </a:p>
        </p:txBody>
      </p:sp>
      <p:sp>
        <p:nvSpPr>
          <p:cNvPr id="28687" name="Rectangle 15"/>
          <p:cNvSpPr>
            <a:spLocks noChangeArrowheads="1"/>
          </p:cNvSpPr>
          <p:nvPr/>
        </p:nvSpPr>
        <p:spPr bwMode="auto">
          <a:xfrm>
            <a:off x="-2362200" y="31242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dirty="0">
                <a:solidFill>
                  <a:schemeClr val="bg1"/>
                </a:solidFill>
                <a:effectLst>
                  <a:glow rad="63500">
                    <a:schemeClr val="tx1"/>
                  </a:glow>
                </a:effectLst>
              </a:rPr>
              <a:t> </a:t>
            </a:r>
            <a:r>
              <a:rPr lang="en-US" altLang="en-US" sz="3900" b="1" dirty="0">
                <a:solidFill>
                  <a:schemeClr val="bg1"/>
                </a:solidFill>
                <a:effectLst>
                  <a:glow rad="63500">
                    <a:schemeClr val="tx1"/>
                  </a:glow>
                </a:effectLst>
              </a:rPr>
              <a:t> </a:t>
            </a:r>
            <a:r>
              <a:rPr lang="en-US" altLang="en-US" sz="4000" b="1" dirty="0">
                <a:solidFill>
                  <a:schemeClr val="bg1"/>
                </a:solidFill>
                <a:effectLst>
                  <a:glow rad="63500">
                    <a:schemeClr val="tx1"/>
                  </a:glow>
                </a:effectLst>
              </a:rPr>
              <a:t>Christ</a:t>
            </a:r>
          </a:p>
        </p:txBody>
      </p:sp>
      <p:sp>
        <p:nvSpPr>
          <p:cNvPr id="28688" name="Rectangle 16"/>
          <p:cNvSpPr>
            <a:spLocks noChangeArrowheads="1"/>
          </p:cNvSpPr>
          <p:nvPr/>
        </p:nvSpPr>
        <p:spPr bwMode="auto">
          <a:xfrm>
            <a:off x="-3352800" y="49530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dirty="0">
                <a:effectLst>
                  <a:glow rad="63500">
                    <a:schemeClr val="tx1"/>
                  </a:glow>
                </a:effectLst>
              </a:rPr>
              <a:t>  </a:t>
            </a:r>
            <a:r>
              <a:rPr lang="en-US" altLang="en-US" sz="3600" dirty="0">
                <a:effectLst>
                  <a:glow rad="63500">
                    <a:schemeClr val="tx1"/>
                  </a:glow>
                </a:effectLst>
              </a:rPr>
              <a:t> </a:t>
            </a:r>
            <a:r>
              <a:rPr lang="en-US" altLang="en-US" sz="4000" dirty="0">
                <a:effectLst>
                  <a:glow rad="63500">
                    <a:schemeClr val="tx1"/>
                  </a:glow>
                </a:effectLst>
              </a:rPr>
              <a:t> </a:t>
            </a:r>
            <a:r>
              <a:rPr lang="en-US" altLang="en-US" sz="4000" b="1" dirty="0">
                <a:solidFill>
                  <a:schemeClr val="bg1"/>
                </a:solidFill>
                <a:effectLst>
                  <a:glow rad="63500">
                    <a:schemeClr val="tx1"/>
                  </a:glow>
                </a:effectLst>
              </a:rPr>
              <a:t>up</a:t>
            </a:r>
          </a:p>
        </p:txBody>
      </p:sp>
      <p:sp>
        <p:nvSpPr>
          <p:cNvPr id="28689" name="Rectangle 17"/>
          <p:cNvSpPr>
            <a:spLocks noChangeArrowheads="1"/>
          </p:cNvSpPr>
          <p:nvPr/>
        </p:nvSpPr>
        <p:spPr bwMode="auto">
          <a:xfrm>
            <a:off x="-822960" y="31242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000" b="1" dirty="0">
                <a:solidFill>
                  <a:schemeClr val="bg1"/>
                </a:solidFill>
              </a:rPr>
              <a:t>  </a:t>
            </a:r>
            <a:r>
              <a:rPr lang="en-US" altLang="en-US" sz="4000" b="1" dirty="0">
                <a:solidFill>
                  <a:schemeClr val="bg1"/>
                </a:solidFill>
                <a:effectLst>
                  <a:glow rad="63500">
                    <a:schemeClr val="tx1"/>
                  </a:glow>
                </a:effectLst>
              </a:rPr>
              <a:t>down</a:t>
            </a:r>
          </a:p>
        </p:txBody>
      </p:sp>
      <p:sp>
        <p:nvSpPr>
          <p:cNvPr id="28690" name="Rectangle 18"/>
          <p:cNvSpPr>
            <a:spLocks noChangeArrowheads="1"/>
          </p:cNvSpPr>
          <p:nvPr/>
        </p:nvSpPr>
        <p:spPr bwMode="auto">
          <a:xfrm>
            <a:off x="1524000" y="1752600"/>
            <a:ext cx="6324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For if we would judge ourselves, we would not be judged.              </a:t>
            </a:r>
            <a:r>
              <a:rPr lang="en-US" altLang="en-US" sz="3200" b="1" i="1" dirty="0"/>
              <a:t>– 1</a:t>
            </a:r>
            <a:r>
              <a:rPr lang="en-US" altLang="en-US" sz="3200" b="1" i="1" baseline="30000" dirty="0"/>
              <a:t>st</a:t>
            </a:r>
            <a:r>
              <a:rPr lang="en-US" altLang="en-US" sz="3200" b="1" i="1" dirty="0"/>
              <a:t> Corinthians 11:31</a:t>
            </a:r>
            <a:r>
              <a:rPr lang="en-US" altLang="en-US" dirty="0"/>
              <a:t> </a:t>
            </a:r>
          </a:p>
        </p:txBody>
      </p:sp>
      <p:sp>
        <p:nvSpPr>
          <p:cNvPr id="28691" name="Rectangle 19"/>
          <p:cNvSpPr>
            <a:spLocks noChangeArrowheads="1"/>
          </p:cNvSpPr>
          <p:nvPr/>
        </p:nvSpPr>
        <p:spPr bwMode="auto">
          <a:xfrm>
            <a:off x="1447800" y="1752600"/>
            <a:ext cx="6324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For if we would judge ourselves, we would not be judged.              </a:t>
            </a:r>
            <a:r>
              <a:rPr lang="en-US" altLang="en-US" sz="3200" b="1" i="1" dirty="0">
                <a:solidFill>
                  <a:schemeClr val="bg1"/>
                </a:solidFill>
                <a:effectLst>
                  <a:glow rad="63500">
                    <a:schemeClr val="tx1"/>
                  </a:glow>
                </a:effectLst>
              </a:rPr>
              <a:t>– 1</a:t>
            </a:r>
            <a:r>
              <a:rPr lang="en-US" altLang="en-US" sz="3200" b="1" i="1" baseline="30000" dirty="0">
                <a:solidFill>
                  <a:schemeClr val="bg1"/>
                </a:solidFill>
                <a:effectLst>
                  <a:glow rad="63500">
                    <a:schemeClr val="tx1"/>
                  </a:glow>
                </a:effectLst>
              </a:rPr>
              <a:t>st</a:t>
            </a:r>
            <a:r>
              <a:rPr lang="en-US" altLang="en-US" sz="3200" b="1" i="1" dirty="0">
                <a:solidFill>
                  <a:schemeClr val="bg1"/>
                </a:solidFill>
                <a:effectLst>
                  <a:glow rad="63500">
                    <a:schemeClr val="tx1"/>
                  </a:glow>
                </a:effectLst>
              </a:rPr>
              <a:t> Corinthians 11:31</a:t>
            </a:r>
            <a:r>
              <a:rPr lang="en-US" altLang="en-US" dirty="0">
                <a:solidFill>
                  <a:schemeClr val="bg1"/>
                </a:solidFill>
                <a:effectLst>
                  <a:glow rad="63500">
                    <a:schemeClr val="tx1"/>
                  </a:glow>
                </a:effectLst>
              </a:rPr>
              <a:t> </a:t>
            </a:r>
          </a:p>
        </p:txBody>
      </p:sp>
      <p:sp>
        <p:nvSpPr>
          <p:cNvPr id="28694" name="Rectangle 22"/>
          <p:cNvSpPr>
            <a:spLocks noChangeArrowheads="1"/>
          </p:cNvSpPr>
          <p:nvPr/>
        </p:nvSpPr>
        <p:spPr bwMode="auto">
          <a:xfrm>
            <a:off x="4076448" y="2055144"/>
            <a:ext cx="6978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w</a:t>
            </a:r>
            <a:endParaRPr lang="en-US" altLang="en-US" dirty="0"/>
          </a:p>
        </p:txBody>
      </p:sp>
      <p:sp>
        <p:nvSpPr>
          <p:cNvPr id="28695" name="Rectangle 23"/>
          <p:cNvSpPr>
            <a:spLocks noChangeArrowheads="1"/>
          </p:cNvSpPr>
          <p:nvPr/>
        </p:nvSpPr>
        <p:spPr bwMode="auto">
          <a:xfrm>
            <a:off x="2377491" y="2690936"/>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r</a:t>
            </a:r>
            <a:endParaRPr lang="en-US" altLang="en-US" dirty="0"/>
          </a:p>
        </p:txBody>
      </p:sp>
      <p:sp>
        <p:nvSpPr>
          <p:cNvPr id="28696" name="Rectangle 24"/>
          <p:cNvSpPr>
            <a:spLocks noChangeArrowheads="1"/>
          </p:cNvSpPr>
          <p:nvPr/>
        </p:nvSpPr>
        <p:spPr bwMode="auto">
          <a:xfrm>
            <a:off x="6920539" y="2691063"/>
            <a:ext cx="48126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d</a:t>
            </a:r>
            <a:endParaRPr lang="en-US" altLang="en-US" dirty="0"/>
          </a:p>
        </p:txBody>
      </p:sp>
      <p:sp>
        <p:nvSpPr>
          <p:cNvPr id="28697" name="Rectangle 25"/>
          <p:cNvSpPr>
            <a:spLocks noChangeArrowheads="1"/>
          </p:cNvSpPr>
          <p:nvPr/>
        </p:nvSpPr>
        <p:spPr bwMode="auto">
          <a:xfrm>
            <a:off x="2947737" y="3436143"/>
            <a:ext cx="52938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o</a:t>
            </a:r>
            <a:endParaRPr lang="en-US" altLang="en-US" dirty="0"/>
          </a:p>
        </p:txBody>
      </p:sp>
      <p:sp>
        <p:nvSpPr>
          <p:cNvPr id="20" name="Rectangle 8" hidden="1">
            <a:extLst>
              <a:ext uri="{FF2B5EF4-FFF2-40B4-BE49-F238E27FC236}">
                <a16:creationId xmlns:a16="http://schemas.microsoft.com/office/drawing/2014/main" id="{E461FC3D-75B9-44A6-8022-2384F6AC1366}"/>
              </a:ext>
            </a:extLst>
          </p:cNvPr>
          <p:cNvSpPr>
            <a:spLocks noChangeArrowheads="1"/>
          </p:cNvSpPr>
          <p:nvPr/>
        </p:nvSpPr>
        <p:spPr bwMode="auto">
          <a:xfrm>
            <a:off x="228600" y="14478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dirty="0">
                <a:solidFill>
                  <a:schemeClr val="tx1"/>
                </a:solidFill>
              </a:rPr>
              <a:t> </a:t>
            </a:r>
            <a:r>
              <a:rPr lang="en-US" altLang="en-US" sz="4000" b="1" dirty="0">
                <a:solidFill>
                  <a:schemeClr val="tx1"/>
                </a:solidFill>
              </a:rPr>
              <a:t> </a:t>
            </a:r>
            <a:r>
              <a:rPr lang="en-US" altLang="en-US" sz="3600" b="1" dirty="0">
                <a:solidFill>
                  <a:srgbClr val="66FF33"/>
                </a:solidFill>
              </a:rPr>
              <a:t>word</a:t>
            </a:r>
            <a:endParaRPr lang="en-US" altLang="en-US" sz="2800" b="1" i="1" dirty="0">
              <a:solidFill>
                <a:srgbClr val="66FF3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2868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8686"/>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8681"/>
                                        </p:tgtEl>
                                        <p:attrNameLst>
                                          <p:attrName>style.visibility</p:attrName>
                                        </p:attrNameLst>
                                      </p:cBhvr>
                                      <p:to>
                                        <p:strVal val="visible"/>
                                      </p:to>
                                    </p:set>
                                    <p:animEffect transition="in" filter="fade">
                                      <p:cBhvr>
                                        <p:cTn id="11" dur="1000"/>
                                        <p:tgtEl>
                                          <p:spTgt spid="28681"/>
                                        </p:tgtEl>
                                      </p:cBhvr>
                                    </p:animEffect>
                                    <p:anim calcmode="lin" valueType="num">
                                      <p:cBhvr>
                                        <p:cTn id="12" dur="1000" fill="hold"/>
                                        <p:tgtEl>
                                          <p:spTgt spid="28681"/>
                                        </p:tgtEl>
                                        <p:attrNameLst>
                                          <p:attrName>ppt_x</p:attrName>
                                        </p:attrNameLst>
                                      </p:cBhvr>
                                      <p:tavLst>
                                        <p:tav tm="0">
                                          <p:val>
                                            <p:strVal val="#ppt_x"/>
                                          </p:val>
                                        </p:tav>
                                        <p:tav tm="100000">
                                          <p:val>
                                            <p:strVal val="#ppt_x"/>
                                          </p:val>
                                        </p:tav>
                                      </p:tavLst>
                                    </p:anim>
                                    <p:anim calcmode="lin" valueType="num">
                                      <p:cBhvr>
                                        <p:cTn id="13" dur="1000" fill="hold"/>
                                        <p:tgtEl>
                                          <p:spTgt spid="2868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8682"/>
                                        </p:tgtEl>
                                        <p:attrNameLst>
                                          <p:attrName>style.visibility</p:attrName>
                                        </p:attrNameLst>
                                      </p:cBhvr>
                                      <p:to>
                                        <p:strVal val="visible"/>
                                      </p:to>
                                    </p:set>
                                    <p:animEffect transition="in" filter="fade">
                                      <p:cBhvr>
                                        <p:cTn id="16" dur="1000"/>
                                        <p:tgtEl>
                                          <p:spTgt spid="28682"/>
                                        </p:tgtEl>
                                      </p:cBhvr>
                                    </p:animEffect>
                                    <p:anim calcmode="lin" valueType="num">
                                      <p:cBhvr>
                                        <p:cTn id="17" dur="1000" fill="hold"/>
                                        <p:tgtEl>
                                          <p:spTgt spid="28682"/>
                                        </p:tgtEl>
                                        <p:attrNameLst>
                                          <p:attrName>ppt_x</p:attrName>
                                        </p:attrNameLst>
                                      </p:cBhvr>
                                      <p:tavLst>
                                        <p:tav tm="0">
                                          <p:val>
                                            <p:strVal val="#ppt_x"/>
                                          </p:val>
                                        </p:tav>
                                        <p:tav tm="100000">
                                          <p:val>
                                            <p:strVal val="#ppt_x"/>
                                          </p:val>
                                        </p:tav>
                                      </p:tavLst>
                                    </p:anim>
                                    <p:anim calcmode="lin" valueType="num">
                                      <p:cBhvr>
                                        <p:cTn id="18" dur="1000" fill="hold"/>
                                        <p:tgtEl>
                                          <p:spTgt spid="2868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000"/>
                            </p:stCondLst>
                            <p:childTnLst>
                              <p:par>
                                <p:cTn id="20" presetID="10" presetClass="exit" presetSubtype="0" fill="hold" grpId="0" nodeType="afterEffect">
                                  <p:stCondLst>
                                    <p:cond delay="0"/>
                                  </p:stCondLst>
                                  <p:childTnLst>
                                    <p:animEffect transition="out" filter="fade">
                                      <p:cBhvr>
                                        <p:cTn id="21" dur="250"/>
                                        <p:tgtEl>
                                          <p:spTgt spid="19"/>
                                        </p:tgtEl>
                                      </p:cBhvr>
                                    </p:animEffect>
                                    <p:set>
                                      <p:cBhvr>
                                        <p:cTn id="22" dur="1" fill="hold">
                                          <p:stCondLst>
                                            <p:cond delay="249"/>
                                          </p:stCondLst>
                                        </p:cTn>
                                        <p:tgtEl>
                                          <p:spTgt spid="19"/>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28679"/>
                                        </p:tgtEl>
                                        <p:attrNameLst>
                                          <p:attrName>style.visibility</p:attrName>
                                        </p:attrNameLst>
                                      </p:cBhvr>
                                      <p:to>
                                        <p:strVal val="visible"/>
                                      </p:to>
                                    </p:set>
                                    <p:anim calcmode="lin" valueType="num">
                                      <p:cBhvr additive="base">
                                        <p:cTn id="25" dur="1000" fill="hold"/>
                                        <p:tgtEl>
                                          <p:spTgt spid="28679"/>
                                        </p:tgtEl>
                                        <p:attrNameLst>
                                          <p:attrName>ppt_x</p:attrName>
                                        </p:attrNameLst>
                                      </p:cBhvr>
                                      <p:tavLst>
                                        <p:tav tm="0">
                                          <p:val>
                                            <p:strVal val="#ppt_x"/>
                                          </p:val>
                                        </p:tav>
                                        <p:tav tm="100000">
                                          <p:val>
                                            <p:strVal val="#ppt_x"/>
                                          </p:val>
                                        </p:tav>
                                      </p:tavLst>
                                    </p:anim>
                                    <p:anim calcmode="lin" valueType="num">
                                      <p:cBhvr additive="base">
                                        <p:cTn id="26" dur="1000" fill="hold"/>
                                        <p:tgtEl>
                                          <p:spTgt spid="28679"/>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000"/>
                            </p:stCondLst>
                            <p:childTnLst>
                              <p:par>
                                <p:cTn id="28" presetID="10" presetClass="exit" presetSubtype="0" fill="hold" grpId="1" nodeType="afterEffect">
                                  <p:stCondLst>
                                    <p:cond delay="0"/>
                                  </p:stCondLst>
                                  <p:childTnLst>
                                    <p:animEffect transition="out" filter="fade">
                                      <p:cBhvr>
                                        <p:cTn id="29" dur="2000"/>
                                        <p:tgtEl>
                                          <p:spTgt spid="28686"/>
                                        </p:tgtEl>
                                      </p:cBhvr>
                                    </p:animEffect>
                                    <p:set>
                                      <p:cBhvr>
                                        <p:cTn id="30" dur="1" fill="hold">
                                          <p:stCondLst>
                                            <p:cond delay="1999"/>
                                          </p:stCondLst>
                                        </p:cTn>
                                        <p:tgtEl>
                                          <p:spTgt spid="2868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8683"/>
                                        </p:tgtEl>
                                        <p:attrNameLst>
                                          <p:attrName>style.visibility</p:attrName>
                                        </p:attrNameLst>
                                      </p:cBhvr>
                                      <p:to>
                                        <p:strVal val="visible"/>
                                      </p:to>
                                    </p:set>
                                    <p:animEffect transition="in" filter="fade">
                                      <p:cBhvr>
                                        <p:cTn id="35" dur="1000"/>
                                        <p:tgtEl>
                                          <p:spTgt spid="28683"/>
                                        </p:tgtEl>
                                      </p:cBhvr>
                                    </p:animEffect>
                                    <p:anim calcmode="lin" valueType="num">
                                      <p:cBhvr>
                                        <p:cTn id="36" dur="1000" fill="hold"/>
                                        <p:tgtEl>
                                          <p:spTgt spid="28683"/>
                                        </p:tgtEl>
                                        <p:attrNameLst>
                                          <p:attrName>ppt_x</p:attrName>
                                        </p:attrNameLst>
                                      </p:cBhvr>
                                      <p:tavLst>
                                        <p:tav tm="0">
                                          <p:val>
                                            <p:strVal val="#ppt_x"/>
                                          </p:val>
                                        </p:tav>
                                        <p:tav tm="100000">
                                          <p:val>
                                            <p:strVal val="#ppt_x"/>
                                          </p:val>
                                        </p:tav>
                                      </p:tavLst>
                                    </p:anim>
                                    <p:anim calcmode="lin" valueType="num">
                                      <p:cBhvr>
                                        <p:cTn id="37" dur="1000" fill="hold"/>
                                        <p:tgtEl>
                                          <p:spTgt spid="2868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8684"/>
                                        </p:tgtEl>
                                        <p:attrNameLst>
                                          <p:attrName>style.visibility</p:attrName>
                                        </p:attrNameLst>
                                      </p:cBhvr>
                                      <p:to>
                                        <p:strVal val="visible"/>
                                      </p:to>
                                    </p:set>
                                    <p:animEffect transition="in" filter="fade">
                                      <p:cBhvr>
                                        <p:cTn id="40" dur="1000"/>
                                        <p:tgtEl>
                                          <p:spTgt spid="28684"/>
                                        </p:tgtEl>
                                      </p:cBhvr>
                                    </p:animEffect>
                                    <p:anim calcmode="lin" valueType="num">
                                      <p:cBhvr>
                                        <p:cTn id="41" dur="1000" fill="hold"/>
                                        <p:tgtEl>
                                          <p:spTgt spid="28684"/>
                                        </p:tgtEl>
                                        <p:attrNameLst>
                                          <p:attrName>ppt_x</p:attrName>
                                        </p:attrNameLst>
                                      </p:cBhvr>
                                      <p:tavLst>
                                        <p:tav tm="0">
                                          <p:val>
                                            <p:strVal val="#ppt_x"/>
                                          </p:val>
                                        </p:tav>
                                        <p:tav tm="100000">
                                          <p:val>
                                            <p:strVal val="#ppt_x"/>
                                          </p:val>
                                        </p:tav>
                                      </p:tavLst>
                                    </p:anim>
                                    <p:anim calcmode="lin" valueType="num">
                                      <p:cBhvr>
                                        <p:cTn id="42" dur="1000" fill="hold"/>
                                        <p:tgtEl>
                                          <p:spTgt spid="2868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2" presetClass="entr" presetSubtype="1" fill="hold" nodeType="afterEffect">
                                  <p:stCondLst>
                                    <p:cond delay="0"/>
                                  </p:stCondLst>
                                  <p:childTnLst>
                                    <p:set>
                                      <p:cBhvr>
                                        <p:cTn id="45" dur="1" fill="hold">
                                          <p:stCondLst>
                                            <p:cond delay="0"/>
                                          </p:stCondLst>
                                        </p:cTn>
                                        <p:tgtEl>
                                          <p:spTgt spid="28680"/>
                                        </p:tgtEl>
                                        <p:attrNameLst>
                                          <p:attrName>style.visibility</p:attrName>
                                        </p:attrNameLst>
                                      </p:cBhvr>
                                      <p:to>
                                        <p:strVal val="visible"/>
                                      </p:to>
                                    </p:set>
                                    <p:anim calcmode="lin" valueType="num">
                                      <p:cBhvr additive="base">
                                        <p:cTn id="46" dur="1000" fill="hold"/>
                                        <p:tgtEl>
                                          <p:spTgt spid="28680"/>
                                        </p:tgtEl>
                                        <p:attrNameLst>
                                          <p:attrName>ppt_x</p:attrName>
                                        </p:attrNameLst>
                                      </p:cBhvr>
                                      <p:tavLst>
                                        <p:tav tm="0">
                                          <p:val>
                                            <p:strVal val="#ppt_x"/>
                                          </p:val>
                                        </p:tav>
                                        <p:tav tm="100000">
                                          <p:val>
                                            <p:strVal val="#ppt_x"/>
                                          </p:val>
                                        </p:tav>
                                      </p:tavLst>
                                    </p:anim>
                                    <p:anim calcmode="lin" valueType="num">
                                      <p:cBhvr additive="base">
                                        <p:cTn id="47" dur="1000" fill="hold"/>
                                        <p:tgtEl>
                                          <p:spTgt spid="28680"/>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688"/>
                                        </p:tgtEl>
                                        <p:attrNameLst>
                                          <p:attrName>style.visibility</p:attrName>
                                        </p:attrNameLst>
                                      </p:cBhvr>
                                      <p:to>
                                        <p:strVal val="visible"/>
                                      </p:to>
                                    </p:set>
                                    <p:animEffect transition="in" filter="fade">
                                      <p:cBhvr>
                                        <p:cTn id="52" dur="250"/>
                                        <p:tgtEl>
                                          <p:spTgt spid="286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687"/>
                                        </p:tgtEl>
                                        <p:attrNameLst>
                                          <p:attrName>style.visibility</p:attrName>
                                        </p:attrNameLst>
                                      </p:cBhvr>
                                      <p:to>
                                        <p:strVal val="visible"/>
                                      </p:to>
                                    </p:set>
                                    <p:animEffect transition="in" filter="fade">
                                      <p:cBhvr>
                                        <p:cTn id="55" dur="250"/>
                                        <p:tgtEl>
                                          <p:spTgt spid="286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689"/>
                                        </p:tgtEl>
                                        <p:attrNameLst>
                                          <p:attrName>style.visibility</p:attrName>
                                        </p:attrNameLst>
                                      </p:cBhvr>
                                      <p:to>
                                        <p:strVal val="visible"/>
                                      </p:to>
                                    </p:set>
                                    <p:animEffect transition="in" filter="fade">
                                      <p:cBhvr>
                                        <p:cTn id="58" dur="250"/>
                                        <p:tgtEl>
                                          <p:spTgt spid="28689"/>
                                        </p:tgtEl>
                                      </p:cBhvr>
                                    </p:animEffect>
                                  </p:childTnLst>
                                </p:cTn>
                              </p:par>
                              <p:par>
                                <p:cTn id="59" presetID="0" presetClass="path" presetSubtype="0" accel="50000" decel="50000" fill="hold" grpId="2" nodeType="withEffect">
                                  <p:stCondLst>
                                    <p:cond delay="0"/>
                                  </p:stCondLst>
                                  <p:childTnLst>
                                    <p:animMotion origin="layout" path="M 3.33333E-6 -2.22222E-6 L 0.14722 0.36667 " pathEditMode="relative" rAng="0" ptsTypes="AA">
                                      <p:cBhvr>
                                        <p:cTn id="60" dur="2000" fill="hold"/>
                                        <p:tgtEl>
                                          <p:spTgt spid="28689"/>
                                        </p:tgtEl>
                                        <p:attrNameLst>
                                          <p:attrName>ppt_x</p:attrName>
                                          <p:attrName>ppt_y</p:attrName>
                                        </p:attrNameLst>
                                      </p:cBhvr>
                                      <p:rCtr x="7361" y="18333"/>
                                    </p:animMotion>
                                  </p:childTnLst>
                                </p:cTn>
                              </p:par>
                              <p:par>
                                <p:cTn id="61" presetID="0" presetClass="path" presetSubtype="0" accel="50000" decel="50000" fill="hold" grpId="2" nodeType="withEffect">
                                  <p:stCondLst>
                                    <p:cond delay="0"/>
                                  </p:stCondLst>
                                  <p:childTnLst>
                                    <p:animMotion origin="layout" path="M 3.33333E-6 -2.22222E-6 L 0.31527 0.08889 " pathEditMode="relative" rAng="0" ptsTypes="AA">
                                      <p:cBhvr>
                                        <p:cTn id="62" dur="2000" fill="hold"/>
                                        <p:tgtEl>
                                          <p:spTgt spid="28687"/>
                                        </p:tgtEl>
                                        <p:attrNameLst>
                                          <p:attrName>ppt_x</p:attrName>
                                          <p:attrName>ppt_y</p:attrName>
                                        </p:attrNameLst>
                                      </p:cBhvr>
                                      <p:rCtr x="15764" y="4444"/>
                                    </p:animMotion>
                                  </p:childTnLst>
                                </p:cTn>
                              </p:par>
                              <p:par>
                                <p:cTn id="63" presetID="0" presetClass="path" presetSubtype="0" accel="50000" decel="50000" fill="hold" grpId="2" nodeType="withEffect">
                                  <p:stCondLst>
                                    <p:cond delay="0"/>
                                  </p:stCondLst>
                                  <p:childTnLst>
                                    <p:animMotion origin="layout" path="M -3.33333E-6 1.11111E-6 C -0.00607 -0.07083 -0.01198 -0.14144 -0.00277 -0.2 C 0.00643 -0.25857 0.02431 -0.31181 0.05556 -0.35185 C 0.08681 -0.3919 0.12639 -0.41181 0.18473 -0.44074 C 0.24306 -0.46968 0.35955 -0.5081 0.40556 -0.52593 " pathEditMode="relative" rAng="0" ptsTypes="aaaaa">
                                      <p:cBhvr>
                                        <p:cTn id="64" dur="2000" fill="hold"/>
                                        <p:tgtEl>
                                          <p:spTgt spid="28688"/>
                                        </p:tgtEl>
                                        <p:attrNameLst>
                                          <p:attrName>ppt_x</p:attrName>
                                          <p:attrName>ppt_y</p:attrName>
                                        </p:attrNameLst>
                                      </p:cBhvr>
                                      <p:rCtr x="19670" y="-26296"/>
                                    </p:animMotion>
                                  </p:childTnLst>
                                </p:cTn>
                              </p:par>
                              <p:par>
                                <p:cTn id="65" presetID="10" presetClass="exit" presetSubtype="0" fill="hold" grpId="1" nodeType="withEffect">
                                  <p:stCondLst>
                                    <p:cond delay="0"/>
                                  </p:stCondLst>
                                  <p:childTnLst>
                                    <p:animEffect transition="out" filter="fade">
                                      <p:cBhvr>
                                        <p:cTn id="66" dur="2000"/>
                                        <p:tgtEl>
                                          <p:spTgt spid="28682"/>
                                        </p:tgtEl>
                                      </p:cBhvr>
                                    </p:animEffect>
                                    <p:set>
                                      <p:cBhvr>
                                        <p:cTn id="67" dur="1" fill="hold">
                                          <p:stCondLst>
                                            <p:cond delay="1999"/>
                                          </p:stCondLst>
                                        </p:cTn>
                                        <p:tgtEl>
                                          <p:spTgt spid="2868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28681"/>
                                        </p:tgtEl>
                                      </p:cBhvr>
                                    </p:animEffect>
                                    <p:set>
                                      <p:cBhvr>
                                        <p:cTn id="70" dur="1" fill="hold">
                                          <p:stCondLst>
                                            <p:cond delay="1999"/>
                                          </p:stCondLst>
                                        </p:cTn>
                                        <p:tgtEl>
                                          <p:spTgt spid="2868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28684"/>
                                        </p:tgtEl>
                                      </p:cBhvr>
                                    </p:animEffect>
                                    <p:set>
                                      <p:cBhvr>
                                        <p:cTn id="73" dur="1" fill="hold">
                                          <p:stCondLst>
                                            <p:cond delay="1999"/>
                                          </p:stCondLst>
                                        </p:cTn>
                                        <p:tgtEl>
                                          <p:spTgt spid="2868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28683"/>
                                        </p:tgtEl>
                                      </p:cBhvr>
                                    </p:animEffect>
                                    <p:set>
                                      <p:cBhvr>
                                        <p:cTn id="76" dur="1" fill="hold">
                                          <p:stCondLst>
                                            <p:cond delay="1999"/>
                                          </p:stCondLst>
                                        </p:cTn>
                                        <p:tgtEl>
                                          <p:spTgt spid="28683"/>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1" nodeType="clickEffect">
                                  <p:stCondLst>
                                    <p:cond delay="0"/>
                                  </p:stCondLst>
                                  <p:childTnLst>
                                    <p:animEffect transition="out" filter="fade">
                                      <p:cBhvr>
                                        <p:cTn id="80" dur="2000"/>
                                        <p:tgtEl>
                                          <p:spTgt spid="28688"/>
                                        </p:tgtEl>
                                      </p:cBhvr>
                                    </p:animEffect>
                                    <p:set>
                                      <p:cBhvr>
                                        <p:cTn id="81" dur="1" fill="hold">
                                          <p:stCondLst>
                                            <p:cond delay="1999"/>
                                          </p:stCondLst>
                                        </p:cTn>
                                        <p:tgtEl>
                                          <p:spTgt spid="2868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28687"/>
                                        </p:tgtEl>
                                      </p:cBhvr>
                                    </p:animEffect>
                                    <p:set>
                                      <p:cBhvr>
                                        <p:cTn id="84" dur="1" fill="hold">
                                          <p:stCondLst>
                                            <p:cond delay="1999"/>
                                          </p:stCondLst>
                                        </p:cTn>
                                        <p:tgtEl>
                                          <p:spTgt spid="2868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8689"/>
                                        </p:tgtEl>
                                      </p:cBhvr>
                                    </p:animEffect>
                                    <p:set>
                                      <p:cBhvr>
                                        <p:cTn id="87" dur="1" fill="hold">
                                          <p:stCondLst>
                                            <p:cond delay="1999"/>
                                          </p:stCondLst>
                                        </p:cTn>
                                        <p:tgtEl>
                                          <p:spTgt spid="28689"/>
                                        </p:tgtEl>
                                        <p:attrNameLst>
                                          <p:attrName>style.visibility</p:attrName>
                                        </p:attrNameLst>
                                      </p:cBhvr>
                                      <p:to>
                                        <p:strVal val="hidden"/>
                                      </p:to>
                                    </p:set>
                                  </p:childTnLst>
                                </p:cTn>
                              </p:par>
                              <p:par>
                                <p:cTn id="88" presetID="42" presetClass="path" presetSubtype="0" accel="50000" decel="50000" fill="hold" grpId="3" nodeType="withEffect">
                                  <p:stCondLst>
                                    <p:cond delay="0"/>
                                  </p:stCondLst>
                                  <p:childTnLst>
                                    <p:animMotion origin="layout" path="M 0.40556 -0.52593 L 0.40643 -0.83125 " pathEditMode="relative" rAng="0" ptsTypes="AA">
                                      <p:cBhvr>
                                        <p:cTn id="89" dur="2000" fill="hold"/>
                                        <p:tgtEl>
                                          <p:spTgt spid="28688"/>
                                        </p:tgtEl>
                                        <p:attrNameLst>
                                          <p:attrName>ppt_x</p:attrName>
                                          <p:attrName>ppt_y</p:attrName>
                                        </p:attrNameLst>
                                      </p:cBhvr>
                                      <p:rCtr x="35" y="-15278"/>
                                    </p:animMotion>
                                  </p:childTnLst>
                                </p:cTn>
                              </p:par>
                              <p:par>
                                <p:cTn id="90" presetID="42" presetClass="path" presetSubtype="0" accel="50000" decel="50000" fill="hold" grpId="3" nodeType="withEffect">
                                  <p:stCondLst>
                                    <p:cond delay="0"/>
                                  </p:stCondLst>
                                  <p:childTnLst>
                                    <p:animMotion origin="layout" path="M 0.14723 0.36667 L 0.14566 0.52014 " pathEditMode="relative" rAng="0" ptsTypes="AA">
                                      <p:cBhvr>
                                        <p:cTn id="91" dur="2000" fill="hold"/>
                                        <p:tgtEl>
                                          <p:spTgt spid="28689"/>
                                        </p:tgtEl>
                                        <p:attrNameLst>
                                          <p:attrName>ppt_x</p:attrName>
                                          <p:attrName>ppt_y</p:attrName>
                                        </p:attrNameLst>
                                      </p:cBhvr>
                                      <p:rCtr x="-87" y="7662"/>
                                    </p:animMotion>
                                  </p:childTnLst>
                                </p:cTn>
                              </p:par>
                              <p:par>
                                <p:cTn id="92" presetID="6" presetClass="emph" presetSubtype="0" fill="hold" grpId="3" nodeType="withEffect">
                                  <p:stCondLst>
                                    <p:cond delay="0"/>
                                  </p:stCondLst>
                                  <p:childTnLst>
                                    <p:animScale>
                                      <p:cBhvr>
                                        <p:cTn id="93" dur="2000" fill="hold"/>
                                        <p:tgtEl>
                                          <p:spTgt spid="28687"/>
                                        </p:tgtEl>
                                      </p:cBhvr>
                                      <p:by x="150000" y="150000"/>
                                    </p:animScale>
                                  </p:childTnLst>
                                </p:cTn>
                              </p:par>
                              <p:par>
                                <p:cTn id="94" presetID="3" presetClass="emph" presetSubtype="2" fill="hold" grpId="4" nodeType="withEffect">
                                  <p:stCondLst>
                                    <p:cond delay="0"/>
                                  </p:stCondLst>
                                  <p:childTnLst>
                                    <p:animClr clrSpc="rgb" dir="cw">
                                      <p:cBhvr override="childStyle">
                                        <p:cTn id="95" dur="2000" fill="hold"/>
                                        <p:tgtEl>
                                          <p:spTgt spid="28687"/>
                                        </p:tgtEl>
                                        <p:attrNameLst>
                                          <p:attrName>style.color</p:attrName>
                                        </p:attrNameLst>
                                      </p:cBhvr>
                                      <p:to>
                                        <a:srgbClr val="FF0000"/>
                                      </p:to>
                                    </p:animClr>
                                  </p:childTnLst>
                                </p:cTn>
                              </p:par>
                              <p:par>
                                <p:cTn id="96" presetID="50" presetClass="entr" presetSubtype="0" decel="100000" fill="hold" grpId="0" nodeType="withEffect">
                                  <p:stCondLst>
                                    <p:cond delay="0"/>
                                  </p:stCondLst>
                                  <p:childTnLst>
                                    <p:set>
                                      <p:cBhvr>
                                        <p:cTn id="97" dur="1" fill="hold">
                                          <p:stCondLst>
                                            <p:cond delay="0"/>
                                          </p:stCondLst>
                                        </p:cTn>
                                        <p:tgtEl>
                                          <p:spTgt spid="28690"/>
                                        </p:tgtEl>
                                        <p:attrNameLst>
                                          <p:attrName>style.visibility</p:attrName>
                                        </p:attrNameLst>
                                      </p:cBhvr>
                                      <p:to>
                                        <p:strVal val="visible"/>
                                      </p:to>
                                    </p:set>
                                    <p:anim calcmode="lin" valueType="num">
                                      <p:cBhvr>
                                        <p:cTn id="98" dur="1000" fill="hold"/>
                                        <p:tgtEl>
                                          <p:spTgt spid="28690"/>
                                        </p:tgtEl>
                                        <p:attrNameLst>
                                          <p:attrName>ppt_w</p:attrName>
                                        </p:attrNameLst>
                                      </p:cBhvr>
                                      <p:tavLst>
                                        <p:tav tm="0">
                                          <p:val>
                                            <p:strVal val="#ppt_w+.3"/>
                                          </p:val>
                                        </p:tav>
                                        <p:tav tm="100000">
                                          <p:val>
                                            <p:strVal val="#ppt_w"/>
                                          </p:val>
                                        </p:tav>
                                      </p:tavLst>
                                    </p:anim>
                                    <p:anim calcmode="lin" valueType="num">
                                      <p:cBhvr>
                                        <p:cTn id="99" dur="1000" fill="hold"/>
                                        <p:tgtEl>
                                          <p:spTgt spid="28690"/>
                                        </p:tgtEl>
                                        <p:attrNameLst>
                                          <p:attrName>ppt_h</p:attrName>
                                        </p:attrNameLst>
                                      </p:cBhvr>
                                      <p:tavLst>
                                        <p:tav tm="0">
                                          <p:val>
                                            <p:strVal val="#ppt_h"/>
                                          </p:val>
                                        </p:tav>
                                        <p:tav tm="100000">
                                          <p:val>
                                            <p:strVal val="#ppt_h"/>
                                          </p:val>
                                        </p:tav>
                                      </p:tavLst>
                                    </p:anim>
                                    <p:animEffect transition="in" filter="fade">
                                      <p:cBhvr>
                                        <p:cTn id="100" dur="1000"/>
                                        <p:tgtEl>
                                          <p:spTgt spid="28690"/>
                                        </p:tgtEl>
                                      </p:cBhvr>
                                    </p:animEffect>
                                  </p:childTnLst>
                                </p:cTn>
                              </p:par>
                              <p:par>
                                <p:cTn id="101" presetID="50" presetClass="entr" presetSubtype="0" decel="100000" fill="hold" grpId="0" nodeType="withEffect">
                                  <p:stCondLst>
                                    <p:cond delay="0"/>
                                  </p:stCondLst>
                                  <p:childTnLst>
                                    <p:set>
                                      <p:cBhvr>
                                        <p:cTn id="102" dur="1" fill="hold">
                                          <p:stCondLst>
                                            <p:cond delay="0"/>
                                          </p:stCondLst>
                                        </p:cTn>
                                        <p:tgtEl>
                                          <p:spTgt spid="28691"/>
                                        </p:tgtEl>
                                        <p:attrNameLst>
                                          <p:attrName>style.visibility</p:attrName>
                                        </p:attrNameLst>
                                      </p:cBhvr>
                                      <p:to>
                                        <p:strVal val="visible"/>
                                      </p:to>
                                    </p:set>
                                    <p:anim calcmode="lin" valueType="num">
                                      <p:cBhvr>
                                        <p:cTn id="103" dur="1000" fill="hold"/>
                                        <p:tgtEl>
                                          <p:spTgt spid="28691"/>
                                        </p:tgtEl>
                                        <p:attrNameLst>
                                          <p:attrName>ppt_w</p:attrName>
                                        </p:attrNameLst>
                                      </p:cBhvr>
                                      <p:tavLst>
                                        <p:tav tm="0">
                                          <p:val>
                                            <p:strVal val="#ppt_w+.3"/>
                                          </p:val>
                                        </p:tav>
                                        <p:tav tm="100000">
                                          <p:val>
                                            <p:strVal val="#ppt_w"/>
                                          </p:val>
                                        </p:tav>
                                      </p:tavLst>
                                    </p:anim>
                                    <p:anim calcmode="lin" valueType="num">
                                      <p:cBhvr>
                                        <p:cTn id="104" dur="1000" fill="hold"/>
                                        <p:tgtEl>
                                          <p:spTgt spid="28691"/>
                                        </p:tgtEl>
                                        <p:attrNameLst>
                                          <p:attrName>ppt_h</p:attrName>
                                        </p:attrNameLst>
                                      </p:cBhvr>
                                      <p:tavLst>
                                        <p:tav tm="0">
                                          <p:val>
                                            <p:strVal val="#ppt_h"/>
                                          </p:val>
                                        </p:tav>
                                        <p:tav tm="100000">
                                          <p:val>
                                            <p:strVal val="#ppt_h"/>
                                          </p:val>
                                        </p:tav>
                                      </p:tavLst>
                                    </p:anim>
                                    <p:animEffect transition="in" filter="fade">
                                      <p:cBhvr>
                                        <p:cTn id="105" dur="1000"/>
                                        <p:tgtEl>
                                          <p:spTgt spid="2869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xit" presetSubtype="0" fill="hold" grpId="1" nodeType="clickEffect">
                                  <p:stCondLst>
                                    <p:cond delay="0"/>
                                  </p:stCondLst>
                                  <p:childTnLst>
                                    <p:animEffect transition="out" filter="fade">
                                      <p:cBhvr>
                                        <p:cTn id="109" dur="2000"/>
                                        <p:tgtEl>
                                          <p:spTgt spid="28690"/>
                                        </p:tgtEl>
                                      </p:cBhvr>
                                    </p:animEffect>
                                    <p:set>
                                      <p:cBhvr>
                                        <p:cTn id="110" dur="1" fill="hold">
                                          <p:stCondLst>
                                            <p:cond delay="1999"/>
                                          </p:stCondLst>
                                        </p:cTn>
                                        <p:tgtEl>
                                          <p:spTgt spid="2869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28691"/>
                                        </p:tgtEl>
                                      </p:cBhvr>
                                    </p:animEffect>
                                    <p:set>
                                      <p:cBhvr>
                                        <p:cTn id="113" dur="1" fill="hold">
                                          <p:stCondLst>
                                            <p:cond delay="1999"/>
                                          </p:stCondLst>
                                        </p:cTn>
                                        <p:tgtEl>
                                          <p:spTgt spid="28691"/>
                                        </p:tgtEl>
                                        <p:attrNameLst>
                                          <p:attrName>style.visibility</p:attrName>
                                        </p:attrNameLst>
                                      </p:cBhvr>
                                      <p:to>
                                        <p:strVal val="hidden"/>
                                      </p:to>
                                    </p:set>
                                  </p:childTnLst>
                                </p:cTn>
                              </p:par>
                              <p:par>
                                <p:cTn id="114" presetID="1" presetClass="entr" presetSubtype="0" fill="hold" grpId="2" nodeType="withEffect">
                                  <p:stCondLst>
                                    <p:cond delay="0"/>
                                  </p:stCondLst>
                                  <p:childTnLst>
                                    <p:set>
                                      <p:cBhvr>
                                        <p:cTn id="115" dur="1" fill="hold">
                                          <p:stCondLst>
                                            <p:cond delay="0"/>
                                          </p:stCondLst>
                                        </p:cTn>
                                        <p:tgtEl>
                                          <p:spTgt spid="28694"/>
                                        </p:tgtEl>
                                        <p:attrNameLst>
                                          <p:attrName>style.visibility</p:attrName>
                                        </p:attrNameLst>
                                      </p:cBhvr>
                                      <p:to>
                                        <p:strVal val="visible"/>
                                      </p:to>
                                    </p:set>
                                  </p:childTnLst>
                                </p:cTn>
                              </p:par>
                              <p:par>
                                <p:cTn id="116" presetID="1" presetClass="entr" presetSubtype="0" fill="hold" grpId="2" nodeType="withEffect">
                                  <p:stCondLst>
                                    <p:cond delay="0"/>
                                  </p:stCondLst>
                                  <p:childTnLst>
                                    <p:set>
                                      <p:cBhvr>
                                        <p:cTn id="117" dur="1" fill="hold">
                                          <p:stCondLst>
                                            <p:cond delay="0"/>
                                          </p:stCondLst>
                                        </p:cTn>
                                        <p:tgtEl>
                                          <p:spTgt spid="28697"/>
                                        </p:tgtEl>
                                        <p:attrNameLst>
                                          <p:attrName>style.visibility</p:attrName>
                                        </p:attrNameLst>
                                      </p:cBhvr>
                                      <p:to>
                                        <p:strVal val="visible"/>
                                      </p:to>
                                    </p:set>
                                  </p:childTnLst>
                                </p:cTn>
                              </p:par>
                              <p:par>
                                <p:cTn id="118" presetID="1" presetClass="entr" presetSubtype="0" fill="hold" grpId="2" nodeType="withEffect">
                                  <p:stCondLst>
                                    <p:cond delay="0"/>
                                  </p:stCondLst>
                                  <p:childTnLst>
                                    <p:set>
                                      <p:cBhvr>
                                        <p:cTn id="119" dur="1" fill="hold">
                                          <p:stCondLst>
                                            <p:cond delay="0"/>
                                          </p:stCondLst>
                                        </p:cTn>
                                        <p:tgtEl>
                                          <p:spTgt spid="28695"/>
                                        </p:tgtEl>
                                        <p:attrNameLst>
                                          <p:attrName>style.visibility</p:attrName>
                                        </p:attrNameLst>
                                      </p:cBhvr>
                                      <p:to>
                                        <p:strVal val="visible"/>
                                      </p:to>
                                    </p:set>
                                  </p:childTnLst>
                                </p:cTn>
                              </p:par>
                              <p:par>
                                <p:cTn id="120" presetID="1" presetClass="entr" presetSubtype="0" fill="hold" grpId="2" nodeType="withEffect">
                                  <p:stCondLst>
                                    <p:cond delay="0"/>
                                  </p:stCondLst>
                                  <p:childTnLst>
                                    <p:set>
                                      <p:cBhvr>
                                        <p:cTn id="121" dur="1" fill="hold">
                                          <p:stCondLst>
                                            <p:cond delay="0"/>
                                          </p:stCondLst>
                                        </p:cTn>
                                        <p:tgtEl>
                                          <p:spTgt spid="28696"/>
                                        </p:tgtEl>
                                        <p:attrNameLst>
                                          <p:attrName>style.visibility</p:attrName>
                                        </p:attrNameLst>
                                      </p:cBhvr>
                                      <p:to>
                                        <p:strVal val="visible"/>
                                      </p:to>
                                    </p:set>
                                  </p:childTnLst>
                                </p:cTn>
                              </p:par>
                              <p:par>
                                <p:cTn id="122" presetID="6" presetClass="emph" presetSubtype="0" fill="hold" grpId="1" nodeType="withEffect">
                                  <p:stCondLst>
                                    <p:cond delay="0"/>
                                  </p:stCondLst>
                                  <p:childTnLst>
                                    <p:animScale>
                                      <p:cBhvr>
                                        <p:cTn id="123" dur="2000" fill="hold"/>
                                        <p:tgtEl>
                                          <p:spTgt spid="28694"/>
                                        </p:tgtEl>
                                      </p:cBhvr>
                                      <p:by x="84500" y="84500"/>
                                    </p:animScale>
                                  </p:childTnLst>
                                </p:cTn>
                              </p:par>
                              <p:par>
                                <p:cTn id="124" presetID="6" presetClass="emph" presetSubtype="0" fill="hold" grpId="1" nodeType="withEffect">
                                  <p:stCondLst>
                                    <p:cond delay="0"/>
                                  </p:stCondLst>
                                  <p:childTnLst>
                                    <p:animScale>
                                      <p:cBhvr>
                                        <p:cTn id="125" dur="2000" fill="hold"/>
                                        <p:tgtEl>
                                          <p:spTgt spid="28697"/>
                                        </p:tgtEl>
                                      </p:cBhvr>
                                      <p:by x="84500" y="84500"/>
                                    </p:animScale>
                                  </p:childTnLst>
                                </p:cTn>
                              </p:par>
                              <p:par>
                                <p:cTn id="126" presetID="6" presetClass="emph" presetSubtype="0" fill="hold" grpId="1" nodeType="withEffect">
                                  <p:stCondLst>
                                    <p:cond delay="0"/>
                                  </p:stCondLst>
                                  <p:childTnLst>
                                    <p:animScale>
                                      <p:cBhvr>
                                        <p:cTn id="127" dur="2000" fill="hold"/>
                                        <p:tgtEl>
                                          <p:spTgt spid="28695"/>
                                        </p:tgtEl>
                                      </p:cBhvr>
                                      <p:by x="84500" y="84500"/>
                                    </p:animScale>
                                  </p:childTnLst>
                                </p:cTn>
                              </p:par>
                              <p:par>
                                <p:cTn id="128" presetID="6" presetClass="emph" presetSubtype="0" fill="hold" grpId="1" nodeType="withEffect">
                                  <p:stCondLst>
                                    <p:cond delay="0"/>
                                  </p:stCondLst>
                                  <p:childTnLst>
                                    <p:animScale>
                                      <p:cBhvr>
                                        <p:cTn id="129" dur="2000" fill="hold"/>
                                        <p:tgtEl>
                                          <p:spTgt spid="28696"/>
                                        </p:tgtEl>
                                      </p:cBhvr>
                                      <p:by x="84500" y="84500"/>
                                    </p:animScale>
                                  </p:childTnLst>
                                </p:cTn>
                              </p:par>
                              <p:par>
                                <p:cTn id="130" presetID="0" presetClass="path" presetSubtype="0" accel="50000" decel="50000" fill="hold" grpId="3" nodeType="withEffect">
                                  <p:stCondLst>
                                    <p:cond delay="0"/>
                                  </p:stCondLst>
                                  <p:childTnLst>
                                    <p:animMotion origin="layout" path="M -4.16667E-6 -4.07407E-6 L -0.01562 -0.07638 " pathEditMode="relative" rAng="0" ptsTypes="AA">
                                      <p:cBhvr>
                                        <p:cTn id="131" dur="2000" fill="hold"/>
                                        <p:tgtEl>
                                          <p:spTgt spid="28694"/>
                                        </p:tgtEl>
                                        <p:attrNameLst>
                                          <p:attrName>ppt_x</p:attrName>
                                          <p:attrName>ppt_y</p:attrName>
                                        </p:attrNameLst>
                                      </p:cBhvr>
                                      <p:rCtr x="-781" y="-3819"/>
                                    </p:animMotion>
                                  </p:childTnLst>
                                </p:cTn>
                              </p:par>
                              <p:par>
                                <p:cTn id="132" presetID="0" presetClass="path" presetSubtype="0" accel="50000" decel="50000" fill="hold" grpId="3" nodeType="withEffect">
                                  <p:stCondLst>
                                    <p:cond delay="0"/>
                                  </p:stCondLst>
                                  <p:childTnLst>
                                    <p:animMotion origin="layout" path="M 4.72222E-6 4.07407E-6 C 0.03107 -0.0125 0.06215 -0.02477 0.08593 -0.05024 C 0.10954 -0.07593 0.1302 -0.11713 0.14149 -0.15394 C 0.15277 -0.19051 0.14913 -0.24862 0.15173 -0.27269 " pathEditMode="relative" rAng="0" ptsTypes="AAAA">
                                      <p:cBhvr>
                                        <p:cTn id="133" dur="2000" fill="hold"/>
                                        <p:tgtEl>
                                          <p:spTgt spid="28697"/>
                                        </p:tgtEl>
                                        <p:attrNameLst>
                                          <p:attrName>ppt_x</p:attrName>
                                          <p:attrName>ppt_y</p:attrName>
                                        </p:attrNameLst>
                                      </p:cBhvr>
                                      <p:rCtr x="7587" y="-13634"/>
                                    </p:animMotion>
                                  </p:childTnLst>
                                </p:cTn>
                              </p:par>
                              <p:par>
                                <p:cTn id="134" presetID="0" presetClass="path" presetSubtype="0" accel="50000" decel="50000" fill="hold" grpId="3" nodeType="withEffect">
                                  <p:stCondLst>
                                    <p:cond delay="0"/>
                                  </p:stCondLst>
                                  <p:childTnLst>
                                    <p:animMotion origin="layout" path="M -2.77778E-6 -0.00116 C 0.02431 -0.05162 0.05157 -0.10347 0.07604 -0.13889 C 0.10052 -0.1743 0.12657 -0.1956 0.14653 -0.21203 C 0.1665 -0.22847 0.18195 -0.23403 0.19584 -0.23703 C 0.20973 -0.24004 0.22309 -0.24051 0.22986 -0.23009 C 0.23663 -0.21967 0.23525 -0.18518 0.23507 -0.17384 " pathEditMode="relative" rAng="0" ptsTypes="AAAAAA">
                                      <p:cBhvr>
                                        <p:cTn id="135" dur="2000" fill="hold"/>
                                        <p:tgtEl>
                                          <p:spTgt spid="28695"/>
                                        </p:tgtEl>
                                        <p:attrNameLst>
                                          <p:attrName>ppt_x</p:attrName>
                                          <p:attrName>ppt_y</p:attrName>
                                        </p:attrNameLst>
                                      </p:cBhvr>
                                      <p:rCtr x="11771" y="-11875"/>
                                    </p:animMotion>
                                  </p:childTnLst>
                                </p:cTn>
                              </p:par>
                              <p:par>
                                <p:cTn id="136" presetID="0" presetClass="path" presetSubtype="0" accel="50000" decel="50000" fill="hold" grpId="3" nodeType="withEffect">
                                  <p:stCondLst>
                                    <p:cond delay="0"/>
                                  </p:stCondLst>
                                  <p:childTnLst>
                                    <p:animMotion origin="layout" path="M 2.77778E-7 -2.22222E-6 L -0.22986 -0.17477 " pathEditMode="relative" rAng="0" ptsTypes="AA">
                                      <p:cBhvr>
                                        <p:cTn id="137" dur="2000" fill="hold"/>
                                        <p:tgtEl>
                                          <p:spTgt spid="28696"/>
                                        </p:tgtEl>
                                        <p:attrNameLst>
                                          <p:attrName>ppt_x</p:attrName>
                                          <p:attrName>ppt_y</p:attrName>
                                        </p:attrNameLst>
                                      </p:cBhvr>
                                      <p:rCtr x="-11493" y="-8750"/>
                                    </p:animMotion>
                                  </p:childTnLst>
                                </p:cTn>
                              </p:par>
                              <p:par>
                                <p:cTn id="138" presetID="3" presetClass="emph" presetSubtype="2" accel="57000" fill="hold" grpId="0" nodeType="withEffect">
                                  <p:stCondLst>
                                    <p:cond delay="0"/>
                                  </p:stCondLst>
                                  <p:childTnLst>
                                    <p:animClr clrSpc="rgb" dir="cw">
                                      <p:cBhvr override="childStyle">
                                        <p:cTn id="139" dur="2000" fill="hold"/>
                                        <p:tgtEl>
                                          <p:spTgt spid="28694"/>
                                        </p:tgtEl>
                                        <p:attrNameLst>
                                          <p:attrName>style.color</p:attrName>
                                        </p:attrNameLst>
                                      </p:cBhvr>
                                      <p:to>
                                        <a:srgbClr val="FF0000"/>
                                      </p:to>
                                    </p:animClr>
                                  </p:childTnLst>
                                </p:cTn>
                              </p:par>
                              <p:par>
                                <p:cTn id="140" presetID="3" presetClass="emph" presetSubtype="2" accel="57000" fill="hold" grpId="0" nodeType="withEffect">
                                  <p:stCondLst>
                                    <p:cond delay="0"/>
                                  </p:stCondLst>
                                  <p:childTnLst>
                                    <p:animClr clrSpc="rgb" dir="cw">
                                      <p:cBhvr override="childStyle">
                                        <p:cTn id="141" dur="2000" fill="hold"/>
                                        <p:tgtEl>
                                          <p:spTgt spid="28697"/>
                                        </p:tgtEl>
                                        <p:attrNameLst>
                                          <p:attrName>style.color</p:attrName>
                                        </p:attrNameLst>
                                      </p:cBhvr>
                                      <p:to>
                                        <a:srgbClr val="FF0000"/>
                                      </p:to>
                                    </p:animClr>
                                  </p:childTnLst>
                                </p:cTn>
                              </p:par>
                              <p:par>
                                <p:cTn id="142" presetID="3" presetClass="emph" presetSubtype="2" accel="57000" fill="hold" grpId="0" nodeType="withEffect">
                                  <p:stCondLst>
                                    <p:cond delay="0"/>
                                  </p:stCondLst>
                                  <p:childTnLst>
                                    <p:animClr clrSpc="rgb" dir="cw">
                                      <p:cBhvr override="childStyle">
                                        <p:cTn id="143" dur="2000" fill="hold"/>
                                        <p:tgtEl>
                                          <p:spTgt spid="28695"/>
                                        </p:tgtEl>
                                        <p:attrNameLst>
                                          <p:attrName>style.color</p:attrName>
                                        </p:attrNameLst>
                                      </p:cBhvr>
                                      <p:to>
                                        <a:srgbClr val="FF0000"/>
                                      </p:to>
                                    </p:animClr>
                                  </p:childTnLst>
                                </p:cTn>
                              </p:par>
                              <p:par>
                                <p:cTn id="144" presetID="3" presetClass="emph" presetSubtype="2" accel="57000" fill="hold" grpId="0" nodeType="withEffect">
                                  <p:stCondLst>
                                    <p:cond delay="0"/>
                                  </p:stCondLst>
                                  <p:childTnLst>
                                    <p:animClr clrSpc="rgb" dir="cw">
                                      <p:cBhvr override="childStyle">
                                        <p:cTn id="145" dur="2000" fill="hold"/>
                                        <p:tgtEl>
                                          <p:spTgt spid="2869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P spid="28682" grpId="0"/>
      <p:bldP spid="28682" grpId="1"/>
      <p:bldP spid="28683" grpId="0"/>
      <p:bldP spid="28683" grpId="1"/>
      <p:bldP spid="28684" grpId="0"/>
      <p:bldP spid="28684" grpId="1"/>
      <p:bldP spid="28686" grpId="0"/>
      <p:bldP spid="28686" grpId="1"/>
      <p:bldP spid="28686" grpId="2"/>
      <p:bldP spid="19" grpId="0"/>
      <p:bldP spid="28687" grpId="0"/>
      <p:bldP spid="28687" grpId="1"/>
      <p:bldP spid="28687" grpId="2"/>
      <p:bldP spid="28687" grpId="3"/>
      <p:bldP spid="28687" grpId="4"/>
      <p:bldP spid="28688" grpId="0"/>
      <p:bldP spid="28688" grpId="1"/>
      <p:bldP spid="28688" grpId="2"/>
      <p:bldP spid="28688" grpId="3"/>
      <p:bldP spid="28689" grpId="0"/>
      <p:bldP spid="28689" grpId="1"/>
      <p:bldP spid="28689" grpId="2"/>
      <p:bldP spid="28689" grpId="3"/>
      <p:bldP spid="28690" grpId="0"/>
      <p:bldP spid="28690" grpId="1"/>
      <p:bldP spid="28691" grpId="0"/>
      <p:bldP spid="28691" grpId="1"/>
      <p:bldP spid="28694" grpId="0"/>
      <p:bldP spid="28694" grpId="1"/>
      <p:bldP spid="28694" grpId="2"/>
      <p:bldP spid="28694" grpId="3"/>
      <p:bldP spid="28695" grpId="0"/>
      <p:bldP spid="28695" grpId="1"/>
      <p:bldP spid="28695" grpId="2"/>
      <p:bldP spid="28695" grpId="3"/>
      <p:bldP spid="28696" grpId="0"/>
      <p:bldP spid="28696" grpId="1"/>
      <p:bldP spid="28696" grpId="2"/>
      <p:bldP spid="28696" grpId="3"/>
      <p:bldP spid="28697" grpId="0"/>
      <p:bldP spid="28697" grpId="1"/>
      <p:bldP spid="28697" grpId="2"/>
      <p:bldP spid="28697"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shutterstock_100856065-1280x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03B7D2F-6F66-45A8-B86D-828254BFB00F}"/>
              </a:ext>
            </a:extLst>
          </p:cNvPr>
          <p:cNvSpPr txBox="1">
            <a:spLocks/>
          </p:cNvSpPr>
          <p:nvPr/>
        </p:nvSpPr>
        <p:spPr>
          <a:xfrm>
            <a:off x="4272711" y="2991280"/>
            <a:ext cx="455893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3175" cmpd="sng">
                  <a:solidFill>
                    <a:srgbClr val="FFFF00"/>
                  </a:solidFill>
                  <a:prstDash val="solid"/>
                </a:ln>
                <a:solidFill>
                  <a:srgbClr val="66FF33"/>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God has raised Him</a:t>
            </a:r>
          </a:p>
        </p:txBody>
      </p:sp>
      <p:sp>
        <p:nvSpPr>
          <p:cNvPr id="17" name="Title 1">
            <a:extLst>
              <a:ext uri="{FF2B5EF4-FFF2-40B4-BE49-F238E27FC236}">
                <a16:creationId xmlns:a16="http://schemas.microsoft.com/office/drawing/2014/main" id="{64E13929-53BA-4CC4-A9F9-C963CFBCA12F}"/>
              </a:ext>
            </a:extLst>
          </p:cNvPr>
          <p:cNvSpPr txBox="1">
            <a:spLocks/>
          </p:cNvSpPr>
          <p:nvPr/>
        </p:nvSpPr>
        <p:spPr>
          <a:xfrm>
            <a:off x="862514" y="4180053"/>
            <a:ext cx="6381434" cy="740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with the heart one believes</a:t>
            </a:r>
          </a:p>
        </p:txBody>
      </p:sp>
      <p:sp>
        <p:nvSpPr>
          <p:cNvPr id="34818" name="Rectangle 2"/>
          <p:cNvSpPr>
            <a:spLocks noGrp="1" noChangeArrowheads="1"/>
          </p:cNvSpPr>
          <p:nvPr>
            <p:ph type="ctrTitle"/>
          </p:nvPr>
        </p:nvSpPr>
        <p:spPr>
          <a:xfrm>
            <a:off x="304800" y="304800"/>
            <a:ext cx="8763000" cy="6172200"/>
          </a:xfrm>
        </p:spPr>
        <p:txBody>
          <a:bodyPr/>
          <a:lstStyle/>
          <a:p>
            <a:r>
              <a:rPr lang="en-US" altLang="en-US" sz="3600" b="1" dirty="0">
                <a:solidFill>
                  <a:srgbClr val="4D4D4D"/>
                </a:solidFill>
              </a:rPr>
              <a:t>But what does it say? "The word is near you, in your mouth and in your heart" (that is, the word of faith which we preach): that if you confess with your mouth the Lord Jesus and believe in your heart that God has raised Him from the dead, you will be saved. For with the heart one believes unto righteousness, and with the mouth confession is made unto salvation.</a:t>
            </a:r>
            <a:r>
              <a:rPr lang="en-US" altLang="en-US" sz="3200" b="1" dirty="0">
                <a:solidFill>
                  <a:srgbClr val="4D4D4D"/>
                </a:solidFill>
              </a:rPr>
              <a:t>        </a:t>
            </a:r>
            <a:r>
              <a:rPr lang="en-US" altLang="en-US" sz="2800" b="1" i="1" dirty="0">
                <a:solidFill>
                  <a:srgbClr val="4D4D4D"/>
                </a:solidFill>
              </a:rPr>
              <a:t>–</a:t>
            </a:r>
            <a:r>
              <a:rPr lang="en-US" altLang="en-US" sz="2800" b="1" dirty="0">
                <a:solidFill>
                  <a:srgbClr val="4D4D4D"/>
                </a:solidFill>
              </a:rPr>
              <a:t> </a:t>
            </a:r>
            <a:r>
              <a:rPr lang="en-US" altLang="en-US" sz="2800" b="1" i="1" dirty="0">
                <a:solidFill>
                  <a:srgbClr val="4D4D4D"/>
                </a:solidFill>
              </a:rPr>
              <a:t>Romans 10:8-10</a:t>
            </a:r>
          </a:p>
        </p:txBody>
      </p:sp>
      <p:sp>
        <p:nvSpPr>
          <p:cNvPr id="34821" name="Rectangle 5"/>
          <p:cNvSpPr>
            <a:spLocks noChangeArrowheads="1"/>
          </p:cNvSpPr>
          <p:nvPr/>
        </p:nvSpPr>
        <p:spPr bwMode="auto">
          <a:xfrm>
            <a:off x="228600" y="304800"/>
            <a:ext cx="8839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rgbClr val="CC0000"/>
                </a:solidFill>
                <a:effectLst>
                  <a:glow rad="25400">
                    <a:schemeClr val="tx1"/>
                  </a:glow>
                </a:effectLst>
              </a:rPr>
              <a:t>But what does it say? "The word is  near you, in your mouth and in your heart" (that is, the word of faith which we preach): that if you confess with your mouth the Lord Jesus and believe in your heart that God has raised Him from the dead, you will be saved. For with the heart one believes unto righteousness, and with the mouth confession is made unto salvation.</a:t>
            </a:r>
            <a:r>
              <a:rPr lang="en-US" altLang="en-US" sz="3200" b="1" dirty="0">
                <a:solidFill>
                  <a:srgbClr val="CC0000"/>
                </a:solidFill>
                <a:effectLst>
                  <a:glow rad="25400">
                    <a:schemeClr val="tx1"/>
                  </a:glow>
                </a:effectLst>
              </a:rPr>
              <a:t>         </a:t>
            </a:r>
            <a:r>
              <a:rPr lang="en-US" altLang="en-US" sz="2800" b="1" i="1" dirty="0">
                <a:solidFill>
                  <a:srgbClr val="CC0000"/>
                </a:solidFill>
                <a:effectLst>
                  <a:glow rad="25400">
                    <a:schemeClr val="tx1"/>
                  </a:glow>
                </a:effectLst>
              </a:rPr>
              <a:t>–</a:t>
            </a:r>
            <a:r>
              <a:rPr lang="en-US" altLang="en-US" sz="2800" b="1" dirty="0">
                <a:solidFill>
                  <a:srgbClr val="CC0000"/>
                </a:solidFill>
                <a:effectLst>
                  <a:glow rad="25400">
                    <a:schemeClr val="tx1"/>
                  </a:glow>
                </a:effectLst>
              </a:rPr>
              <a:t> </a:t>
            </a:r>
            <a:r>
              <a:rPr lang="en-US" altLang="en-US" sz="2800" b="1" i="1" dirty="0">
                <a:solidFill>
                  <a:srgbClr val="CC0000"/>
                </a:solidFill>
                <a:effectLst>
                  <a:glow rad="25400">
                    <a:schemeClr val="tx1"/>
                  </a:glow>
                </a:effectLst>
              </a:rPr>
              <a:t>Romans 10:8-10</a:t>
            </a:r>
          </a:p>
        </p:txBody>
      </p:sp>
      <p:sp>
        <p:nvSpPr>
          <p:cNvPr id="34824" name="Rectangle 8"/>
          <p:cNvSpPr>
            <a:spLocks noChangeArrowheads="1"/>
          </p:cNvSpPr>
          <p:nvPr/>
        </p:nvSpPr>
        <p:spPr bwMode="auto">
          <a:xfrm>
            <a:off x="228600" y="14478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dirty="0">
                <a:solidFill>
                  <a:schemeClr val="tx1"/>
                </a:solidFill>
              </a:rPr>
              <a:t> </a:t>
            </a:r>
            <a:r>
              <a:rPr lang="en-US" altLang="en-US" sz="4000" b="1" dirty="0">
                <a:solidFill>
                  <a:schemeClr val="tx1"/>
                </a:solidFill>
              </a:rPr>
              <a:t> </a:t>
            </a:r>
            <a:r>
              <a:rPr lang="en-US" altLang="en-US" sz="3600" b="1" dirty="0">
                <a:solidFill>
                  <a:srgbClr val="FF0000"/>
                </a:solidFill>
              </a:rPr>
              <a:t>word</a:t>
            </a:r>
            <a:endParaRPr lang="en-US" altLang="en-US" sz="2800" b="1" i="1" dirty="0">
              <a:solidFill>
                <a:srgbClr val="FF0000"/>
              </a:solidFill>
            </a:endParaRPr>
          </a:p>
        </p:txBody>
      </p:sp>
      <p:sp>
        <p:nvSpPr>
          <p:cNvPr id="34820" name="Rectangle 4"/>
          <p:cNvSpPr>
            <a:spLocks noChangeArrowheads="1"/>
          </p:cNvSpPr>
          <p:nvPr/>
        </p:nvSpPr>
        <p:spPr bwMode="auto">
          <a:xfrm>
            <a:off x="228600" y="304800"/>
            <a:ext cx="8763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But what does it say? "The word is near you, in your mouth and in your heart" (that is, the word of faith which we preach): that if you confess with your mouth the Lord Jesus and believe in your heart that God has raised Him from the dead, you will be saved. For with the heart one believes unto righteousness, and with the mouth confession is made unto salvation.        </a:t>
            </a:r>
            <a:r>
              <a:rPr lang="en-US" altLang="en-US" sz="2800" b="1" i="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 Romans 10:8-10</a:t>
            </a:r>
          </a:p>
        </p:txBody>
      </p:sp>
      <p:sp>
        <p:nvSpPr>
          <p:cNvPr id="34835" name="Rectangle 19"/>
          <p:cNvSpPr>
            <a:spLocks noChangeArrowheads="1"/>
          </p:cNvSpPr>
          <p:nvPr/>
        </p:nvSpPr>
        <p:spPr bwMode="auto">
          <a:xfrm>
            <a:off x="2743200" y="18288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a:t> </a:t>
            </a:r>
            <a:r>
              <a:rPr lang="en-US" altLang="en-US" sz="3700" b="1"/>
              <a:t> </a:t>
            </a:r>
            <a:r>
              <a:rPr lang="en-US" altLang="en-US" sz="3600" b="1">
                <a:solidFill>
                  <a:srgbClr val="FF0000"/>
                </a:solidFill>
              </a:rPr>
              <a:t>confess</a:t>
            </a:r>
            <a:endParaRPr lang="en-US" altLang="en-US" sz="3600">
              <a:solidFill>
                <a:srgbClr val="FF0000"/>
              </a:solidFill>
            </a:endParaRPr>
          </a:p>
        </p:txBody>
      </p:sp>
      <p:sp>
        <p:nvSpPr>
          <p:cNvPr id="34828" name="Rectangle 12"/>
          <p:cNvSpPr>
            <a:spLocks noChangeArrowheads="1"/>
          </p:cNvSpPr>
          <p:nvPr/>
        </p:nvSpPr>
        <p:spPr bwMode="auto">
          <a:xfrm>
            <a:off x="2667000" y="18288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effectLst>
                  <a:glow rad="50800">
                    <a:schemeClr val="tx1"/>
                  </a:glow>
                </a:effectLst>
              </a:rPr>
              <a:t> </a:t>
            </a:r>
            <a:r>
              <a:rPr lang="en-US" altLang="en-US" sz="3700" b="1" dirty="0">
                <a:effectLst>
                  <a:glow rad="50800">
                    <a:schemeClr val="tx1"/>
                  </a:glow>
                </a:effectLst>
              </a:rPr>
              <a:t> </a:t>
            </a:r>
            <a:r>
              <a:rPr lang="en-US" altLang="en-US" sz="3600" b="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confess</a:t>
            </a:r>
          </a:p>
        </p:txBody>
      </p:sp>
      <p:sp>
        <p:nvSpPr>
          <p:cNvPr id="34832" name="Rectangle 16"/>
          <p:cNvSpPr>
            <a:spLocks noChangeArrowheads="1"/>
          </p:cNvSpPr>
          <p:nvPr/>
        </p:nvSpPr>
        <p:spPr bwMode="auto">
          <a:xfrm>
            <a:off x="3886200" y="236220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000" b="1"/>
              <a:t> </a:t>
            </a:r>
            <a:r>
              <a:rPr lang="en-US" altLang="en-US" sz="3900" b="1"/>
              <a:t> </a:t>
            </a:r>
            <a:r>
              <a:rPr lang="en-US" altLang="en-US" sz="3600" b="1">
                <a:solidFill>
                  <a:srgbClr val="FF0000"/>
                </a:solidFill>
              </a:rPr>
              <a:t>and believe</a:t>
            </a:r>
            <a:endParaRPr lang="en-US" altLang="en-US" sz="3600">
              <a:solidFill>
                <a:srgbClr val="FF0000"/>
              </a:solidFill>
            </a:endParaRPr>
          </a:p>
        </p:txBody>
      </p:sp>
      <p:sp>
        <p:nvSpPr>
          <p:cNvPr id="34829" name="Rectangle 13"/>
          <p:cNvSpPr>
            <a:spLocks noChangeArrowheads="1"/>
          </p:cNvSpPr>
          <p:nvPr/>
        </p:nvSpPr>
        <p:spPr bwMode="auto">
          <a:xfrm>
            <a:off x="3810000" y="2362200"/>
            <a:ext cx="739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000" b="1" dirty="0">
                <a:effectLst>
                  <a:glow rad="50800">
                    <a:schemeClr val="tx1"/>
                  </a:glow>
                </a:effectLst>
              </a:rPr>
              <a:t> </a:t>
            </a:r>
            <a:r>
              <a:rPr lang="en-US" altLang="en-US" sz="3900" b="1" dirty="0">
                <a:effectLst>
                  <a:glow rad="50800">
                    <a:schemeClr val="tx1"/>
                  </a:glow>
                </a:effectLst>
              </a:rPr>
              <a:t> </a:t>
            </a:r>
            <a:r>
              <a:rPr lang="en-US" altLang="en-US" sz="3600" b="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and believe</a:t>
            </a:r>
          </a:p>
        </p:txBody>
      </p:sp>
      <p:sp>
        <p:nvSpPr>
          <p:cNvPr id="34833" name="Rectangle 17"/>
          <p:cNvSpPr>
            <a:spLocks noChangeArrowheads="1"/>
          </p:cNvSpPr>
          <p:nvPr/>
        </p:nvSpPr>
        <p:spPr bwMode="auto">
          <a:xfrm>
            <a:off x="-1905000" y="2895600"/>
            <a:ext cx="739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a:t> </a:t>
            </a:r>
            <a:r>
              <a:rPr lang="en-US" altLang="en-US" sz="4200" b="1"/>
              <a:t> </a:t>
            </a:r>
            <a:r>
              <a:rPr lang="en-US" altLang="en-US" sz="3600" b="1">
                <a:solidFill>
                  <a:srgbClr val="FF0000"/>
                </a:solidFill>
              </a:rPr>
              <a:t>in your heart</a:t>
            </a:r>
            <a:endParaRPr lang="en-US" altLang="en-US" sz="3600">
              <a:solidFill>
                <a:srgbClr val="FF0000"/>
              </a:solidFill>
            </a:endParaRPr>
          </a:p>
        </p:txBody>
      </p:sp>
      <p:sp>
        <p:nvSpPr>
          <p:cNvPr id="34830" name="Rectangle 14"/>
          <p:cNvSpPr>
            <a:spLocks noChangeArrowheads="1"/>
          </p:cNvSpPr>
          <p:nvPr/>
        </p:nvSpPr>
        <p:spPr bwMode="auto">
          <a:xfrm>
            <a:off x="-1947672" y="28956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effectLst>
                  <a:glow rad="50800">
                    <a:schemeClr val="tx1"/>
                  </a:glow>
                </a:effectLst>
              </a:rPr>
              <a:t> </a:t>
            </a:r>
            <a:r>
              <a:rPr lang="en-US" altLang="en-US" sz="4200" b="1" dirty="0">
                <a:effectLst>
                  <a:glow rad="50800">
                    <a:schemeClr val="tx1"/>
                  </a:glow>
                </a:effectLst>
              </a:rPr>
              <a:t> </a:t>
            </a:r>
            <a:r>
              <a:rPr lang="en-US" altLang="en-US" sz="3600" b="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in your heart</a:t>
            </a:r>
          </a:p>
        </p:txBody>
      </p:sp>
      <p:sp>
        <p:nvSpPr>
          <p:cNvPr id="34834" name="Rectangle 18"/>
          <p:cNvSpPr>
            <a:spLocks noChangeArrowheads="1"/>
          </p:cNvSpPr>
          <p:nvPr/>
        </p:nvSpPr>
        <p:spPr bwMode="auto">
          <a:xfrm>
            <a:off x="2209800" y="1295400"/>
            <a:ext cx="723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a:t> </a:t>
            </a:r>
            <a:r>
              <a:rPr lang="en-US" altLang="en-US" sz="3800" b="1"/>
              <a:t> </a:t>
            </a:r>
            <a:r>
              <a:rPr lang="en-US" altLang="en-US" sz="3600" b="1">
                <a:solidFill>
                  <a:srgbClr val="FF0000"/>
                </a:solidFill>
              </a:rPr>
              <a:t>word of faith</a:t>
            </a:r>
            <a:endParaRPr lang="en-US" altLang="en-US" sz="3600">
              <a:solidFill>
                <a:srgbClr val="FF0000"/>
              </a:solidFill>
            </a:endParaRPr>
          </a:p>
        </p:txBody>
      </p:sp>
      <p:sp>
        <p:nvSpPr>
          <p:cNvPr id="34831" name="Rectangle 15"/>
          <p:cNvSpPr>
            <a:spLocks noChangeArrowheads="1"/>
          </p:cNvSpPr>
          <p:nvPr/>
        </p:nvSpPr>
        <p:spPr bwMode="auto">
          <a:xfrm>
            <a:off x="2167128" y="12954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dirty="0">
                <a:effectLst>
                  <a:glow rad="50800">
                    <a:schemeClr val="tx1"/>
                  </a:glow>
                </a:effectLst>
              </a:rPr>
              <a:t> </a:t>
            </a:r>
            <a:r>
              <a:rPr lang="en-US" altLang="en-US" sz="3800" b="1" dirty="0">
                <a:effectLst>
                  <a:glow rad="50800">
                    <a:schemeClr val="tx1"/>
                  </a:glow>
                </a:effectLst>
              </a:rPr>
              <a:t> </a:t>
            </a:r>
            <a:r>
              <a:rPr lang="en-US" altLang="en-US" sz="3600" b="1" dirty="0">
                <a:ln w="11430">
                  <a:no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50800">
                    <a:schemeClr val="tx1"/>
                  </a:glow>
                  <a:outerShdw blurRad="50800" dist="39000" dir="5460000" algn="tl">
                    <a:srgbClr val="000000">
                      <a:alpha val="38000"/>
                    </a:srgbClr>
                  </a:outerShdw>
                </a:effectLst>
              </a:rPr>
              <a:t>word of faith</a:t>
            </a:r>
          </a:p>
        </p:txBody>
      </p:sp>
      <p:sp>
        <p:nvSpPr>
          <p:cNvPr id="34836" name="Rectangle 20"/>
          <p:cNvSpPr>
            <a:spLocks noChangeArrowheads="1"/>
          </p:cNvSpPr>
          <p:nvPr/>
        </p:nvSpPr>
        <p:spPr bwMode="auto">
          <a:xfrm rot="16200000">
            <a:off x="3124200" y="381000"/>
            <a:ext cx="205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chemeClr val="bg1"/>
                </a:solidFill>
              </a:rPr>
              <a:t>faith</a:t>
            </a:r>
            <a:endParaRPr lang="en-US" altLang="en-US" sz="3600" dirty="0">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3" nodeType="withEffect">
                                  <p:stCondLst>
                                    <p:cond delay="0"/>
                                  </p:stCondLst>
                                  <p:childTnLst>
                                    <p:set>
                                      <p:cBhvr>
                                        <p:cTn id="6" dur="1" fill="hold">
                                          <p:stCondLst>
                                            <p:cond delay="0"/>
                                          </p:stCondLst>
                                        </p:cTn>
                                        <p:tgtEl>
                                          <p:spTgt spid="348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par>
                                <p:cTn id="9" presetID="0" presetClass="path" presetSubtype="0" accel="50000" decel="50000" fill="hold" grpId="2" nodeType="withEffect">
                                  <p:stCondLst>
                                    <p:cond delay="0"/>
                                  </p:stCondLst>
                                  <p:childTnLst>
                                    <p:animMotion origin="layout" path="M -3.33333E-6 2.22222E-6 L 0.29618 -0.17662 " pathEditMode="relative" rAng="0" ptsTypes="AA">
                                      <p:cBhvr>
                                        <p:cTn id="10" dur="2000" fill="hold"/>
                                        <p:tgtEl>
                                          <p:spTgt spid="34824"/>
                                        </p:tgtEl>
                                        <p:attrNameLst>
                                          <p:attrName>ppt_x</p:attrName>
                                          <p:attrName>ppt_y</p:attrName>
                                        </p:attrNameLst>
                                      </p:cBhvr>
                                      <p:rCtr x="14809" y="-8843"/>
                                    </p:animMotion>
                                  </p:childTnLst>
                                </p:cTn>
                              </p:par>
                            </p:childTnLst>
                          </p:cTn>
                        </p:par>
                        <p:par>
                          <p:cTn id="11" fill="hold" nodeType="afterGroup">
                            <p:stCondLst>
                              <p:cond delay="2000"/>
                            </p:stCondLst>
                            <p:childTnLst>
                              <p:par>
                                <p:cTn id="12" presetID="50" presetClass="entr" presetSubtype="0" decel="100000" fill="hold" grpId="0" nodeType="afterEffect">
                                  <p:stCondLst>
                                    <p:cond delay="0"/>
                                  </p:stCondLst>
                                  <p:childTnLst>
                                    <p:set>
                                      <p:cBhvr>
                                        <p:cTn id="13" dur="1" fill="hold">
                                          <p:stCondLst>
                                            <p:cond delay="0"/>
                                          </p:stCondLst>
                                        </p:cTn>
                                        <p:tgtEl>
                                          <p:spTgt spid="34818"/>
                                        </p:tgtEl>
                                        <p:attrNameLst>
                                          <p:attrName>style.visibility</p:attrName>
                                        </p:attrNameLst>
                                      </p:cBhvr>
                                      <p:to>
                                        <p:strVal val="visible"/>
                                      </p:to>
                                    </p:set>
                                    <p:anim calcmode="lin" valueType="num">
                                      <p:cBhvr>
                                        <p:cTn id="14" dur="1000" fill="hold"/>
                                        <p:tgtEl>
                                          <p:spTgt spid="34818"/>
                                        </p:tgtEl>
                                        <p:attrNameLst>
                                          <p:attrName>ppt_w</p:attrName>
                                        </p:attrNameLst>
                                      </p:cBhvr>
                                      <p:tavLst>
                                        <p:tav tm="0">
                                          <p:val>
                                            <p:strVal val="#ppt_w+.3"/>
                                          </p:val>
                                        </p:tav>
                                        <p:tav tm="100000">
                                          <p:val>
                                            <p:strVal val="#ppt_w"/>
                                          </p:val>
                                        </p:tav>
                                      </p:tavLst>
                                    </p:anim>
                                    <p:anim calcmode="lin" valueType="num">
                                      <p:cBhvr>
                                        <p:cTn id="15" dur="1000" fill="hold"/>
                                        <p:tgtEl>
                                          <p:spTgt spid="34818"/>
                                        </p:tgtEl>
                                        <p:attrNameLst>
                                          <p:attrName>ppt_h</p:attrName>
                                        </p:attrNameLst>
                                      </p:cBhvr>
                                      <p:tavLst>
                                        <p:tav tm="0">
                                          <p:val>
                                            <p:strVal val="#ppt_h"/>
                                          </p:val>
                                        </p:tav>
                                        <p:tav tm="100000">
                                          <p:val>
                                            <p:strVal val="#ppt_h"/>
                                          </p:val>
                                        </p:tav>
                                      </p:tavLst>
                                    </p:anim>
                                    <p:animEffect transition="in" filter="fade">
                                      <p:cBhvr>
                                        <p:cTn id="16" dur="1000"/>
                                        <p:tgtEl>
                                          <p:spTgt spid="34818"/>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p:cTn id="19" dur="1000" fill="hold"/>
                                        <p:tgtEl>
                                          <p:spTgt spid="34820"/>
                                        </p:tgtEl>
                                        <p:attrNameLst>
                                          <p:attrName>ppt_w</p:attrName>
                                        </p:attrNameLst>
                                      </p:cBhvr>
                                      <p:tavLst>
                                        <p:tav tm="0">
                                          <p:val>
                                            <p:strVal val="#ppt_w+.3"/>
                                          </p:val>
                                        </p:tav>
                                        <p:tav tm="100000">
                                          <p:val>
                                            <p:strVal val="#ppt_w"/>
                                          </p:val>
                                        </p:tav>
                                      </p:tavLst>
                                    </p:anim>
                                    <p:anim calcmode="lin" valueType="num">
                                      <p:cBhvr>
                                        <p:cTn id="20" dur="1000" fill="hold"/>
                                        <p:tgtEl>
                                          <p:spTgt spid="34820"/>
                                        </p:tgtEl>
                                        <p:attrNameLst>
                                          <p:attrName>ppt_h</p:attrName>
                                        </p:attrNameLst>
                                      </p:cBhvr>
                                      <p:tavLst>
                                        <p:tav tm="0">
                                          <p:val>
                                            <p:strVal val="#ppt_h"/>
                                          </p:val>
                                        </p:tav>
                                        <p:tav tm="100000">
                                          <p:val>
                                            <p:strVal val="#ppt_h"/>
                                          </p:val>
                                        </p:tav>
                                      </p:tavLst>
                                    </p:anim>
                                    <p:animEffect transition="in" filter="fade">
                                      <p:cBhvr>
                                        <p:cTn id="21" dur="1000"/>
                                        <p:tgtEl>
                                          <p:spTgt spid="348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4821"/>
                                        </p:tgtEl>
                                        <p:attrNameLst>
                                          <p:attrName>style.visibility</p:attrName>
                                        </p:attrNameLst>
                                      </p:cBhvr>
                                      <p:to>
                                        <p:strVal val="visible"/>
                                      </p:to>
                                    </p:set>
                                    <p:anim calcmode="lin" valueType="num">
                                      <p:cBhvr>
                                        <p:cTn id="24" dur="1000" fill="hold"/>
                                        <p:tgtEl>
                                          <p:spTgt spid="34821"/>
                                        </p:tgtEl>
                                        <p:attrNameLst>
                                          <p:attrName>ppt_w</p:attrName>
                                        </p:attrNameLst>
                                      </p:cBhvr>
                                      <p:tavLst>
                                        <p:tav tm="0">
                                          <p:val>
                                            <p:strVal val="#ppt_w+.3"/>
                                          </p:val>
                                        </p:tav>
                                        <p:tav tm="100000">
                                          <p:val>
                                            <p:strVal val="#ppt_w"/>
                                          </p:val>
                                        </p:tav>
                                      </p:tavLst>
                                    </p:anim>
                                    <p:anim calcmode="lin" valueType="num">
                                      <p:cBhvr>
                                        <p:cTn id="25" dur="1000" fill="hold"/>
                                        <p:tgtEl>
                                          <p:spTgt spid="34821"/>
                                        </p:tgtEl>
                                        <p:attrNameLst>
                                          <p:attrName>ppt_h</p:attrName>
                                        </p:attrNameLst>
                                      </p:cBhvr>
                                      <p:tavLst>
                                        <p:tav tm="0">
                                          <p:val>
                                            <p:strVal val="#ppt_h"/>
                                          </p:val>
                                        </p:tav>
                                        <p:tav tm="100000">
                                          <p:val>
                                            <p:strVal val="#ppt_h"/>
                                          </p:val>
                                        </p:tav>
                                      </p:tavLst>
                                    </p:anim>
                                    <p:animEffect transition="in" filter="fade">
                                      <p:cBhvr>
                                        <p:cTn id="26" dur="1000"/>
                                        <p:tgtEl>
                                          <p:spTgt spid="34821"/>
                                        </p:tgtEl>
                                      </p:cBhvr>
                                    </p:animEffect>
                                  </p:childTnLst>
                                </p:cTn>
                              </p:par>
                            </p:childTnLst>
                          </p:cTn>
                        </p:par>
                        <p:par>
                          <p:cTn id="27" fill="hold" nodeType="afterGroup">
                            <p:stCondLst>
                              <p:cond delay="3000"/>
                            </p:stCondLst>
                            <p:childTnLst>
                              <p:par>
                                <p:cTn id="28" presetID="10" presetClass="exit" presetSubtype="0" fill="hold" grpId="1" nodeType="afterEffect">
                                  <p:stCondLst>
                                    <p:cond delay="0"/>
                                  </p:stCondLst>
                                  <p:childTnLst>
                                    <p:animEffect transition="out" filter="fade">
                                      <p:cBhvr>
                                        <p:cTn id="29" dur="2000"/>
                                        <p:tgtEl>
                                          <p:spTgt spid="34824"/>
                                        </p:tgtEl>
                                      </p:cBhvr>
                                    </p:animEffect>
                                    <p:set>
                                      <p:cBhvr>
                                        <p:cTn id="30" dur="1" fill="hold">
                                          <p:stCondLst>
                                            <p:cond delay="1999"/>
                                          </p:stCondLst>
                                        </p:cTn>
                                        <p:tgtEl>
                                          <p:spTgt spid="348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18" presetClass="emph" presetSubtype="0" fill="hold" grpId="1" nodeType="withEffect">
                                  <p:stCondLst>
                                    <p:cond delay="0"/>
                                  </p:stCondLst>
                                  <p:childTnLst>
                                    <p:set>
                                      <p:cBhvr override="childStyle">
                                        <p:cTn id="37" dur="500" fill="hold"/>
                                        <p:tgtEl>
                                          <p:spTgt spid="17"/>
                                        </p:tgtEl>
                                        <p:attrNameLst>
                                          <p:attrName>style.textDecorationUnderline</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2" nodeType="clickEffect">
                                  <p:stCondLst>
                                    <p:cond delay="0"/>
                                  </p:stCondLst>
                                  <p:childTnLst>
                                    <p:animEffect transition="out" filter="wipe(left)">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22" presetClass="entr" presetSubtype="8" fill="hold" grpId="0" nodeType="withEffect">
                                  <p:stCondLst>
                                    <p:cond delay="25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18" presetClass="emph" presetSubtype="0" fill="hold" grpId="1" nodeType="withEffect">
                                  <p:stCondLst>
                                    <p:cond delay="250"/>
                                  </p:stCondLst>
                                  <p:childTnLst>
                                    <p:set>
                                      <p:cBhvr override="childStyle">
                                        <p:cTn id="47" dur="500" fill="hold"/>
                                        <p:tgtEl>
                                          <p:spTgt spid="16"/>
                                        </p:tgtEl>
                                        <p:attrNameLst>
                                          <p:attrName>style.textDecorationUnderline</p:attrName>
                                        </p:attrNameLst>
                                      </p:cBhvr>
                                      <p:to>
                                        <p:strVal val="tru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83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482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8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830"/>
                                        </p:tgtEl>
                                        <p:attrNameLst>
                                          <p:attrName>style.visibility</p:attrName>
                                        </p:attrNameLst>
                                      </p:cBhvr>
                                      <p:to>
                                        <p:strVal val="visible"/>
                                      </p:to>
                                    </p:set>
                                  </p:childTnLst>
                                </p:cTn>
                              </p:par>
                              <p:par>
                                <p:cTn id="58" presetID="10" presetClass="exit" presetSubtype="0" fill="hold" grpId="2"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34821"/>
                                        </p:tgtEl>
                                      </p:cBhvr>
                                    </p:animEffect>
                                    <p:set>
                                      <p:cBhvr>
                                        <p:cTn id="63" dur="1" fill="hold">
                                          <p:stCondLst>
                                            <p:cond delay="1999"/>
                                          </p:stCondLst>
                                        </p:cTn>
                                        <p:tgtEl>
                                          <p:spTgt spid="348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34818"/>
                                        </p:tgtEl>
                                      </p:cBhvr>
                                    </p:animEffect>
                                    <p:set>
                                      <p:cBhvr>
                                        <p:cTn id="66" dur="1" fill="hold">
                                          <p:stCondLst>
                                            <p:cond delay="1999"/>
                                          </p:stCondLst>
                                        </p:cTn>
                                        <p:tgtEl>
                                          <p:spTgt spid="3481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34820"/>
                                        </p:tgtEl>
                                      </p:cBhvr>
                                    </p:animEffect>
                                    <p:set>
                                      <p:cBhvr>
                                        <p:cTn id="69" dur="1" fill="hold">
                                          <p:stCondLst>
                                            <p:cond delay="1999"/>
                                          </p:stCondLst>
                                        </p:cTn>
                                        <p:tgtEl>
                                          <p:spTgt spid="34820"/>
                                        </p:tgtEl>
                                        <p:attrNameLst>
                                          <p:attrName>style.visibility</p:attrName>
                                        </p:attrNameLst>
                                      </p:cBhvr>
                                      <p:to>
                                        <p:strVal val="hidden"/>
                                      </p:to>
                                    </p:set>
                                  </p:childTnLst>
                                </p:cTn>
                              </p:par>
                              <p:par>
                                <p:cTn id="70" presetID="8" presetClass="emph" presetSubtype="0" fill="hold" grpId="1" nodeType="withEffect">
                                  <p:stCondLst>
                                    <p:cond delay="0"/>
                                  </p:stCondLst>
                                  <p:childTnLst>
                                    <p:animRot by="-5400000">
                                      <p:cBhvr>
                                        <p:cTn id="71" dur="2000" fill="hold"/>
                                        <p:tgtEl>
                                          <p:spTgt spid="34831"/>
                                        </p:tgtEl>
                                        <p:attrNameLst>
                                          <p:attrName>r</p:attrName>
                                        </p:attrNameLst>
                                      </p:cBhvr>
                                    </p:animRot>
                                  </p:childTnLst>
                                </p:cTn>
                              </p:par>
                              <p:par>
                                <p:cTn id="72" presetID="8" presetClass="emph" presetSubtype="0" fill="hold" grpId="1" nodeType="withEffect">
                                  <p:stCondLst>
                                    <p:cond delay="0"/>
                                  </p:stCondLst>
                                  <p:childTnLst>
                                    <p:animRot by="-5400000">
                                      <p:cBhvr>
                                        <p:cTn id="73" dur="2000" fill="hold"/>
                                        <p:tgtEl>
                                          <p:spTgt spid="34830"/>
                                        </p:tgtEl>
                                        <p:attrNameLst>
                                          <p:attrName>r</p:attrName>
                                        </p:attrNameLst>
                                      </p:cBhvr>
                                    </p:animRot>
                                  </p:childTnLst>
                                </p:cTn>
                              </p:par>
                              <p:par>
                                <p:cTn id="74" presetID="0" presetClass="path" presetSubtype="0" accel="50000" decel="50000" fill="hold" grpId="2" nodeType="withEffect">
                                  <p:stCondLst>
                                    <p:cond delay="0"/>
                                  </p:stCondLst>
                                  <p:childTnLst>
                                    <p:animMotion origin="layout" path="M -2.5E-6 0 L 0.25782 0.24606 " pathEditMode="relative" rAng="0" ptsTypes="AA">
                                      <p:cBhvr>
                                        <p:cTn id="75" dur="2000" fill="hold"/>
                                        <p:tgtEl>
                                          <p:spTgt spid="34830"/>
                                        </p:tgtEl>
                                        <p:attrNameLst>
                                          <p:attrName>ppt_x</p:attrName>
                                          <p:attrName>ppt_y</p:attrName>
                                        </p:attrNameLst>
                                      </p:cBhvr>
                                      <p:rCtr x="12882" y="12292"/>
                                    </p:animMotion>
                                  </p:childTnLst>
                                </p:cTn>
                              </p:par>
                              <p:par>
                                <p:cTn id="76" presetID="0" presetClass="path" presetSubtype="0" accel="50000" decel="50000" fill="hold" grpId="2" nodeType="withEffect">
                                  <p:stCondLst>
                                    <p:cond delay="0"/>
                                  </p:stCondLst>
                                  <p:childTnLst>
                                    <p:animMotion origin="layout" path="M 8.33333E-7 -1.11111E-6 L -0.18351 0.01296 " pathEditMode="relative" rAng="0" ptsTypes="AA">
                                      <p:cBhvr>
                                        <p:cTn id="77" dur="2000" fill="hold"/>
                                        <p:tgtEl>
                                          <p:spTgt spid="34831"/>
                                        </p:tgtEl>
                                        <p:attrNameLst>
                                          <p:attrName>ppt_x</p:attrName>
                                          <p:attrName>ppt_y</p:attrName>
                                        </p:attrNameLst>
                                      </p:cBhvr>
                                      <p:rCtr x="-9184" y="648"/>
                                    </p:animMotion>
                                  </p:childTnLst>
                                </p:cTn>
                              </p:par>
                              <p:par>
                                <p:cTn id="78" presetID="0" presetClass="path" presetSubtype="0" accel="50000" decel="50000" fill="hold" grpId="1" nodeType="withEffect">
                                  <p:stCondLst>
                                    <p:cond delay="0"/>
                                  </p:stCondLst>
                                  <p:childTnLst>
                                    <p:animMotion origin="layout" path="M 3.33333E-6 -4.44444E-6 L -0.40938 0.14445 " pathEditMode="relative" rAng="0" ptsTypes="AA">
                                      <p:cBhvr>
                                        <p:cTn id="79" dur="2000" fill="hold"/>
                                        <p:tgtEl>
                                          <p:spTgt spid="34828"/>
                                        </p:tgtEl>
                                        <p:attrNameLst>
                                          <p:attrName>ppt_x</p:attrName>
                                          <p:attrName>ppt_y</p:attrName>
                                        </p:attrNameLst>
                                      </p:cBhvr>
                                      <p:rCtr x="-20469" y="7222"/>
                                    </p:animMotion>
                                  </p:childTnLst>
                                </p:cTn>
                              </p:par>
                              <p:par>
                                <p:cTn id="80" presetID="0" presetClass="path" presetSubtype="0" accel="50000" decel="50000" fill="hold" grpId="1" nodeType="withEffect">
                                  <p:stCondLst>
                                    <p:cond delay="0"/>
                                  </p:stCondLst>
                                  <p:childTnLst>
                                    <p:animMotion origin="layout" path="M -3.33333E-6 -2.22222E-6 L -0.28281 0.06597 " pathEditMode="relative" rAng="0" ptsTypes="AA">
                                      <p:cBhvr>
                                        <p:cTn id="81" dur="2000" fill="hold"/>
                                        <p:tgtEl>
                                          <p:spTgt spid="34829"/>
                                        </p:tgtEl>
                                        <p:attrNameLst>
                                          <p:attrName>ppt_x</p:attrName>
                                          <p:attrName>ppt_y</p:attrName>
                                        </p:attrNameLst>
                                      </p:cBhvr>
                                      <p:rCtr x="-14149" y="3287"/>
                                    </p:animMotion>
                                  </p:childTnLst>
                                </p:cTn>
                              </p:par>
                              <p:par>
                                <p:cTn id="82" presetID="10" presetClass="entr" presetSubtype="0" fill="hold" grpId="0" nodeType="withEffect">
                                  <p:stCondLst>
                                    <p:cond delay="0"/>
                                  </p:stCondLst>
                                  <p:childTnLst>
                                    <p:set>
                                      <p:cBhvr>
                                        <p:cTn id="83" dur="1" fill="hold">
                                          <p:stCondLst>
                                            <p:cond delay="0"/>
                                          </p:stCondLst>
                                        </p:cTn>
                                        <p:tgtEl>
                                          <p:spTgt spid="34832"/>
                                        </p:tgtEl>
                                        <p:attrNameLst>
                                          <p:attrName>style.visibility</p:attrName>
                                        </p:attrNameLst>
                                      </p:cBhvr>
                                      <p:to>
                                        <p:strVal val="visible"/>
                                      </p:to>
                                    </p:set>
                                    <p:animEffect transition="in" filter="fade">
                                      <p:cBhvr>
                                        <p:cTn id="84" dur="2000"/>
                                        <p:tgtEl>
                                          <p:spTgt spid="348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835"/>
                                        </p:tgtEl>
                                        <p:attrNameLst>
                                          <p:attrName>style.visibility</p:attrName>
                                        </p:attrNameLst>
                                      </p:cBhvr>
                                      <p:to>
                                        <p:strVal val="visible"/>
                                      </p:to>
                                    </p:set>
                                    <p:animEffect transition="in" filter="fade">
                                      <p:cBhvr>
                                        <p:cTn id="87" dur="2000"/>
                                        <p:tgtEl>
                                          <p:spTgt spid="3483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833"/>
                                        </p:tgtEl>
                                        <p:attrNameLst>
                                          <p:attrName>style.visibility</p:attrName>
                                        </p:attrNameLst>
                                      </p:cBhvr>
                                      <p:to>
                                        <p:strVal val="visible"/>
                                      </p:to>
                                    </p:set>
                                    <p:animEffect transition="in" filter="fade">
                                      <p:cBhvr>
                                        <p:cTn id="90" dur="2000"/>
                                        <p:tgtEl>
                                          <p:spTgt spid="348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4834"/>
                                        </p:tgtEl>
                                        <p:attrNameLst>
                                          <p:attrName>style.visibility</p:attrName>
                                        </p:attrNameLst>
                                      </p:cBhvr>
                                      <p:to>
                                        <p:strVal val="visible"/>
                                      </p:to>
                                    </p:set>
                                    <p:animEffect transition="in" filter="fade">
                                      <p:cBhvr>
                                        <p:cTn id="93" dur="2000"/>
                                        <p:tgtEl>
                                          <p:spTgt spid="34834"/>
                                        </p:tgtEl>
                                      </p:cBhvr>
                                    </p:animEffect>
                                  </p:childTnLst>
                                </p:cTn>
                              </p:par>
                              <p:par>
                                <p:cTn id="94" presetID="8" presetClass="emph" presetSubtype="0" fill="hold" grpId="1" nodeType="withEffect">
                                  <p:stCondLst>
                                    <p:cond delay="0"/>
                                  </p:stCondLst>
                                  <p:childTnLst>
                                    <p:animRot by="-5400000">
                                      <p:cBhvr>
                                        <p:cTn id="95" dur="2000" fill="hold"/>
                                        <p:tgtEl>
                                          <p:spTgt spid="34833"/>
                                        </p:tgtEl>
                                        <p:attrNameLst>
                                          <p:attrName>r</p:attrName>
                                        </p:attrNameLst>
                                      </p:cBhvr>
                                    </p:animRot>
                                  </p:childTnLst>
                                </p:cTn>
                              </p:par>
                              <p:par>
                                <p:cTn id="96" presetID="8" presetClass="emph" presetSubtype="0" fill="hold" grpId="1" nodeType="withEffect">
                                  <p:stCondLst>
                                    <p:cond delay="0"/>
                                  </p:stCondLst>
                                  <p:childTnLst>
                                    <p:animRot by="-5400000">
                                      <p:cBhvr>
                                        <p:cTn id="97" dur="2000" fill="hold"/>
                                        <p:tgtEl>
                                          <p:spTgt spid="34834"/>
                                        </p:tgtEl>
                                        <p:attrNameLst>
                                          <p:attrName>r</p:attrName>
                                        </p:attrNameLst>
                                      </p:cBhvr>
                                    </p:animRot>
                                  </p:childTnLst>
                                </p:cTn>
                              </p:par>
                              <p:par>
                                <p:cTn id="98" presetID="0" presetClass="path" presetSubtype="0" accel="50000" decel="50000" fill="hold" grpId="1" nodeType="withEffect">
                                  <p:stCondLst>
                                    <p:cond delay="0"/>
                                  </p:stCondLst>
                                  <p:childTnLst>
                                    <p:animMotion origin="layout" path="M 3.33333E-6 -4.44444E-6 L -0.40938 0.14445 " pathEditMode="relative" rAng="0" ptsTypes="AA">
                                      <p:cBhvr>
                                        <p:cTn id="99" dur="2000" fill="hold"/>
                                        <p:tgtEl>
                                          <p:spTgt spid="34835"/>
                                        </p:tgtEl>
                                        <p:attrNameLst>
                                          <p:attrName>ppt_x</p:attrName>
                                          <p:attrName>ppt_y</p:attrName>
                                        </p:attrNameLst>
                                      </p:cBhvr>
                                      <p:rCtr x="-20469" y="7222"/>
                                    </p:animMotion>
                                  </p:childTnLst>
                                </p:cTn>
                              </p:par>
                              <p:par>
                                <p:cTn id="100" presetID="0" presetClass="path" presetSubtype="0" accel="50000" decel="50000" fill="hold" grpId="2" nodeType="withEffect">
                                  <p:stCondLst>
                                    <p:cond delay="0"/>
                                  </p:stCondLst>
                                  <p:childTnLst>
                                    <p:animMotion origin="layout" path="M -3.33333E-6 0 L 0.25868 0.23588 " pathEditMode="relative" rAng="0" ptsTypes="AA">
                                      <p:cBhvr>
                                        <p:cTn id="101" dur="2000" fill="hold"/>
                                        <p:tgtEl>
                                          <p:spTgt spid="34833"/>
                                        </p:tgtEl>
                                        <p:attrNameLst>
                                          <p:attrName>ppt_x</p:attrName>
                                          <p:attrName>ppt_y</p:attrName>
                                        </p:attrNameLst>
                                      </p:cBhvr>
                                      <p:rCtr x="12934" y="11782"/>
                                    </p:animMotion>
                                  </p:childTnLst>
                                </p:cTn>
                              </p:par>
                              <p:par>
                                <p:cTn id="102" presetID="0" presetClass="path" presetSubtype="0" accel="50000" decel="50000" fill="hold" grpId="2" nodeType="withEffect">
                                  <p:stCondLst>
                                    <p:cond delay="0"/>
                                  </p:stCondLst>
                                  <p:childTnLst>
                                    <p:animMotion origin="layout" path="M 0.00052 0.00023 L -0.18038 0.00139 " pathEditMode="relative" rAng="0" ptsTypes="AA">
                                      <p:cBhvr>
                                        <p:cTn id="103" dur="2000" fill="hold"/>
                                        <p:tgtEl>
                                          <p:spTgt spid="34834"/>
                                        </p:tgtEl>
                                        <p:attrNameLst>
                                          <p:attrName>ppt_x</p:attrName>
                                          <p:attrName>ppt_y</p:attrName>
                                        </p:attrNameLst>
                                      </p:cBhvr>
                                      <p:rCtr x="-9045" y="46"/>
                                    </p:animMotion>
                                  </p:childTnLst>
                                </p:cTn>
                              </p:par>
                              <p:par>
                                <p:cTn id="104" presetID="0" presetClass="path" presetSubtype="0" accel="50000" decel="50000" fill="hold" grpId="1" nodeType="withEffect">
                                  <p:stCondLst>
                                    <p:cond delay="0"/>
                                  </p:stCondLst>
                                  <p:childTnLst>
                                    <p:animMotion origin="layout" path="M -3.33333E-6 -2.22222E-6 L -0.28281 0.06597 " pathEditMode="relative" rAng="0" ptsTypes="AA">
                                      <p:cBhvr>
                                        <p:cTn id="105" dur="2000" fill="hold"/>
                                        <p:tgtEl>
                                          <p:spTgt spid="34832"/>
                                        </p:tgtEl>
                                        <p:attrNameLst>
                                          <p:attrName>ppt_x</p:attrName>
                                          <p:attrName>ppt_y</p:attrName>
                                        </p:attrNameLst>
                                      </p:cBhvr>
                                      <p:rCtr x="-14149" y="3287"/>
                                    </p:animMotion>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1" presetClass="entr" presetSubtype="0" fill="hold" grpId="0" nodeType="clickEffect">
                                  <p:stCondLst>
                                    <p:cond delay="0"/>
                                  </p:stCondLst>
                                  <p:childTnLst>
                                    <p:set>
                                      <p:cBhvr>
                                        <p:cTn id="109" dur="1" fill="hold">
                                          <p:stCondLst>
                                            <p:cond delay="0"/>
                                          </p:stCondLst>
                                        </p:cTn>
                                        <p:tgtEl>
                                          <p:spTgt spid="34836"/>
                                        </p:tgtEl>
                                        <p:attrNameLst>
                                          <p:attrName>style.visibility</p:attrName>
                                        </p:attrNameLst>
                                      </p:cBhvr>
                                      <p:to>
                                        <p:strVal val="visible"/>
                                      </p:to>
                                    </p:set>
                                    <p:animEffect transition="in" filter="fade">
                                      <p:cBhvr>
                                        <p:cTn id="110" dur="770" decel="100000"/>
                                        <p:tgtEl>
                                          <p:spTgt spid="34836"/>
                                        </p:tgtEl>
                                      </p:cBhvr>
                                    </p:animEffect>
                                    <p:animScale>
                                      <p:cBhvr>
                                        <p:cTn id="111" dur="770" decel="100000"/>
                                        <p:tgtEl>
                                          <p:spTgt spid="34836"/>
                                        </p:tgtEl>
                                      </p:cBhvr>
                                      <p:from x="10000" y="10000"/>
                                      <p:to x="200000" y="450000"/>
                                    </p:animScale>
                                    <p:animScale>
                                      <p:cBhvr>
                                        <p:cTn id="112" dur="1230" accel="100000" fill="hold">
                                          <p:stCondLst>
                                            <p:cond delay="770"/>
                                          </p:stCondLst>
                                        </p:cTn>
                                        <p:tgtEl>
                                          <p:spTgt spid="34836"/>
                                        </p:tgtEl>
                                      </p:cBhvr>
                                      <p:from x="200000" y="450000"/>
                                      <p:to x="100000" y="100000"/>
                                    </p:animScale>
                                    <p:set>
                                      <p:cBhvr>
                                        <p:cTn id="113" dur="770" fill="hold"/>
                                        <p:tgtEl>
                                          <p:spTgt spid="34836"/>
                                        </p:tgtEl>
                                        <p:attrNameLst>
                                          <p:attrName>ppt_x</p:attrName>
                                        </p:attrNameLst>
                                      </p:cBhvr>
                                      <p:to>
                                        <p:strVal val="(0.5)"/>
                                      </p:to>
                                    </p:set>
                                    <p:anim from="(0.5)" to="(#ppt_x)" calcmode="lin" valueType="num">
                                      <p:cBhvr>
                                        <p:cTn id="114" dur="1230" accel="100000" fill="hold">
                                          <p:stCondLst>
                                            <p:cond delay="770"/>
                                          </p:stCondLst>
                                        </p:cTn>
                                        <p:tgtEl>
                                          <p:spTgt spid="34836"/>
                                        </p:tgtEl>
                                        <p:attrNameLst>
                                          <p:attrName>ppt_x</p:attrName>
                                        </p:attrNameLst>
                                      </p:cBhvr>
                                    </p:anim>
                                    <p:set>
                                      <p:cBhvr>
                                        <p:cTn id="115" dur="770" fill="hold"/>
                                        <p:tgtEl>
                                          <p:spTgt spid="34836"/>
                                        </p:tgtEl>
                                        <p:attrNameLst>
                                          <p:attrName>ppt_y</p:attrName>
                                        </p:attrNameLst>
                                      </p:cBhvr>
                                      <p:to>
                                        <p:strVal val="(#ppt_y+0.4)"/>
                                      </p:to>
                                    </p:set>
                                    <p:anim from="(#ppt_y+0.4)" to="(#ppt_y)" calcmode="lin" valueType="num">
                                      <p:cBhvr>
                                        <p:cTn id="116" dur="1230" accel="100000" fill="hold">
                                          <p:stCondLst>
                                            <p:cond delay="770"/>
                                          </p:stCondLst>
                                        </p:cTn>
                                        <p:tgtEl>
                                          <p:spTgt spid="34836"/>
                                        </p:tgtEl>
                                        <p:attrNameLst>
                                          <p:attrName>ppt_y</p:attrName>
                                        </p:attrNameLst>
                                      </p:cBhvr>
                                    </p:anim>
                                  </p:childTnLst>
                                </p:cTn>
                              </p:par>
                            </p:childTnLst>
                          </p:cTn>
                        </p:par>
                        <p:par>
                          <p:cTn id="117" fill="hold" nodeType="afterGroup">
                            <p:stCondLst>
                              <p:cond delay="2000"/>
                            </p:stCondLst>
                            <p:childTnLst>
                              <p:par>
                                <p:cTn id="118" presetID="10" presetClass="exit" presetSubtype="0" fill="hold" grpId="2" nodeType="afterEffect">
                                  <p:stCondLst>
                                    <p:cond delay="0"/>
                                  </p:stCondLst>
                                  <p:childTnLst>
                                    <p:animEffect transition="out" filter="fade">
                                      <p:cBhvr>
                                        <p:cTn id="119" dur="2000"/>
                                        <p:tgtEl>
                                          <p:spTgt spid="34828"/>
                                        </p:tgtEl>
                                      </p:cBhvr>
                                    </p:animEffect>
                                    <p:set>
                                      <p:cBhvr>
                                        <p:cTn id="120" dur="1" fill="hold">
                                          <p:stCondLst>
                                            <p:cond delay="1999"/>
                                          </p:stCondLst>
                                        </p:cTn>
                                        <p:tgtEl>
                                          <p:spTgt spid="34828"/>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2000"/>
                                        <p:tgtEl>
                                          <p:spTgt spid="34835"/>
                                        </p:tgtEl>
                                      </p:cBhvr>
                                    </p:animEffect>
                                    <p:set>
                                      <p:cBhvr>
                                        <p:cTn id="123" dur="1" fill="hold">
                                          <p:stCondLst>
                                            <p:cond delay="1999"/>
                                          </p:stCondLst>
                                        </p:cTn>
                                        <p:tgtEl>
                                          <p:spTgt spid="34835"/>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2000"/>
                                        <p:tgtEl>
                                          <p:spTgt spid="34829"/>
                                        </p:tgtEl>
                                      </p:cBhvr>
                                    </p:animEffect>
                                    <p:set>
                                      <p:cBhvr>
                                        <p:cTn id="126" dur="1" fill="hold">
                                          <p:stCondLst>
                                            <p:cond delay="1999"/>
                                          </p:stCondLst>
                                        </p:cTn>
                                        <p:tgtEl>
                                          <p:spTgt spid="34829"/>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2000"/>
                                        <p:tgtEl>
                                          <p:spTgt spid="34832"/>
                                        </p:tgtEl>
                                      </p:cBhvr>
                                    </p:animEffect>
                                    <p:set>
                                      <p:cBhvr>
                                        <p:cTn id="129" dur="1" fill="hold">
                                          <p:stCondLst>
                                            <p:cond delay="1999"/>
                                          </p:stCondLst>
                                        </p:cTn>
                                        <p:tgtEl>
                                          <p:spTgt spid="34832"/>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2000"/>
                                        <p:tgtEl>
                                          <p:spTgt spid="34830"/>
                                        </p:tgtEl>
                                      </p:cBhvr>
                                    </p:animEffect>
                                    <p:set>
                                      <p:cBhvr>
                                        <p:cTn id="132" dur="1" fill="hold">
                                          <p:stCondLst>
                                            <p:cond delay="1999"/>
                                          </p:stCondLst>
                                        </p:cTn>
                                        <p:tgtEl>
                                          <p:spTgt spid="34830"/>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2000"/>
                                        <p:tgtEl>
                                          <p:spTgt spid="34833"/>
                                        </p:tgtEl>
                                      </p:cBhvr>
                                    </p:animEffect>
                                    <p:set>
                                      <p:cBhvr>
                                        <p:cTn id="135" dur="1" fill="hold">
                                          <p:stCondLst>
                                            <p:cond delay="1999"/>
                                          </p:stCondLst>
                                        </p:cTn>
                                        <p:tgtEl>
                                          <p:spTgt spid="34833"/>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2000"/>
                                        <p:tgtEl>
                                          <p:spTgt spid="34831"/>
                                        </p:tgtEl>
                                      </p:cBhvr>
                                    </p:animEffect>
                                    <p:set>
                                      <p:cBhvr>
                                        <p:cTn id="138" dur="1" fill="hold">
                                          <p:stCondLst>
                                            <p:cond delay="1999"/>
                                          </p:stCondLst>
                                        </p:cTn>
                                        <p:tgtEl>
                                          <p:spTgt spid="34831"/>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2000"/>
                                        <p:tgtEl>
                                          <p:spTgt spid="34834"/>
                                        </p:tgtEl>
                                      </p:cBhvr>
                                    </p:animEffect>
                                    <p:set>
                                      <p:cBhvr>
                                        <p:cTn id="141" dur="1" fill="hold">
                                          <p:stCondLst>
                                            <p:cond delay="1999"/>
                                          </p:stCondLst>
                                        </p:cTn>
                                        <p:tgtEl>
                                          <p:spTgt spid="34834"/>
                                        </p:tgtEl>
                                        <p:attrNameLst>
                                          <p:attrName>style.visibility</p:attrName>
                                        </p:attrNameLst>
                                      </p:cBhvr>
                                      <p:to>
                                        <p:strVal val="hidden"/>
                                      </p:to>
                                    </p:set>
                                  </p:childTnLst>
                                </p:cTn>
                              </p:par>
                              <p:par>
                                <p:cTn id="142" presetID="6" presetClass="emph" presetSubtype="0" fill="hold" grpId="3" nodeType="withEffect">
                                  <p:stCondLst>
                                    <p:cond delay="1000"/>
                                  </p:stCondLst>
                                  <p:childTnLst>
                                    <p:animScale>
                                      <p:cBhvr>
                                        <p:cTn id="143" dur="1200" fill="hold"/>
                                        <p:tgtEl>
                                          <p:spTgt spid="34836"/>
                                        </p:tgtEl>
                                      </p:cBhvr>
                                      <p:by x="123000" y="123000"/>
                                    </p:animScale>
                                  </p:childTnLst>
                                </p:cTn>
                              </p:par>
                              <p:par>
                                <p:cTn id="144" presetID="8" presetClass="emph" presetSubtype="0" fill="hold" grpId="1" nodeType="withEffect">
                                  <p:stCondLst>
                                    <p:cond delay="1000"/>
                                  </p:stCondLst>
                                  <p:childTnLst>
                                    <p:animRot by="5400000">
                                      <p:cBhvr>
                                        <p:cTn id="145" dur="1200" fill="hold"/>
                                        <p:tgtEl>
                                          <p:spTgt spid="34836"/>
                                        </p:tgtEl>
                                        <p:attrNameLst>
                                          <p:attrName>r</p:attrName>
                                        </p:attrNameLst>
                                      </p:cBhvr>
                                    </p:animRot>
                                  </p:childTnLst>
                                </p:cTn>
                              </p:par>
                              <p:par>
                                <p:cTn id="146" presetID="0" presetClass="path" presetSubtype="0" accel="50000" decel="50000" fill="hold" grpId="2" nodeType="withEffect">
                                  <p:stCondLst>
                                    <p:cond delay="1000"/>
                                  </p:stCondLst>
                                  <p:childTnLst>
                                    <p:animMotion origin="layout" path="M 3.33333E-6 0.00023 L -0.14584 0.02477 " pathEditMode="relative" rAng="0" ptsTypes="AA">
                                      <p:cBhvr>
                                        <p:cTn id="147" dur="1200" fill="hold"/>
                                        <p:tgtEl>
                                          <p:spTgt spid="34836"/>
                                        </p:tgtEl>
                                        <p:attrNameLst>
                                          <p:attrName>ppt_x</p:attrName>
                                          <p:attrName>ppt_y</p:attrName>
                                        </p:attrNameLst>
                                      </p:cBhvr>
                                      <p:rCtr x="-7292"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7" grpId="0"/>
      <p:bldP spid="17" grpId="1"/>
      <p:bldP spid="17" grpId="2"/>
      <p:bldP spid="34818" grpId="0"/>
      <p:bldP spid="34818" grpId="1"/>
      <p:bldP spid="34821" grpId="0"/>
      <p:bldP spid="34821" grpId="1"/>
      <p:bldP spid="34824" grpId="0"/>
      <p:bldP spid="34824" grpId="1"/>
      <p:bldP spid="34824" grpId="2"/>
      <p:bldP spid="34824" grpId="3"/>
      <p:bldP spid="34820" grpId="0"/>
      <p:bldP spid="34820" grpId="1"/>
      <p:bldP spid="34835" grpId="0"/>
      <p:bldP spid="34835" grpId="1"/>
      <p:bldP spid="34835" grpId="2"/>
      <p:bldP spid="34828" grpId="0"/>
      <p:bldP spid="34828" grpId="1"/>
      <p:bldP spid="34828" grpId="2"/>
      <p:bldP spid="34832" grpId="0"/>
      <p:bldP spid="34832" grpId="1"/>
      <p:bldP spid="34832" grpId="2"/>
      <p:bldP spid="34829" grpId="0"/>
      <p:bldP spid="34829" grpId="1"/>
      <p:bldP spid="34829" grpId="2"/>
      <p:bldP spid="34833" grpId="0"/>
      <p:bldP spid="34833" grpId="1"/>
      <p:bldP spid="34833" grpId="2"/>
      <p:bldP spid="34833" grpId="3"/>
      <p:bldP spid="34830" grpId="0"/>
      <p:bldP spid="34830" grpId="1"/>
      <p:bldP spid="34830" grpId="2"/>
      <p:bldP spid="34830" grpId="3"/>
      <p:bldP spid="34834" grpId="0"/>
      <p:bldP spid="34834" grpId="1"/>
      <p:bldP spid="34834" grpId="2"/>
      <p:bldP spid="34834" grpId="3"/>
      <p:bldP spid="34831" grpId="0"/>
      <p:bldP spid="34831" grpId="1"/>
      <p:bldP spid="34831" grpId="2"/>
      <p:bldP spid="34831" grpId="3"/>
      <p:bldP spid="34836" grpId="0"/>
      <p:bldP spid="34836" grpId="1"/>
      <p:bldP spid="34836" grpId="2"/>
      <p:bldP spid="34836"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open-bible-man-walk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4288"/>
            <a:ext cx="10744200" cy="7177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5" name="Rectangle 9"/>
          <p:cNvSpPr>
            <a:spLocks noChangeArrowheads="1"/>
          </p:cNvSpPr>
          <p:nvPr/>
        </p:nvSpPr>
        <p:spPr bwMode="auto">
          <a:xfrm>
            <a:off x="-1066800" y="4572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t> </a:t>
            </a:r>
            <a:r>
              <a:rPr lang="en-US" altLang="en-US" sz="4700" b="1" dirty="0"/>
              <a:t> </a:t>
            </a:r>
            <a:r>
              <a:rPr lang="en-US" altLang="en-US" b="1" dirty="0">
                <a:solidFill>
                  <a:schemeClr val="bg1"/>
                </a:solidFill>
              </a:rPr>
              <a:t>faith</a:t>
            </a:r>
            <a:endParaRPr lang="en-US" altLang="en-US" dirty="0">
              <a:solidFill>
                <a:schemeClr val="bg1"/>
              </a:solidFill>
            </a:endParaRPr>
          </a:p>
        </p:txBody>
      </p:sp>
      <p:sp>
        <p:nvSpPr>
          <p:cNvPr id="70664" name="Rectangle 8"/>
          <p:cNvSpPr>
            <a:spLocks noChangeArrowheads="1"/>
          </p:cNvSpPr>
          <p:nvPr/>
        </p:nvSpPr>
        <p:spPr bwMode="auto">
          <a:xfrm>
            <a:off x="762000" y="381000"/>
            <a:ext cx="7467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rgbClr val="FF0000"/>
                </a:solidFill>
              </a:rPr>
              <a:t>Now faith is the substance of things hoped for, </a:t>
            </a:r>
            <a:br>
              <a:rPr lang="en-US" altLang="en-US" b="1">
                <a:solidFill>
                  <a:srgbClr val="FF0000"/>
                </a:solidFill>
              </a:rPr>
            </a:br>
            <a:br>
              <a:rPr lang="en-US" altLang="en-US" b="1">
                <a:solidFill>
                  <a:srgbClr val="FF0000"/>
                </a:solidFill>
              </a:rPr>
            </a:br>
            <a:br>
              <a:rPr lang="en-US" altLang="en-US" b="1">
                <a:solidFill>
                  <a:srgbClr val="FF0000"/>
                </a:solidFill>
              </a:rPr>
            </a:br>
            <a:br>
              <a:rPr lang="en-US" altLang="en-US" b="1">
                <a:solidFill>
                  <a:srgbClr val="FF0000"/>
                </a:solidFill>
              </a:rPr>
            </a:br>
            <a:r>
              <a:rPr lang="en-US" altLang="en-US" b="1">
                <a:solidFill>
                  <a:srgbClr val="FF0000"/>
                </a:solidFill>
              </a:rPr>
              <a:t>the evidence of things</a:t>
            </a:r>
            <a:br>
              <a:rPr lang="en-US" altLang="en-US" b="1">
                <a:solidFill>
                  <a:srgbClr val="FF0000"/>
                </a:solidFill>
              </a:rPr>
            </a:br>
            <a:r>
              <a:rPr lang="en-US" altLang="en-US" b="1">
                <a:solidFill>
                  <a:srgbClr val="FF0000"/>
                </a:solidFill>
              </a:rPr>
              <a:t> not seen. </a:t>
            </a:r>
            <a:r>
              <a:rPr lang="en-US" altLang="en-US" sz="3200" b="1" i="1">
                <a:solidFill>
                  <a:srgbClr val="FF0000"/>
                </a:solidFill>
              </a:rPr>
              <a:t>– Hebrews 11:1</a:t>
            </a:r>
            <a:r>
              <a:rPr lang="en-US" altLang="en-US">
                <a:solidFill>
                  <a:srgbClr val="FF0000"/>
                </a:solidFill>
              </a:rPr>
              <a:t> </a:t>
            </a:r>
          </a:p>
        </p:txBody>
      </p:sp>
      <p:sp>
        <p:nvSpPr>
          <p:cNvPr id="70658" name="Rectangle 2"/>
          <p:cNvSpPr>
            <a:spLocks noGrp="1" noChangeArrowheads="1"/>
          </p:cNvSpPr>
          <p:nvPr>
            <p:ph type="title"/>
          </p:nvPr>
        </p:nvSpPr>
        <p:spPr>
          <a:xfrm>
            <a:off x="685800" y="381000"/>
            <a:ext cx="7543800" cy="5257800"/>
          </a:xfrm>
        </p:spPr>
        <p:txBody>
          <a:bodyPr/>
          <a:lstStyle/>
          <a:p>
            <a:r>
              <a:rPr lang="en-US" altLang="en-US" b="1" dirty="0"/>
              <a:t>Now faith is the substance of things hoped for, </a:t>
            </a:r>
            <a:br>
              <a:rPr lang="en-US" altLang="en-US" b="1" dirty="0"/>
            </a:br>
            <a:br>
              <a:rPr lang="en-US" altLang="en-US" b="1" dirty="0"/>
            </a:br>
            <a:br>
              <a:rPr lang="en-US" altLang="en-US" b="1" dirty="0"/>
            </a:br>
            <a:br>
              <a:rPr lang="en-US" altLang="en-US" b="1" dirty="0"/>
            </a:br>
            <a:r>
              <a:rPr lang="en-US" altLang="en-US" b="1" dirty="0"/>
              <a:t>the evidence of things</a:t>
            </a:r>
            <a:br>
              <a:rPr lang="en-US" altLang="en-US" b="1" dirty="0"/>
            </a:br>
            <a:r>
              <a:rPr lang="en-US" altLang="en-US" b="1" dirty="0"/>
              <a:t> not seen. </a:t>
            </a:r>
            <a:r>
              <a:rPr lang="en-US" altLang="en-US" sz="3200" b="1" i="1" dirty="0"/>
              <a:t>– Hebrews 11:1</a:t>
            </a:r>
            <a:r>
              <a:rPr lang="en-US" altLang="en-US" dirty="0"/>
              <a:t> </a:t>
            </a:r>
          </a:p>
        </p:txBody>
      </p:sp>
      <p:sp>
        <p:nvSpPr>
          <p:cNvPr id="70668" name="Rectangle 12"/>
          <p:cNvSpPr>
            <a:spLocks noChangeArrowheads="1"/>
          </p:cNvSpPr>
          <p:nvPr/>
        </p:nvSpPr>
        <p:spPr bwMode="auto">
          <a:xfrm>
            <a:off x="-990600" y="4572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a:t> </a:t>
            </a:r>
            <a:r>
              <a:rPr lang="en-US" altLang="en-US" sz="4700" b="1"/>
              <a:t> </a:t>
            </a:r>
            <a:r>
              <a:rPr lang="en-US" altLang="en-US" b="1">
                <a:solidFill>
                  <a:srgbClr val="FF0000"/>
                </a:solidFill>
              </a:rPr>
              <a:t>faith</a:t>
            </a:r>
            <a:endParaRPr lang="en-US" altLang="en-US">
              <a:solidFill>
                <a:srgbClr val="FF0000"/>
              </a:solidFill>
            </a:endParaRPr>
          </a:p>
        </p:txBody>
      </p:sp>
      <p:sp>
        <p:nvSpPr>
          <p:cNvPr id="70662" name="Rectangle 6"/>
          <p:cNvSpPr>
            <a:spLocks noChangeArrowheads="1"/>
          </p:cNvSpPr>
          <p:nvPr/>
        </p:nvSpPr>
        <p:spPr bwMode="auto">
          <a:xfrm>
            <a:off x="-1066800" y="4572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t> </a:t>
            </a:r>
            <a:r>
              <a:rPr lang="en-US" altLang="en-US" sz="4700" b="1" dirty="0"/>
              <a:t> </a:t>
            </a:r>
            <a:r>
              <a:rPr lang="en-US" altLang="en-US" b="1" dirty="0"/>
              <a:t>faith</a:t>
            </a:r>
            <a:endParaRPr lang="en-US" altLang="en-US" dirty="0"/>
          </a:p>
        </p:txBody>
      </p:sp>
      <p:sp>
        <p:nvSpPr>
          <p:cNvPr id="70669" name="Rectangle 13"/>
          <p:cNvSpPr>
            <a:spLocks noChangeArrowheads="1"/>
          </p:cNvSpPr>
          <p:nvPr/>
        </p:nvSpPr>
        <p:spPr bwMode="auto">
          <a:xfrm>
            <a:off x="1219200" y="11430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a:t> </a:t>
            </a:r>
            <a:r>
              <a:rPr lang="en-US" altLang="en-US" sz="5000" b="1"/>
              <a:t> </a:t>
            </a:r>
            <a:r>
              <a:rPr lang="en-US" altLang="en-US" b="1">
                <a:solidFill>
                  <a:srgbClr val="FF0000"/>
                </a:solidFill>
              </a:rPr>
              <a:t>hope</a:t>
            </a:r>
            <a:endParaRPr lang="en-US" altLang="en-US">
              <a:solidFill>
                <a:srgbClr val="FF0000"/>
              </a:solidFill>
            </a:endParaRPr>
          </a:p>
        </p:txBody>
      </p:sp>
      <p:sp>
        <p:nvSpPr>
          <p:cNvPr id="70663" name="Rectangle 7"/>
          <p:cNvSpPr>
            <a:spLocks noChangeArrowheads="1"/>
          </p:cNvSpPr>
          <p:nvPr/>
        </p:nvSpPr>
        <p:spPr bwMode="auto">
          <a:xfrm>
            <a:off x="1143000" y="1143000"/>
            <a:ext cx="746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a:t> </a:t>
            </a:r>
            <a:r>
              <a:rPr lang="en-US" altLang="en-US" sz="5000" b="1"/>
              <a:t> </a:t>
            </a:r>
            <a:r>
              <a:rPr lang="en-US" altLang="en-US" b="1"/>
              <a:t>hope</a:t>
            </a:r>
            <a:endParaRPr lang="en-US" altLang="en-US"/>
          </a:p>
        </p:txBody>
      </p:sp>
      <p:sp>
        <p:nvSpPr>
          <p:cNvPr id="14" name="Title 1">
            <a:extLst>
              <a:ext uri="{FF2B5EF4-FFF2-40B4-BE49-F238E27FC236}">
                <a16:creationId xmlns:a16="http://schemas.microsoft.com/office/drawing/2014/main" id="{48087821-5EE9-4BA3-B19E-8A74F582CC33}"/>
              </a:ext>
            </a:extLst>
          </p:cNvPr>
          <p:cNvSpPr txBox="1">
            <a:spLocks/>
          </p:cNvSpPr>
          <p:nvPr/>
        </p:nvSpPr>
        <p:spPr>
          <a:xfrm>
            <a:off x="2294778" y="3428021"/>
            <a:ext cx="2721166" cy="655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0000"/>
                  </a:solidFill>
                  <a:prstDash val="solid"/>
                </a:ln>
                <a:solidFill>
                  <a:schemeClr val="bg1"/>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take hold</a:t>
            </a:r>
          </a:p>
        </p:txBody>
      </p:sp>
      <p:sp>
        <p:nvSpPr>
          <p:cNvPr id="10" name="Title 1"/>
          <p:cNvSpPr txBox="1">
            <a:spLocks/>
          </p:cNvSpPr>
          <p:nvPr/>
        </p:nvSpPr>
        <p:spPr bwMode="auto">
          <a:xfrm>
            <a:off x="457200" y="266700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57150" prstMaterial="powder">
              <a:bevelT w="38100" h="38100"/>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FF0000"/>
                </a:solidFill>
                <a:effectLst>
                  <a:glow rad="101600">
                    <a:schemeClr val="tx1"/>
                  </a:glow>
                </a:effectLst>
              </a:rPr>
              <a:t>She is a tree of life to those who take hold of her, And happy are all who retain her.  </a:t>
            </a:r>
            <a:r>
              <a:rPr lang="en-US" sz="3200" b="1" i="1" kern="0" dirty="0">
                <a:solidFill>
                  <a:srgbClr val="FF0000"/>
                </a:solidFill>
                <a:effectLst>
                  <a:glow rad="101600">
                    <a:schemeClr val="tx1"/>
                  </a:glow>
                </a:effectLst>
              </a:rPr>
              <a:t>– Proverbs 3:18 </a:t>
            </a:r>
          </a:p>
        </p:txBody>
      </p:sp>
      <p:sp>
        <p:nvSpPr>
          <p:cNvPr id="12" name="Title 1">
            <a:extLst>
              <a:ext uri="{FF2B5EF4-FFF2-40B4-BE49-F238E27FC236}">
                <a16:creationId xmlns:a16="http://schemas.microsoft.com/office/drawing/2014/main" id="{CAD3FFBF-D2BF-4D33-A076-5E8C84BFC7CD}"/>
              </a:ext>
            </a:extLst>
          </p:cNvPr>
          <p:cNvSpPr txBox="1">
            <a:spLocks/>
          </p:cNvSpPr>
          <p:nvPr/>
        </p:nvSpPr>
        <p:spPr>
          <a:xfrm>
            <a:off x="1411531" y="3275683"/>
            <a:ext cx="1454650" cy="764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3175" cmpd="sng">
                  <a:solidFill>
                    <a:srgbClr val="FF0000"/>
                  </a:solidFill>
                  <a:prstDash val="solid"/>
                </a:ln>
                <a:solidFill>
                  <a:schemeClr val="bg1"/>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hold</a:t>
            </a:r>
          </a:p>
        </p:txBody>
      </p:sp>
      <p:sp>
        <p:nvSpPr>
          <p:cNvPr id="11" name="Title 1"/>
          <p:cNvSpPr txBox="1">
            <a:spLocks/>
          </p:cNvSpPr>
          <p:nvPr/>
        </p:nvSpPr>
        <p:spPr bwMode="auto">
          <a:xfrm>
            <a:off x="381000" y="2590800"/>
            <a:ext cx="8458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57150" prstMaterial="powder">
              <a:bevelT w="38100" h="38100"/>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dirty="0">
                <a:solidFill>
                  <a:srgbClr val="FF0000"/>
                </a:solidFill>
                <a:effectLst>
                  <a:glow rad="101600">
                    <a:schemeClr val="tx1"/>
                  </a:glow>
                </a:effectLst>
              </a:rPr>
              <a:t>Therefore, brethren, stand fast and hold the traditions which you were taught, whether by word or our epistle. </a:t>
            </a:r>
            <a:r>
              <a:rPr lang="en-US" sz="3200" b="1" i="1" kern="0" dirty="0">
                <a:solidFill>
                  <a:srgbClr val="FF0000"/>
                </a:solidFill>
                <a:effectLst>
                  <a:glow rad="101600">
                    <a:schemeClr val="tx1"/>
                  </a:glow>
                </a:effectLst>
              </a:rPr>
              <a:t>– 2</a:t>
            </a:r>
            <a:r>
              <a:rPr lang="en-US" sz="3200" b="1" i="1" kern="0" baseline="30000" dirty="0">
                <a:solidFill>
                  <a:srgbClr val="FF0000"/>
                </a:solidFill>
                <a:effectLst>
                  <a:glow rad="101600">
                    <a:schemeClr val="tx1"/>
                  </a:glow>
                </a:effectLst>
              </a:rPr>
              <a:t>nd</a:t>
            </a:r>
            <a:r>
              <a:rPr lang="en-US" sz="3200" b="1" i="1" kern="0" dirty="0">
                <a:solidFill>
                  <a:srgbClr val="FF0000"/>
                </a:solidFill>
                <a:effectLst>
                  <a:glow rad="101600">
                    <a:schemeClr val="tx1"/>
                  </a:glow>
                </a:effectLst>
              </a:rPr>
              <a:t> Thessalonians 2:15 </a:t>
            </a:r>
          </a:p>
        </p:txBody>
      </p:sp>
      <p:sp>
        <p:nvSpPr>
          <p:cNvPr id="13" name="Heart 12">
            <a:extLst>
              <a:ext uri="{FF2B5EF4-FFF2-40B4-BE49-F238E27FC236}">
                <a16:creationId xmlns:a16="http://schemas.microsoft.com/office/drawing/2014/main" id="{D510D0F2-026D-4A0B-819F-D9DE0AC2E420}"/>
              </a:ext>
            </a:extLst>
          </p:cNvPr>
          <p:cNvSpPr/>
          <p:nvPr/>
        </p:nvSpPr>
        <p:spPr bwMode="auto">
          <a:xfrm>
            <a:off x="4605236" y="2941655"/>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7066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0665"/>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70658"/>
                                        </p:tgtEl>
                                        <p:attrNameLst>
                                          <p:attrName>style.visibility</p:attrName>
                                        </p:attrNameLst>
                                      </p:cBhvr>
                                      <p:to>
                                        <p:strVal val="visible"/>
                                      </p:to>
                                    </p:set>
                                    <p:anim calcmode="lin" valueType="num">
                                      <p:cBhvr>
                                        <p:cTn id="11" dur="1000" fill="hold"/>
                                        <p:tgtEl>
                                          <p:spTgt spid="70658"/>
                                        </p:tgtEl>
                                        <p:attrNameLst>
                                          <p:attrName>ppt_w</p:attrName>
                                        </p:attrNameLst>
                                      </p:cBhvr>
                                      <p:tavLst>
                                        <p:tav tm="0">
                                          <p:val>
                                            <p:strVal val="#ppt_w+.3"/>
                                          </p:val>
                                        </p:tav>
                                        <p:tav tm="100000">
                                          <p:val>
                                            <p:strVal val="#ppt_w"/>
                                          </p:val>
                                        </p:tav>
                                      </p:tavLst>
                                    </p:anim>
                                    <p:anim calcmode="lin" valueType="num">
                                      <p:cBhvr>
                                        <p:cTn id="12" dur="1000" fill="hold"/>
                                        <p:tgtEl>
                                          <p:spTgt spid="70658"/>
                                        </p:tgtEl>
                                        <p:attrNameLst>
                                          <p:attrName>ppt_h</p:attrName>
                                        </p:attrNameLst>
                                      </p:cBhvr>
                                      <p:tavLst>
                                        <p:tav tm="0">
                                          <p:val>
                                            <p:strVal val="#ppt_h"/>
                                          </p:val>
                                        </p:tav>
                                        <p:tav tm="100000">
                                          <p:val>
                                            <p:strVal val="#ppt_h"/>
                                          </p:val>
                                        </p:tav>
                                      </p:tavLst>
                                    </p:anim>
                                    <p:animEffect transition="in" filter="fade">
                                      <p:cBhvr>
                                        <p:cTn id="13" dur="1000"/>
                                        <p:tgtEl>
                                          <p:spTgt spid="70658"/>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70664"/>
                                        </p:tgtEl>
                                        <p:attrNameLst>
                                          <p:attrName>style.visibility</p:attrName>
                                        </p:attrNameLst>
                                      </p:cBhvr>
                                      <p:to>
                                        <p:strVal val="visible"/>
                                      </p:to>
                                    </p:set>
                                    <p:anim calcmode="lin" valueType="num">
                                      <p:cBhvr>
                                        <p:cTn id="16" dur="1000" fill="hold"/>
                                        <p:tgtEl>
                                          <p:spTgt spid="70664"/>
                                        </p:tgtEl>
                                        <p:attrNameLst>
                                          <p:attrName>ppt_w</p:attrName>
                                        </p:attrNameLst>
                                      </p:cBhvr>
                                      <p:tavLst>
                                        <p:tav tm="0">
                                          <p:val>
                                            <p:strVal val="#ppt_w+.3"/>
                                          </p:val>
                                        </p:tav>
                                        <p:tav tm="100000">
                                          <p:val>
                                            <p:strVal val="#ppt_w"/>
                                          </p:val>
                                        </p:tav>
                                      </p:tavLst>
                                    </p:anim>
                                    <p:anim calcmode="lin" valueType="num">
                                      <p:cBhvr>
                                        <p:cTn id="17" dur="1000" fill="hold"/>
                                        <p:tgtEl>
                                          <p:spTgt spid="70664"/>
                                        </p:tgtEl>
                                        <p:attrNameLst>
                                          <p:attrName>ppt_h</p:attrName>
                                        </p:attrNameLst>
                                      </p:cBhvr>
                                      <p:tavLst>
                                        <p:tav tm="0">
                                          <p:val>
                                            <p:strVal val="#ppt_h"/>
                                          </p:val>
                                        </p:tav>
                                        <p:tav tm="100000">
                                          <p:val>
                                            <p:strVal val="#ppt_h"/>
                                          </p:val>
                                        </p:tav>
                                      </p:tavLst>
                                    </p:anim>
                                    <p:animEffect transition="in" filter="fade">
                                      <p:cBhvr>
                                        <p:cTn id="18" dur="1000"/>
                                        <p:tgtEl>
                                          <p:spTgt spid="70664"/>
                                        </p:tgtEl>
                                      </p:cBhvr>
                                    </p:animEffect>
                                  </p:childTnLst>
                                </p:cTn>
                              </p:par>
                            </p:childTnLst>
                          </p:cTn>
                        </p:par>
                        <p:par>
                          <p:cTn id="19" fill="hold" nodeType="afterGroup">
                            <p:stCondLst>
                              <p:cond delay="1000"/>
                            </p:stCondLst>
                            <p:childTnLst>
                              <p:par>
                                <p:cTn id="20" presetID="10" presetClass="exit" presetSubtype="0" fill="hold" grpId="1" nodeType="afterEffect">
                                  <p:stCondLst>
                                    <p:cond delay="0"/>
                                  </p:stCondLst>
                                  <p:childTnLst>
                                    <p:animEffect transition="out" filter="fade">
                                      <p:cBhvr>
                                        <p:cTn id="21" dur="1000"/>
                                        <p:tgtEl>
                                          <p:spTgt spid="70665"/>
                                        </p:tgtEl>
                                      </p:cBhvr>
                                    </p:animEffect>
                                    <p:set>
                                      <p:cBhvr>
                                        <p:cTn id="22" dur="1" fill="hold">
                                          <p:stCondLst>
                                            <p:cond delay="999"/>
                                          </p:stCondLst>
                                        </p:cTn>
                                        <p:tgtEl>
                                          <p:spTgt spid="7066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663"/>
                                        </p:tgtEl>
                                        <p:attrNameLst>
                                          <p:attrName>style.visibility</p:attrName>
                                        </p:attrNameLst>
                                      </p:cBhvr>
                                      <p:to>
                                        <p:strVal val="visible"/>
                                      </p:to>
                                    </p:set>
                                  </p:childTnLst>
                                </p:cTn>
                              </p:par>
                              <p:par>
                                <p:cTn id="29" presetID="6" presetClass="emph" presetSubtype="0" fill="hold" grpId="2" nodeType="withEffect">
                                  <p:stCondLst>
                                    <p:cond delay="0"/>
                                  </p:stCondLst>
                                  <p:childTnLst>
                                    <p:animScale>
                                      <p:cBhvr>
                                        <p:cTn id="30" dur="2000" fill="hold"/>
                                        <p:tgtEl>
                                          <p:spTgt spid="70663"/>
                                        </p:tgtEl>
                                      </p:cBhvr>
                                      <p:by x="84000" y="84000"/>
                                    </p:animScale>
                                  </p:childTnLst>
                                </p:cTn>
                              </p:par>
                              <p:par>
                                <p:cTn id="31" presetID="6" presetClass="emph" presetSubtype="0" fill="hold" nodeType="withEffect">
                                  <p:stCondLst>
                                    <p:cond delay="0"/>
                                  </p:stCondLst>
                                  <p:childTnLst>
                                    <p:animScale>
                                      <p:cBhvr>
                                        <p:cTn id="32" dur="1000" fill="hold"/>
                                        <p:tgtEl>
                                          <p:spTgt spid="70662"/>
                                        </p:tgtEl>
                                      </p:cBhvr>
                                      <p:by x="175000" y="175000"/>
                                    </p:animScale>
                                  </p:childTnLst>
                                </p:cTn>
                              </p:par>
                              <p:par>
                                <p:cTn id="33" presetID="6" presetClass="emph" presetSubtype="0" fill="hold" grpId="2" nodeType="withEffect">
                                  <p:stCondLst>
                                    <p:cond delay="1000"/>
                                  </p:stCondLst>
                                  <p:childTnLst>
                                    <p:animScale>
                                      <p:cBhvr>
                                        <p:cTn id="34" dur="1000" fill="hold"/>
                                        <p:tgtEl>
                                          <p:spTgt spid="70662"/>
                                        </p:tgtEl>
                                      </p:cBhvr>
                                      <p:by x="48000" y="48000"/>
                                    </p:animScale>
                                  </p:childTnLst>
                                </p:cTn>
                              </p:par>
                              <p:par>
                                <p:cTn id="35" presetID="0" presetClass="path" presetSubtype="0" accel="50000" decel="50000" fill="hold" grpId="1" nodeType="withEffect">
                                  <p:stCondLst>
                                    <p:cond delay="0"/>
                                  </p:stCondLst>
                                  <p:childTnLst>
                                    <p:animMotion origin="layout" path="M -3.33333E-6 -4.44444E-6 L -0.01059 0.67107 " pathEditMode="relative" rAng="0" ptsTypes="AA">
                                      <p:cBhvr>
                                        <p:cTn id="36" dur="2000" fill="hold"/>
                                        <p:tgtEl>
                                          <p:spTgt spid="70662"/>
                                        </p:tgtEl>
                                        <p:attrNameLst>
                                          <p:attrName>ppt_x</p:attrName>
                                          <p:attrName>ppt_y</p:attrName>
                                        </p:attrNameLst>
                                      </p:cBhvr>
                                      <p:rCtr x="-538" y="33565"/>
                                    </p:animMotion>
                                  </p:childTnLst>
                                </p:cTn>
                              </p:par>
                              <p:par>
                                <p:cTn id="37" presetID="0" presetClass="path" presetSubtype="0" accel="50000" decel="50000" fill="hold" grpId="1" nodeType="withEffect">
                                  <p:stCondLst>
                                    <p:cond delay="0"/>
                                  </p:stCondLst>
                                  <p:childTnLst>
                                    <p:animMotion origin="layout" path="M -3.33333E-6 1.11111E-6 L -0.00069 0.09213 " pathEditMode="relative" rAng="0" ptsTypes="AA">
                                      <p:cBhvr>
                                        <p:cTn id="38" dur="2000" fill="hold"/>
                                        <p:tgtEl>
                                          <p:spTgt spid="70663"/>
                                        </p:tgtEl>
                                        <p:attrNameLst>
                                          <p:attrName>ppt_x</p:attrName>
                                          <p:attrName>ppt_y</p:attrName>
                                        </p:attrNameLst>
                                      </p:cBhvr>
                                      <p:rCtr x="-35" y="4606"/>
                                    </p:animMotion>
                                  </p:childTnLst>
                                </p:cTn>
                              </p:par>
                              <p:par>
                                <p:cTn id="39" presetID="10" presetClass="exit" presetSubtype="0" fill="hold" grpId="1" nodeType="withEffect">
                                  <p:stCondLst>
                                    <p:cond delay="0"/>
                                  </p:stCondLst>
                                  <p:childTnLst>
                                    <p:animEffect transition="out" filter="fade">
                                      <p:cBhvr>
                                        <p:cTn id="40" dur="2000"/>
                                        <p:tgtEl>
                                          <p:spTgt spid="70658"/>
                                        </p:tgtEl>
                                      </p:cBhvr>
                                    </p:animEffect>
                                    <p:set>
                                      <p:cBhvr>
                                        <p:cTn id="41" dur="1" fill="hold">
                                          <p:stCondLst>
                                            <p:cond delay="1999"/>
                                          </p:stCondLst>
                                        </p:cTn>
                                        <p:tgtEl>
                                          <p:spTgt spid="7065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70664"/>
                                        </p:tgtEl>
                                      </p:cBhvr>
                                    </p:animEffect>
                                    <p:set>
                                      <p:cBhvr>
                                        <p:cTn id="44" dur="1" fill="hold">
                                          <p:stCondLst>
                                            <p:cond delay="1999"/>
                                          </p:stCondLst>
                                        </p:cTn>
                                        <p:tgtEl>
                                          <p:spTgt spid="7066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06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669"/>
                                        </p:tgtEl>
                                        <p:attrNameLst>
                                          <p:attrName>style.visibility</p:attrName>
                                        </p:attrNameLst>
                                      </p:cBhvr>
                                      <p:to>
                                        <p:strVal val="visible"/>
                                      </p:to>
                                    </p:set>
                                  </p:childTnLst>
                                </p:cTn>
                              </p:par>
                              <p:par>
                                <p:cTn id="49" presetID="6" presetClass="emph" presetSubtype="0" fill="hold" grpId="1" nodeType="withEffect">
                                  <p:stCondLst>
                                    <p:cond delay="0"/>
                                  </p:stCondLst>
                                  <p:childTnLst>
                                    <p:animScale>
                                      <p:cBhvr>
                                        <p:cTn id="50" dur="1000" fill="hold"/>
                                        <p:tgtEl>
                                          <p:spTgt spid="70668"/>
                                        </p:tgtEl>
                                      </p:cBhvr>
                                      <p:by x="175000" y="175000"/>
                                    </p:animScale>
                                  </p:childTnLst>
                                </p:cTn>
                              </p:par>
                              <p:par>
                                <p:cTn id="51" presetID="6" presetClass="emph" presetSubtype="0" fill="hold" nodeType="withEffect">
                                  <p:stCondLst>
                                    <p:cond delay="1000"/>
                                  </p:stCondLst>
                                  <p:childTnLst>
                                    <p:animScale>
                                      <p:cBhvr>
                                        <p:cTn id="52" dur="1000" fill="hold"/>
                                        <p:tgtEl>
                                          <p:spTgt spid="70668"/>
                                        </p:tgtEl>
                                      </p:cBhvr>
                                      <p:by x="48000" y="48000"/>
                                    </p:animScale>
                                  </p:childTnLst>
                                </p:cTn>
                              </p:par>
                              <p:par>
                                <p:cTn id="53" presetID="6" presetClass="emph" presetSubtype="0" fill="hold" nodeType="withEffect">
                                  <p:stCondLst>
                                    <p:cond delay="0"/>
                                  </p:stCondLst>
                                  <p:childTnLst>
                                    <p:animScale>
                                      <p:cBhvr>
                                        <p:cTn id="54" dur="2000" fill="hold"/>
                                        <p:tgtEl>
                                          <p:spTgt spid="70669"/>
                                        </p:tgtEl>
                                      </p:cBhvr>
                                      <p:by x="84000" y="84000"/>
                                    </p:animScale>
                                  </p:childTnLst>
                                </p:cTn>
                              </p:par>
                              <p:par>
                                <p:cTn id="55" presetID="0" presetClass="path" presetSubtype="0" accel="50000" decel="50000" fill="hold" grpId="2" nodeType="withEffect">
                                  <p:stCondLst>
                                    <p:cond delay="0"/>
                                  </p:stCondLst>
                                  <p:childTnLst>
                                    <p:animMotion origin="layout" path="M 5.55112E-17 -4.44444E-6 L -0.01146 0.67061 " pathEditMode="relative" rAng="0" ptsTypes="AA">
                                      <p:cBhvr>
                                        <p:cTn id="56" dur="2000" fill="hold"/>
                                        <p:tgtEl>
                                          <p:spTgt spid="70668"/>
                                        </p:tgtEl>
                                        <p:attrNameLst>
                                          <p:attrName>ppt_x</p:attrName>
                                          <p:attrName>ppt_y</p:attrName>
                                        </p:attrNameLst>
                                      </p:cBhvr>
                                      <p:rCtr x="-573" y="33519"/>
                                    </p:animMotion>
                                  </p:childTnLst>
                                </p:cTn>
                              </p:par>
                              <p:par>
                                <p:cTn id="57" presetID="0" presetClass="path" presetSubtype="0" accel="50000" decel="50000" fill="hold" nodeType="withEffect">
                                  <p:stCondLst>
                                    <p:cond delay="0"/>
                                  </p:stCondLst>
                                  <p:childTnLst>
                                    <p:animMotion origin="layout" path="M 0.0 1.11111E-6 L -0.00208 0.09167 " pathEditMode="relative" rAng="0" ptsTypes="AA">
                                      <p:cBhvr>
                                        <p:cTn id="58" dur="2000" fill="hold"/>
                                        <p:tgtEl>
                                          <p:spTgt spid="70669"/>
                                        </p:tgtEl>
                                        <p:attrNameLst>
                                          <p:attrName>ppt_x</p:attrName>
                                          <p:attrName>ppt_y</p:attrName>
                                        </p:attrNameLst>
                                      </p:cBhvr>
                                      <p:rCtr x="-104" y="4583"/>
                                    </p:animMotion>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outVertic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par>
                                <p:cTn id="69" presetID="18" presetClass="emph" presetSubtype="0" fill="hold" grpId="1" nodeType="withEffect">
                                  <p:stCondLst>
                                    <p:cond delay="0"/>
                                  </p:stCondLst>
                                  <p:childTnLst>
                                    <p:set>
                                      <p:cBhvr override="childStyle">
                                        <p:cTn id="70" dur="500" fill="hold"/>
                                        <p:tgtEl>
                                          <p:spTgt spid="14"/>
                                        </p:tgtEl>
                                        <p:attrNameLst>
                                          <p:attrName>style.textDecorationUnderline</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5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1000" fill="hold"/>
                                        <p:tgtEl>
                                          <p:spTgt spid="11"/>
                                        </p:tgtEl>
                                        <p:attrNameLst>
                                          <p:attrName>ppt_w</p:attrName>
                                        </p:attrNameLst>
                                      </p:cBhvr>
                                      <p:tavLst>
                                        <p:tav tm="0">
                                          <p:val>
                                            <p:strVal val="#ppt_w*0.70"/>
                                          </p:val>
                                        </p:tav>
                                        <p:tav tm="100000">
                                          <p:val>
                                            <p:strVal val="#ppt_w"/>
                                          </p:val>
                                        </p:tav>
                                      </p:tavLst>
                                    </p:anim>
                                    <p:anim calcmode="lin" valueType="num">
                                      <p:cBhvr>
                                        <p:cTn id="76" dur="1000" fill="hold"/>
                                        <p:tgtEl>
                                          <p:spTgt spid="11"/>
                                        </p:tgtEl>
                                        <p:attrNameLst>
                                          <p:attrName>ppt_h</p:attrName>
                                        </p:attrNameLst>
                                      </p:cBhvr>
                                      <p:tavLst>
                                        <p:tav tm="0">
                                          <p:val>
                                            <p:strVal val="#ppt_h"/>
                                          </p:val>
                                        </p:tav>
                                        <p:tav tm="100000">
                                          <p:val>
                                            <p:strVal val="#ppt_h"/>
                                          </p:val>
                                        </p:tav>
                                      </p:tavLst>
                                    </p:anim>
                                    <p:animEffect transition="in" filter="fade">
                                      <p:cBhvr>
                                        <p:cTn id="77" dur="1000"/>
                                        <p:tgtEl>
                                          <p:spTgt spid="11"/>
                                        </p:tgtEl>
                                      </p:cBhvr>
                                    </p:animEffect>
                                  </p:childTnLst>
                                </p:cTn>
                              </p:par>
                              <p:par>
                                <p:cTn id="78" presetID="55" presetClass="exit" presetSubtype="0" fill="hold" grpId="1" nodeType="withEffect">
                                  <p:stCondLst>
                                    <p:cond delay="250"/>
                                  </p:stCondLst>
                                  <p:childTnLst>
                                    <p:anim calcmode="lin" valueType="num">
                                      <p:cBhvr>
                                        <p:cTn id="79" dur="1000"/>
                                        <p:tgtEl>
                                          <p:spTgt spid="10"/>
                                        </p:tgtEl>
                                        <p:attrNameLst>
                                          <p:attrName>ppt_w</p:attrName>
                                        </p:attrNameLst>
                                      </p:cBhvr>
                                      <p:tavLst>
                                        <p:tav tm="0">
                                          <p:val>
                                            <p:strVal val="ppt_w"/>
                                          </p:val>
                                        </p:tav>
                                        <p:tav tm="100000">
                                          <p:val>
                                            <p:strVal val="ppt_w*0.70"/>
                                          </p:val>
                                        </p:tav>
                                      </p:tavLst>
                                    </p:anim>
                                    <p:anim calcmode="lin" valueType="num">
                                      <p:cBhvr>
                                        <p:cTn id="80" dur="1000"/>
                                        <p:tgtEl>
                                          <p:spTgt spid="10"/>
                                        </p:tgtEl>
                                        <p:attrNameLst>
                                          <p:attrName>ppt_h</p:attrName>
                                        </p:attrNameLst>
                                      </p:cBhvr>
                                      <p:tavLst>
                                        <p:tav tm="0">
                                          <p:val>
                                            <p:strVal val="ppt_h"/>
                                          </p:val>
                                        </p:tav>
                                        <p:tav tm="100000">
                                          <p:val>
                                            <p:strVal val="ppt_h"/>
                                          </p:val>
                                        </p:tav>
                                      </p:tavLst>
                                    </p:anim>
                                    <p:animEffect transition="out" filter="fade">
                                      <p:cBhvr>
                                        <p:cTn id="81" dur="1000"/>
                                        <p:tgtEl>
                                          <p:spTgt spid="10"/>
                                        </p:tgtEl>
                                      </p:cBhvr>
                                    </p:animEffect>
                                    <p:set>
                                      <p:cBhvr>
                                        <p:cTn id="82" dur="1" fill="hold">
                                          <p:stCondLst>
                                            <p:cond delay="999"/>
                                          </p:stCondLst>
                                        </p:cTn>
                                        <p:tgtEl>
                                          <p:spTgt spid="10"/>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50"/>
                                        <p:tgtEl>
                                          <p:spTgt spid="14"/>
                                        </p:tgtEl>
                                      </p:cBhvr>
                                    </p:animEffect>
                                    <p:set>
                                      <p:cBhvr>
                                        <p:cTn id="85" dur="1" fill="hold">
                                          <p:stCondLst>
                                            <p:cond delay="24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left)">
                                      <p:cBhvr>
                                        <p:cTn id="90" dur="500"/>
                                        <p:tgtEl>
                                          <p:spTgt spid="12"/>
                                        </p:tgtEl>
                                      </p:cBhvr>
                                    </p:animEffect>
                                  </p:childTnLst>
                                </p:cTn>
                              </p:par>
                              <p:par>
                                <p:cTn id="91" presetID="18" presetClass="emph" presetSubtype="0" fill="hold" grpId="1" nodeType="withEffect">
                                  <p:stCondLst>
                                    <p:cond delay="0"/>
                                  </p:stCondLst>
                                  <p:childTnLst>
                                    <p:set>
                                      <p:cBhvr override="childStyle">
                                        <p:cTn id="92" dur="500" fill="hold"/>
                                        <p:tgtEl>
                                          <p:spTgt spid="12"/>
                                        </p:tgtEl>
                                        <p:attrNameLst>
                                          <p:attrName>style.textDecorationUnderline</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55" presetClass="exit" presetSubtype="0" fill="hold" grpId="1" nodeType="clickEffect">
                                  <p:stCondLst>
                                    <p:cond delay="250"/>
                                  </p:stCondLst>
                                  <p:childTnLst>
                                    <p:anim calcmode="lin" valueType="num">
                                      <p:cBhvr>
                                        <p:cTn id="96" dur="1000"/>
                                        <p:tgtEl>
                                          <p:spTgt spid="11"/>
                                        </p:tgtEl>
                                        <p:attrNameLst>
                                          <p:attrName>ppt_w</p:attrName>
                                        </p:attrNameLst>
                                      </p:cBhvr>
                                      <p:tavLst>
                                        <p:tav tm="0">
                                          <p:val>
                                            <p:strVal val="ppt_w"/>
                                          </p:val>
                                        </p:tav>
                                        <p:tav tm="100000">
                                          <p:val>
                                            <p:strVal val="ppt_w*0.70"/>
                                          </p:val>
                                        </p:tav>
                                      </p:tavLst>
                                    </p:anim>
                                    <p:anim calcmode="lin" valueType="num">
                                      <p:cBhvr>
                                        <p:cTn id="97" dur="1000"/>
                                        <p:tgtEl>
                                          <p:spTgt spid="11"/>
                                        </p:tgtEl>
                                        <p:attrNameLst>
                                          <p:attrName>ppt_h</p:attrName>
                                        </p:attrNameLst>
                                      </p:cBhvr>
                                      <p:tavLst>
                                        <p:tav tm="0">
                                          <p:val>
                                            <p:strVal val="ppt_h"/>
                                          </p:val>
                                        </p:tav>
                                        <p:tav tm="100000">
                                          <p:val>
                                            <p:strVal val="ppt_h"/>
                                          </p:val>
                                        </p:tav>
                                      </p:tavLst>
                                    </p:anim>
                                    <p:animEffect transition="out" filter="fade">
                                      <p:cBhvr>
                                        <p:cTn id="98" dur="1000"/>
                                        <p:tgtEl>
                                          <p:spTgt spid="11"/>
                                        </p:tgtEl>
                                      </p:cBhvr>
                                    </p:animEffect>
                                    <p:set>
                                      <p:cBhvr>
                                        <p:cTn id="99" dur="1" fill="hold">
                                          <p:stCondLst>
                                            <p:cond delay="999"/>
                                          </p:stCondLst>
                                        </p:cTn>
                                        <p:tgtEl>
                                          <p:spTgt spid="11"/>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250"/>
                                        <p:tgtEl>
                                          <p:spTgt spid="12"/>
                                        </p:tgtEl>
                                      </p:cBhvr>
                                    </p:animEffect>
                                    <p:set>
                                      <p:cBhvr>
                                        <p:cTn id="102" dur="1" fill="hold">
                                          <p:stCondLst>
                                            <p:cond delay="249"/>
                                          </p:stCondLst>
                                        </p:cTn>
                                        <p:tgtEl>
                                          <p:spTgt spid="12"/>
                                        </p:tgtEl>
                                        <p:attrNameLst>
                                          <p:attrName>style.visibility</p:attrName>
                                        </p:attrNameLst>
                                      </p:cBhvr>
                                      <p:to>
                                        <p:strVal val="hidden"/>
                                      </p:to>
                                    </p:set>
                                  </p:childTnLst>
                                </p:cTn>
                              </p:par>
                              <p:par>
                                <p:cTn id="103" presetID="23" presetClass="entr" presetSubtype="16" fill="hold" grpId="0" nodeType="withEffect">
                                  <p:stCondLst>
                                    <p:cond delay="50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childTnLst>
                                </p:cTn>
                              </p:par>
                              <p:par>
                                <p:cTn id="107" presetID="23" presetClass="exit" presetSubtype="16" fill="hold" grpId="1" nodeType="withEffect">
                                  <p:stCondLst>
                                    <p:cond delay="900"/>
                                  </p:stCondLst>
                                  <p:childTnLst>
                                    <p:anim calcmode="lin" valueType="num">
                                      <p:cBhvr>
                                        <p:cTn id="108" dur="500"/>
                                        <p:tgtEl>
                                          <p:spTgt spid="13"/>
                                        </p:tgtEl>
                                        <p:attrNameLst>
                                          <p:attrName>ppt_w</p:attrName>
                                        </p:attrNameLst>
                                      </p:cBhvr>
                                      <p:tavLst>
                                        <p:tav tm="0">
                                          <p:val>
                                            <p:strVal val="ppt_w"/>
                                          </p:val>
                                        </p:tav>
                                        <p:tav tm="100000">
                                          <p:val>
                                            <p:strVal val="4*ppt_w"/>
                                          </p:val>
                                        </p:tav>
                                      </p:tavLst>
                                    </p:anim>
                                    <p:anim calcmode="lin" valueType="num">
                                      <p:cBhvr>
                                        <p:cTn id="109" dur="500"/>
                                        <p:tgtEl>
                                          <p:spTgt spid="13"/>
                                        </p:tgtEl>
                                        <p:attrNameLst>
                                          <p:attrName>ppt_h</p:attrName>
                                        </p:attrNameLst>
                                      </p:cBhvr>
                                      <p:tavLst>
                                        <p:tav tm="0">
                                          <p:val>
                                            <p:strVal val="ppt_h"/>
                                          </p:val>
                                        </p:tav>
                                        <p:tav tm="100000">
                                          <p:val>
                                            <p:strVal val="4*ppt_h"/>
                                          </p:val>
                                        </p:tav>
                                      </p:tavLst>
                                    </p:anim>
                                    <p:set>
                                      <p:cBhvr>
                                        <p:cTn id="110" dur="1" fill="hold">
                                          <p:stCondLst>
                                            <p:cond delay="499"/>
                                          </p:stCondLst>
                                        </p:cTn>
                                        <p:tgtEl>
                                          <p:spTgt spid="13"/>
                                        </p:tgtEl>
                                        <p:attrNameLst>
                                          <p:attrName>style.visibility</p:attrName>
                                        </p:attrNameLst>
                                      </p:cBhvr>
                                      <p:to>
                                        <p:strVal val="hidden"/>
                                      </p:to>
                                    </p:set>
                                  </p:childTnLst>
                                </p:cTn>
                              </p:par>
                              <p:par>
                                <p:cTn id="111" presetID="10" presetClass="exit" presetSubtype="0" fill="hold" grpId="2" nodeType="withEffect">
                                  <p:stCondLst>
                                    <p:cond delay="900"/>
                                  </p:stCondLst>
                                  <p:childTnLst>
                                    <p:animEffect transition="out" filter="fade">
                                      <p:cBhvr>
                                        <p:cTn id="112" dur="500"/>
                                        <p:tgtEl>
                                          <p:spTgt spid="13"/>
                                        </p:tgtEl>
                                      </p:cBhvr>
                                    </p:animEffect>
                                    <p:set>
                                      <p:cBhvr>
                                        <p:cTn id="1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5" grpId="1"/>
      <p:bldP spid="70665" grpId="2"/>
      <p:bldP spid="70664" grpId="0"/>
      <p:bldP spid="70664" grpId="1"/>
      <p:bldP spid="70658" grpId="0"/>
      <p:bldP spid="70658" grpId="1"/>
      <p:bldP spid="70668" grpId="0"/>
      <p:bldP spid="70668" grpId="1"/>
      <p:bldP spid="70668" grpId="2"/>
      <p:bldP spid="70662" grpId="0"/>
      <p:bldP spid="70662" grpId="1"/>
      <p:bldP spid="70662" grpId="2"/>
      <p:bldP spid="70669" grpId="0"/>
      <p:bldP spid="70663" grpId="0"/>
      <p:bldP spid="70663" grpId="1"/>
      <p:bldP spid="70663" grpId="2"/>
      <p:bldP spid="14" grpId="0"/>
      <p:bldP spid="14" grpId="1"/>
      <p:bldP spid="14" grpId="2"/>
      <p:bldP spid="10" grpId="0"/>
      <p:bldP spid="10" grpId="1"/>
      <p:bldP spid="12" grpId="0"/>
      <p:bldP spid="12" grpId="1"/>
      <p:bldP spid="12" grpId="2"/>
      <p:bldP spid="11" grpId="0"/>
      <p:bldP spid="11" grpId="1"/>
      <p:bldP spid="13" grpId="0" animBg="1"/>
      <p:bldP spid="13" grpId="1" animBg="1"/>
      <p:bldP spid="1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anging ro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3338"/>
            <a:ext cx="10363200" cy="6891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7"/>
          <p:cNvSpPr>
            <a:spLocks noChangeArrowheads="1"/>
          </p:cNvSpPr>
          <p:nvPr/>
        </p:nvSpPr>
        <p:spPr bwMode="auto">
          <a:xfrm>
            <a:off x="1143000" y="17526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100" b="1" dirty="0"/>
              <a:t> </a:t>
            </a:r>
            <a:r>
              <a:rPr lang="en-US" altLang="en-US" sz="4000" b="1" dirty="0"/>
              <a:t> </a:t>
            </a:r>
            <a:r>
              <a:rPr lang="en-US" altLang="en-US" sz="3600" b="1" dirty="0">
                <a:effectLst>
                  <a:glow rad="63500">
                    <a:schemeClr val="tx1">
                      <a:alpha val="60000"/>
                    </a:schemeClr>
                  </a:glow>
                </a:effectLst>
              </a:rPr>
              <a:t>hope</a:t>
            </a:r>
            <a:endParaRPr lang="en-US" altLang="en-US" sz="3600" dirty="0">
              <a:effectLst>
                <a:glow rad="63500">
                  <a:schemeClr val="tx1">
                    <a:alpha val="60000"/>
                  </a:schemeClr>
                </a:glow>
              </a:effectLst>
            </a:endParaRPr>
          </a:p>
        </p:txBody>
      </p:sp>
      <p:sp>
        <p:nvSpPr>
          <p:cNvPr id="74764" name="Rectangle 12"/>
          <p:cNvSpPr>
            <a:spLocks noChangeArrowheads="1"/>
          </p:cNvSpPr>
          <p:nvPr/>
        </p:nvSpPr>
        <p:spPr bwMode="auto">
          <a:xfrm>
            <a:off x="1219200" y="1752600"/>
            <a:ext cx="739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1400" b="1"/>
              <a:t> </a:t>
            </a:r>
            <a:r>
              <a:rPr lang="en-US" altLang="en-US" sz="4000" b="1"/>
              <a:t> </a:t>
            </a:r>
            <a:r>
              <a:rPr lang="en-US" altLang="en-US" sz="3600" b="1">
                <a:solidFill>
                  <a:srgbClr val="FF0000"/>
                </a:solidFill>
              </a:rPr>
              <a:t>hope</a:t>
            </a:r>
            <a:endParaRPr lang="en-US" altLang="en-US" sz="3600">
              <a:solidFill>
                <a:srgbClr val="FF0000"/>
              </a:solidFill>
            </a:endParaRPr>
          </a:p>
        </p:txBody>
      </p:sp>
      <p:sp>
        <p:nvSpPr>
          <p:cNvPr id="74763" name="Rectangle 11"/>
          <p:cNvSpPr>
            <a:spLocks noChangeArrowheads="1"/>
          </p:cNvSpPr>
          <p:nvPr/>
        </p:nvSpPr>
        <p:spPr bwMode="auto">
          <a:xfrm>
            <a:off x="-1066800" y="5105400"/>
            <a:ext cx="746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a:t> </a:t>
            </a:r>
            <a:r>
              <a:rPr lang="en-US" altLang="en-US" sz="3200" b="1"/>
              <a:t> </a:t>
            </a:r>
            <a:r>
              <a:rPr lang="en-US" altLang="en-US" sz="3600" b="1">
                <a:solidFill>
                  <a:srgbClr val="FF0000"/>
                </a:solidFill>
              </a:rPr>
              <a:t>faith</a:t>
            </a:r>
            <a:endParaRPr lang="en-US" altLang="en-US" sz="3600">
              <a:solidFill>
                <a:srgbClr val="FF0000"/>
              </a:solidFill>
            </a:endParaRPr>
          </a:p>
        </p:txBody>
      </p:sp>
      <p:sp>
        <p:nvSpPr>
          <p:cNvPr id="74759" name="Rectangle 7"/>
          <p:cNvSpPr>
            <a:spLocks noChangeArrowheads="1"/>
          </p:cNvSpPr>
          <p:nvPr/>
        </p:nvSpPr>
        <p:spPr bwMode="auto">
          <a:xfrm>
            <a:off x="1143000" y="17526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100" b="1" dirty="0">
                <a:effectLst/>
              </a:rPr>
              <a:t> </a:t>
            </a:r>
            <a:r>
              <a:rPr lang="en-US" altLang="en-US" sz="4000" b="1" dirty="0">
                <a:effectLst/>
              </a:rPr>
              <a:t> </a:t>
            </a:r>
            <a:r>
              <a:rPr lang="en-US" altLang="en-US" sz="3600" b="1" dirty="0">
                <a:effectLst/>
              </a:rPr>
              <a:t>hope</a:t>
            </a:r>
            <a:endParaRPr lang="en-US" altLang="en-US" sz="3600" dirty="0">
              <a:effectLst/>
            </a:endParaRPr>
          </a:p>
        </p:txBody>
      </p:sp>
      <p:sp>
        <p:nvSpPr>
          <p:cNvPr id="74758" name="Rectangle 6"/>
          <p:cNvSpPr>
            <a:spLocks noChangeArrowheads="1"/>
          </p:cNvSpPr>
          <p:nvPr/>
        </p:nvSpPr>
        <p:spPr bwMode="auto">
          <a:xfrm>
            <a:off x="-1143000" y="510540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a:t>  </a:t>
            </a:r>
            <a:r>
              <a:rPr lang="en-US" altLang="en-US" sz="3600" b="1"/>
              <a:t>faith</a:t>
            </a:r>
            <a:endParaRPr lang="en-US" altLang="en-US" sz="3600"/>
          </a:p>
        </p:txBody>
      </p:sp>
      <p:sp>
        <p:nvSpPr>
          <p:cNvPr id="74754" name="Rectangle 2"/>
          <p:cNvSpPr>
            <a:spLocks noGrp="1" noChangeArrowheads="1"/>
          </p:cNvSpPr>
          <p:nvPr>
            <p:ph type="title"/>
          </p:nvPr>
        </p:nvSpPr>
        <p:spPr>
          <a:xfrm>
            <a:off x="381000" y="228600"/>
            <a:ext cx="8458200" cy="6354763"/>
          </a:xfrm>
        </p:spPr>
        <p:txBody>
          <a:bodyPr/>
          <a:lstStyle/>
          <a:p>
            <a:r>
              <a:rPr lang="en-US" altLang="en-US" sz="3600" b="1"/>
              <a:t>Blessed be the God and Father of our Lord Jesus Christ, who according to His abundant mercy has begotten us again to a living hope through the resurrection of Jesus Christ from the dead, to an inheritance incorruptible and undefiled and that does not fade away, reserved in heaven for you, who are kept by the power of God through faith for salvation ready to be revealed in the last time.</a:t>
            </a:r>
            <a:r>
              <a:rPr lang="en-US" altLang="en-US" sz="3200" b="1"/>
              <a:t> </a:t>
            </a:r>
            <a:r>
              <a:rPr lang="en-US" altLang="en-US" sz="3000" b="1" i="1"/>
              <a:t>– 1</a:t>
            </a:r>
            <a:r>
              <a:rPr lang="en-US" altLang="en-US" sz="3000" b="1" i="1" baseline="30000"/>
              <a:t>st</a:t>
            </a:r>
            <a:r>
              <a:rPr lang="en-US" altLang="en-US" sz="3000" b="1" i="1"/>
              <a:t> Peter 1:3-5</a:t>
            </a:r>
          </a:p>
        </p:txBody>
      </p:sp>
      <p:sp>
        <p:nvSpPr>
          <p:cNvPr id="74761" name="Rectangle 9"/>
          <p:cNvSpPr>
            <a:spLocks noChangeArrowheads="1"/>
          </p:cNvSpPr>
          <p:nvPr/>
        </p:nvSpPr>
        <p:spPr bwMode="auto">
          <a:xfrm>
            <a:off x="304800" y="228600"/>
            <a:ext cx="8458200" cy="635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chemeClr val="bg1"/>
                </a:solidFill>
                <a:effectLst>
                  <a:glow rad="63500">
                    <a:schemeClr val="tx1"/>
                  </a:glow>
                  <a:outerShdw blurRad="38100" dist="38100" dir="2700000" algn="tl">
                    <a:srgbClr val="000000">
                      <a:alpha val="43137"/>
                    </a:srgbClr>
                  </a:outerShdw>
                </a:effectLst>
              </a:rPr>
              <a:t>Blessed be the God and Father of our Lord Jesus Christ, who according to His abundant mercy has begotten us again to a living hope through the resurrection of Jesus Christ from the dead, to an inheritance incorruptible and undefiled and that does not fade away, reserved in heaven for you, who are kept by the power of God through faith for salvation ready to be revealed in the last time.</a:t>
            </a:r>
            <a:r>
              <a:rPr lang="en-US" altLang="en-US" sz="3200" b="1" dirty="0">
                <a:solidFill>
                  <a:schemeClr val="bg1"/>
                </a:solidFill>
                <a:effectLst>
                  <a:glow rad="63500">
                    <a:schemeClr val="tx1"/>
                  </a:glow>
                  <a:outerShdw blurRad="38100" dist="38100" dir="2700000" algn="tl">
                    <a:srgbClr val="000000">
                      <a:alpha val="43137"/>
                    </a:srgbClr>
                  </a:outerShdw>
                </a:effectLst>
              </a:rPr>
              <a:t> </a:t>
            </a:r>
            <a:r>
              <a:rPr lang="en-US" altLang="en-US" sz="3000" b="1" i="1" dirty="0">
                <a:solidFill>
                  <a:schemeClr val="bg1"/>
                </a:solidFill>
                <a:effectLst>
                  <a:glow rad="63500">
                    <a:schemeClr val="tx1"/>
                  </a:glow>
                  <a:outerShdw blurRad="38100" dist="38100" dir="2700000" algn="tl">
                    <a:srgbClr val="000000">
                      <a:alpha val="43137"/>
                    </a:srgbClr>
                  </a:outerShdw>
                </a:effectLst>
              </a:rPr>
              <a:t>– 1</a:t>
            </a:r>
            <a:r>
              <a:rPr lang="en-US" altLang="en-US" sz="3000" b="1" i="1" baseline="30000" dirty="0">
                <a:solidFill>
                  <a:schemeClr val="bg1"/>
                </a:solidFill>
                <a:effectLst>
                  <a:glow rad="63500">
                    <a:schemeClr val="tx1"/>
                  </a:glow>
                  <a:outerShdw blurRad="38100" dist="38100" dir="2700000" algn="tl">
                    <a:srgbClr val="000000">
                      <a:alpha val="43137"/>
                    </a:srgbClr>
                  </a:outerShdw>
                </a:effectLst>
              </a:rPr>
              <a:t>st</a:t>
            </a:r>
            <a:r>
              <a:rPr lang="en-US" altLang="en-US" sz="3000" b="1" i="1" dirty="0">
                <a:solidFill>
                  <a:schemeClr val="bg1"/>
                </a:solidFill>
                <a:effectLst>
                  <a:glow rad="63500">
                    <a:schemeClr val="tx1"/>
                  </a:glow>
                  <a:outerShdw blurRad="38100" dist="38100" dir="2700000" algn="tl">
                    <a:srgbClr val="000000">
                      <a:alpha val="43137"/>
                    </a:srgbClr>
                  </a:outerShdw>
                </a:effectLst>
              </a:rPr>
              <a:t> Peter 1:3-5</a:t>
            </a:r>
          </a:p>
        </p:txBody>
      </p:sp>
      <p:sp>
        <p:nvSpPr>
          <p:cNvPr id="74760" name="Rectangle 8"/>
          <p:cNvSpPr>
            <a:spLocks noChangeArrowheads="1"/>
          </p:cNvSpPr>
          <p:nvPr/>
        </p:nvSpPr>
        <p:spPr bwMode="auto">
          <a:xfrm>
            <a:off x="457200" y="17526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a:t> </a:t>
            </a:r>
            <a:r>
              <a:rPr lang="en-US" altLang="en-US" sz="4000" b="1"/>
              <a:t> </a:t>
            </a:r>
            <a:r>
              <a:rPr lang="en-US" altLang="en-US" sz="3600" b="1">
                <a:solidFill>
                  <a:srgbClr val="800080"/>
                </a:solidFill>
              </a:rPr>
              <a:t>l</a:t>
            </a:r>
            <a:r>
              <a:rPr lang="en-US" altLang="en-US" sz="3600" b="1">
                <a:solidFill>
                  <a:srgbClr val="9900FF"/>
                </a:solidFill>
              </a:rPr>
              <a:t>i</a:t>
            </a:r>
            <a:r>
              <a:rPr lang="en-US" altLang="en-US" sz="3600" b="1">
                <a:solidFill>
                  <a:srgbClr val="0000FF"/>
                </a:solidFill>
              </a:rPr>
              <a:t>v</a:t>
            </a:r>
            <a:r>
              <a:rPr lang="en-US" altLang="en-US" sz="3600" b="1">
                <a:solidFill>
                  <a:srgbClr val="00FFFF"/>
                </a:solidFill>
              </a:rPr>
              <a:t>i</a:t>
            </a:r>
            <a:r>
              <a:rPr lang="en-US" altLang="en-US" sz="3600" b="1">
                <a:solidFill>
                  <a:srgbClr val="00FF00"/>
                </a:solidFill>
              </a:rPr>
              <a:t>n</a:t>
            </a:r>
            <a:r>
              <a:rPr lang="en-US" altLang="en-US" sz="3600" b="1">
                <a:solidFill>
                  <a:srgbClr val="CCFF33"/>
                </a:solidFill>
              </a:rPr>
              <a:t>g</a:t>
            </a:r>
            <a:r>
              <a:rPr lang="en-US" altLang="en-US" sz="3600" b="1">
                <a:solidFill>
                  <a:srgbClr val="FF0000"/>
                </a:solidFill>
              </a:rPr>
              <a:t> </a:t>
            </a:r>
            <a:r>
              <a:rPr lang="en-US" altLang="en-US" sz="3600" b="1">
                <a:solidFill>
                  <a:srgbClr val="FFFF00"/>
                </a:solidFill>
              </a:rPr>
              <a:t>h</a:t>
            </a:r>
            <a:r>
              <a:rPr lang="en-US" altLang="en-US" sz="3600" b="1">
                <a:solidFill>
                  <a:srgbClr val="FF9900"/>
                </a:solidFill>
              </a:rPr>
              <a:t>o</a:t>
            </a:r>
            <a:r>
              <a:rPr lang="en-US" altLang="en-US" sz="3600" b="1">
                <a:solidFill>
                  <a:srgbClr val="FF3399"/>
                </a:solidFill>
              </a:rPr>
              <a:t>p</a:t>
            </a:r>
            <a:r>
              <a:rPr lang="en-US" altLang="en-US" sz="3600" b="1">
                <a:solidFill>
                  <a:srgbClr val="FF0000"/>
                </a:solidFill>
              </a:rPr>
              <a:t>e</a:t>
            </a:r>
            <a:endParaRPr lang="en-US" altLang="en-US" sz="3600">
              <a:solidFill>
                <a:srgbClr val="FF0000"/>
              </a:solidFill>
            </a:endParaRPr>
          </a:p>
        </p:txBody>
      </p:sp>
      <p:sp>
        <p:nvSpPr>
          <p:cNvPr id="74765" name="Rectangle 13"/>
          <p:cNvSpPr>
            <a:spLocks noChangeArrowheads="1"/>
          </p:cNvSpPr>
          <p:nvPr/>
        </p:nvSpPr>
        <p:spPr bwMode="auto">
          <a:xfrm>
            <a:off x="-1965960" y="51054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t>  </a:t>
            </a:r>
            <a:r>
              <a:rPr lang="en-US" altLang="en-US" sz="3600" b="1" dirty="0">
                <a:solidFill>
                  <a:srgbClr val="800080"/>
                </a:solidFill>
              </a:rPr>
              <a:t>t</a:t>
            </a:r>
            <a:r>
              <a:rPr lang="en-US" altLang="en-US" sz="3600" b="1" dirty="0">
                <a:solidFill>
                  <a:srgbClr val="9900CC"/>
                </a:solidFill>
              </a:rPr>
              <a:t>h</a:t>
            </a:r>
            <a:r>
              <a:rPr lang="en-US" altLang="en-US" sz="3600" b="1" dirty="0">
                <a:solidFill>
                  <a:srgbClr val="CC66FF"/>
                </a:solidFill>
              </a:rPr>
              <a:t>r</a:t>
            </a:r>
            <a:r>
              <a:rPr lang="en-US" altLang="en-US" sz="3600" b="1" dirty="0">
                <a:solidFill>
                  <a:srgbClr val="0000FF"/>
                </a:solidFill>
              </a:rPr>
              <a:t>o</a:t>
            </a:r>
            <a:r>
              <a:rPr lang="en-US" altLang="en-US" sz="3600" b="1" dirty="0">
                <a:solidFill>
                  <a:srgbClr val="66FFFF"/>
                </a:solidFill>
              </a:rPr>
              <a:t>u</a:t>
            </a:r>
            <a:r>
              <a:rPr lang="en-US" altLang="en-US" sz="3600" b="1" dirty="0">
                <a:solidFill>
                  <a:srgbClr val="00FF00"/>
                </a:solidFill>
              </a:rPr>
              <a:t>g</a:t>
            </a:r>
            <a:r>
              <a:rPr lang="en-US" altLang="en-US" sz="3600" b="1" dirty="0">
                <a:solidFill>
                  <a:srgbClr val="CCFF33"/>
                </a:solidFill>
              </a:rPr>
              <a:t>h</a:t>
            </a:r>
            <a:r>
              <a:rPr lang="en-US" altLang="en-US" sz="3600" b="1" dirty="0">
                <a:solidFill>
                  <a:srgbClr val="800080"/>
                </a:solidFill>
              </a:rPr>
              <a:t> </a:t>
            </a:r>
            <a:r>
              <a:rPr lang="en-US" altLang="en-US" sz="3600" b="1" dirty="0">
                <a:solidFill>
                  <a:srgbClr val="FFFF00"/>
                </a:solidFill>
              </a:rPr>
              <a:t>f</a:t>
            </a:r>
            <a:r>
              <a:rPr lang="en-US" altLang="en-US" sz="3600" b="1" dirty="0">
                <a:solidFill>
                  <a:srgbClr val="FFCC00"/>
                </a:solidFill>
              </a:rPr>
              <a:t>a</a:t>
            </a:r>
            <a:r>
              <a:rPr lang="en-US" altLang="en-US" sz="3600" b="1" dirty="0">
                <a:solidFill>
                  <a:srgbClr val="FF9900"/>
                </a:solidFill>
              </a:rPr>
              <a:t>i</a:t>
            </a:r>
            <a:r>
              <a:rPr lang="en-US" altLang="en-US" sz="3600" b="1" dirty="0">
                <a:solidFill>
                  <a:srgbClr val="FF3399"/>
                </a:solidFill>
              </a:rPr>
              <a:t>t</a:t>
            </a:r>
            <a:r>
              <a:rPr lang="en-US" altLang="en-US" sz="3600" b="1" dirty="0">
                <a:solidFill>
                  <a:srgbClr val="FF0000"/>
                </a:solidFill>
              </a:rPr>
              <a:t>h</a:t>
            </a:r>
            <a:endParaRPr lang="en-US" altLang="en-US" sz="3600" dirty="0">
              <a:solidFill>
                <a:srgbClr val="FF0000"/>
              </a:solidFill>
            </a:endParaRPr>
          </a:p>
        </p:txBody>
      </p:sp>
      <p:sp>
        <p:nvSpPr>
          <p:cNvPr id="12" name="Rectangle 10" hidden="1">
            <a:extLst>
              <a:ext uri="{FF2B5EF4-FFF2-40B4-BE49-F238E27FC236}">
                <a16:creationId xmlns:a16="http://schemas.microsoft.com/office/drawing/2014/main" id="{C3711DC2-BAA3-4887-8516-0D33305052E6}"/>
              </a:ext>
            </a:extLst>
          </p:cNvPr>
          <p:cNvSpPr>
            <a:spLocks noChangeArrowheads="1"/>
          </p:cNvSpPr>
          <p:nvPr/>
        </p:nvSpPr>
        <p:spPr bwMode="auto">
          <a:xfrm>
            <a:off x="76200" y="1341438"/>
            <a:ext cx="6705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prstMaterial="metal"/>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rgbClr val="CC66FF"/>
                </a:solidFill>
              </a:rPr>
              <a:t> </a:t>
            </a:r>
            <a:r>
              <a:rPr lang="en-US" altLang="en-US" sz="5200" b="1" dirty="0">
                <a:solidFill>
                  <a:srgbClr val="CC66FF"/>
                </a:solidFill>
              </a:rPr>
              <a:t> </a:t>
            </a:r>
            <a:r>
              <a:rPr lang="en-US" altLang="en-US" b="1" dirty="0">
                <a:solidFill>
                  <a:srgbClr val="FF0000"/>
                </a:solidFill>
                <a:effectLst/>
              </a:rPr>
              <a:t>hope</a:t>
            </a:r>
            <a:endParaRPr lang="en-US" altLang="en-US" dirty="0">
              <a:solidFill>
                <a:srgbClr val="FF0000"/>
              </a:solidFill>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4" nodeType="withEffect">
                                  <p:stCondLst>
                                    <p:cond delay="0"/>
                                  </p:stCondLst>
                                  <p:childTnLst>
                                    <p:set>
                                      <p:cBhvr>
                                        <p:cTn id="6" dur="1" fill="hold">
                                          <p:stCondLst>
                                            <p:cond delay="0"/>
                                          </p:stCondLst>
                                        </p:cTn>
                                        <p:tgtEl>
                                          <p:spTgt spid="7475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74758"/>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74763"/>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7476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64"/>
                                        </p:tgtEl>
                                        <p:attrNameLst>
                                          <p:attrName>style.visibility</p:attrName>
                                        </p:attrNameLst>
                                      </p:cBhvr>
                                      <p:to>
                                        <p:strVal val="visible"/>
                                      </p:to>
                                    </p:set>
                                  </p:childTnLst>
                                </p:cTn>
                              </p:par>
                              <p:par>
                                <p:cTn id="21" presetID="47" presetClass="entr" presetSubtype="0" fill="hold" grpId="0" nodeType="withEffect">
                                  <p:stCondLst>
                                    <p:cond delay="0"/>
                                  </p:stCondLst>
                                  <p:childTnLst>
                                    <p:set>
                                      <p:cBhvr>
                                        <p:cTn id="22" dur="1" fill="hold">
                                          <p:stCondLst>
                                            <p:cond delay="0"/>
                                          </p:stCondLst>
                                        </p:cTn>
                                        <p:tgtEl>
                                          <p:spTgt spid="74754"/>
                                        </p:tgtEl>
                                        <p:attrNameLst>
                                          <p:attrName>style.visibility</p:attrName>
                                        </p:attrNameLst>
                                      </p:cBhvr>
                                      <p:to>
                                        <p:strVal val="visible"/>
                                      </p:to>
                                    </p:set>
                                    <p:animEffect transition="in" filter="fade">
                                      <p:cBhvr>
                                        <p:cTn id="23" dur="1000"/>
                                        <p:tgtEl>
                                          <p:spTgt spid="74754"/>
                                        </p:tgtEl>
                                      </p:cBhvr>
                                    </p:animEffect>
                                    <p:anim calcmode="lin" valueType="num">
                                      <p:cBhvr>
                                        <p:cTn id="24" dur="1000" fill="hold"/>
                                        <p:tgtEl>
                                          <p:spTgt spid="74754"/>
                                        </p:tgtEl>
                                        <p:attrNameLst>
                                          <p:attrName>ppt_x</p:attrName>
                                        </p:attrNameLst>
                                      </p:cBhvr>
                                      <p:tavLst>
                                        <p:tav tm="0">
                                          <p:val>
                                            <p:strVal val="#ppt_x"/>
                                          </p:val>
                                        </p:tav>
                                        <p:tav tm="100000">
                                          <p:val>
                                            <p:strVal val="#ppt_x"/>
                                          </p:val>
                                        </p:tav>
                                      </p:tavLst>
                                    </p:anim>
                                    <p:anim calcmode="lin" valueType="num">
                                      <p:cBhvr>
                                        <p:cTn id="25" dur="1000" fill="hold"/>
                                        <p:tgtEl>
                                          <p:spTgt spid="7475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4761"/>
                                        </p:tgtEl>
                                        <p:attrNameLst>
                                          <p:attrName>style.visibility</p:attrName>
                                        </p:attrNameLst>
                                      </p:cBhvr>
                                      <p:to>
                                        <p:strVal val="visible"/>
                                      </p:to>
                                    </p:set>
                                    <p:animEffect transition="in" filter="fade">
                                      <p:cBhvr>
                                        <p:cTn id="28" dur="1000"/>
                                        <p:tgtEl>
                                          <p:spTgt spid="74761"/>
                                        </p:tgtEl>
                                      </p:cBhvr>
                                    </p:animEffect>
                                    <p:anim calcmode="lin" valueType="num">
                                      <p:cBhvr>
                                        <p:cTn id="29" dur="1000" fill="hold"/>
                                        <p:tgtEl>
                                          <p:spTgt spid="74761"/>
                                        </p:tgtEl>
                                        <p:attrNameLst>
                                          <p:attrName>ppt_x</p:attrName>
                                        </p:attrNameLst>
                                      </p:cBhvr>
                                      <p:tavLst>
                                        <p:tav tm="0">
                                          <p:val>
                                            <p:strVal val="#ppt_x"/>
                                          </p:val>
                                        </p:tav>
                                        <p:tav tm="100000">
                                          <p:val>
                                            <p:strVal val="#ppt_x"/>
                                          </p:val>
                                        </p:tav>
                                      </p:tavLst>
                                    </p:anim>
                                    <p:anim calcmode="lin" valueType="num">
                                      <p:cBhvr>
                                        <p:cTn id="30" dur="1000" fill="hold"/>
                                        <p:tgtEl>
                                          <p:spTgt spid="74761"/>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10" presetClass="exit" presetSubtype="0" fill="hold" grpId="1" nodeType="afterEffect">
                                  <p:stCondLst>
                                    <p:cond delay="0"/>
                                  </p:stCondLst>
                                  <p:childTnLst>
                                    <p:animEffect transition="out" filter="fade">
                                      <p:cBhvr>
                                        <p:cTn id="33" dur="2000"/>
                                        <p:tgtEl>
                                          <p:spTgt spid="74758"/>
                                        </p:tgtEl>
                                      </p:cBhvr>
                                    </p:animEffect>
                                    <p:set>
                                      <p:cBhvr>
                                        <p:cTn id="34" dur="1" fill="hold">
                                          <p:stCondLst>
                                            <p:cond delay="1999"/>
                                          </p:stCondLst>
                                        </p:cTn>
                                        <p:tgtEl>
                                          <p:spTgt spid="7475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74763"/>
                                        </p:tgtEl>
                                      </p:cBhvr>
                                    </p:animEffect>
                                    <p:set>
                                      <p:cBhvr>
                                        <p:cTn id="37" dur="1" fill="hold">
                                          <p:stCondLst>
                                            <p:cond delay="1999"/>
                                          </p:stCondLst>
                                        </p:cTn>
                                        <p:tgtEl>
                                          <p:spTgt spid="7476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74764"/>
                                        </p:tgtEl>
                                      </p:cBhvr>
                                    </p:animEffect>
                                    <p:set>
                                      <p:cBhvr>
                                        <p:cTn id="40" dur="1" fill="hold">
                                          <p:stCondLst>
                                            <p:cond delay="1999"/>
                                          </p:stCondLst>
                                        </p:cTn>
                                        <p:tgtEl>
                                          <p:spTgt spid="7476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74760"/>
                                        </p:tgtEl>
                                        <p:attrNameLst>
                                          <p:attrName>style.visibility</p:attrName>
                                        </p:attrNameLst>
                                      </p:cBhvr>
                                      <p:to>
                                        <p:strVal val="visible"/>
                                      </p:to>
                                    </p:set>
                                    <p:animEffect transition="in" filter="fade">
                                      <p:cBhvr>
                                        <p:cTn id="45" dur="1000"/>
                                        <p:tgtEl>
                                          <p:spTgt spid="74760"/>
                                        </p:tgtEl>
                                      </p:cBhvr>
                                    </p:animEffect>
                                    <p:anim calcmode="lin" valueType="num">
                                      <p:cBhvr>
                                        <p:cTn id="46" dur="1000" fill="hold"/>
                                        <p:tgtEl>
                                          <p:spTgt spid="74760"/>
                                        </p:tgtEl>
                                        <p:attrNameLst>
                                          <p:attrName>ppt_x</p:attrName>
                                        </p:attrNameLst>
                                      </p:cBhvr>
                                      <p:tavLst>
                                        <p:tav tm="0">
                                          <p:val>
                                            <p:strVal val="#ppt_x-.1"/>
                                          </p:val>
                                        </p:tav>
                                        <p:tav tm="100000">
                                          <p:val>
                                            <p:strVal val="#ppt_x"/>
                                          </p:val>
                                        </p:tav>
                                      </p:tavLst>
                                    </p:anim>
                                    <p:anim calcmode="lin" valueType="num">
                                      <p:cBhvr>
                                        <p:cTn id="47" dur="1000" fill="hold"/>
                                        <p:tgtEl>
                                          <p:spTgt spid="74760"/>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74765"/>
                                        </p:tgtEl>
                                        <p:attrNameLst>
                                          <p:attrName>style.visibility</p:attrName>
                                        </p:attrNameLst>
                                      </p:cBhvr>
                                      <p:to>
                                        <p:strVal val="visible"/>
                                      </p:to>
                                    </p:set>
                                    <p:animEffect transition="in" filter="fade">
                                      <p:cBhvr>
                                        <p:cTn id="52" dur="1000"/>
                                        <p:tgtEl>
                                          <p:spTgt spid="74765"/>
                                        </p:tgtEl>
                                      </p:cBhvr>
                                    </p:animEffect>
                                    <p:anim calcmode="lin" valueType="num">
                                      <p:cBhvr>
                                        <p:cTn id="53" dur="1000" fill="hold"/>
                                        <p:tgtEl>
                                          <p:spTgt spid="74765"/>
                                        </p:tgtEl>
                                        <p:attrNameLst>
                                          <p:attrName>ppt_x</p:attrName>
                                        </p:attrNameLst>
                                      </p:cBhvr>
                                      <p:tavLst>
                                        <p:tav tm="0">
                                          <p:val>
                                            <p:strVal val="#ppt_x-.1"/>
                                          </p:val>
                                        </p:tav>
                                        <p:tav tm="100000">
                                          <p:val>
                                            <p:strVal val="#ppt_x"/>
                                          </p:val>
                                        </p:tav>
                                      </p:tavLst>
                                    </p:anim>
                                    <p:anim calcmode="lin" valueType="num">
                                      <p:cBhvr>
                                        <p:cTn id="54" dur="1000" fill="hold"/>
                                        <p:tgtEl>
                                          <p:spTgt spid="7476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presetSubtype="0" fill="hold" grpId="1" nodeType="clickEffect">
                                  <p:stCondLst>
                                    <p:cond delay="0"/>
                                  </p:stCondLst>
                                  <p:childTnLst>
                                    <p:animEffect transition="out" filter="fade">
                                      <p:cBhvr>
                                        <p:cTn id="58" dur="2000"/>
                                        <p:tgtEl>
                                          <p:spTgt spid="74754"/>
                                        </p:tgtEl>
                                      </p:cBhvr>
                                    </p:animEffect>
                                    <p:set>
                                      <p:cBhvr>
                                        <p:cTn id="59" dur="1" fill="hold">
                                          <p:stCondLst>
                                            <p:cond delay="1999"/>
                                          </p:stCondLst>
                                        </p:cTn>
                                        <p:tgtEl>
                                          <p:spTgt spid="7475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74761"/>
                                        </p:tgtEl>
                                      </p:cBhvr>
                                    </p:animEffect>
                                    <p:set>
                                      <p:cBhvr>
                                        <p:cTn id="62" dur="1" fill="hold">
                                          <p:stCondLst>
                                            <p:cond delay="1999"/>
                                          </p:stCondLst>
                                        </p:cTn>
                                        <p:tgtEl>
                                          <p:spTgt spid="74761"/>
                                        </p:tgtEl>
                                        <p:attrNameLst>
                                          <p:attrName>style.visibility</p:attrName>
                                        </p:attrNameLst>
                                      </p:cBhvr>
                                      <p:to>
                                        <p:strVal val="hidden"/>
                                      </p:to>
                                    </p:set>
                                  </p:childTnLst>
                                </p:cTn>
                              </p:par>
                              <p:par>
                                <p:cTn id="63" presetID="10" presetClass="exit" presetSubtype="0" fill="hold" grpId="1" nodeType="withEffect">
                                  <p:stCondLst>
                                    <p:cond delay="0"/>
                                  </p:stCondLst>
                                  <p:iterate type="lt">
                                    <p:tmPct val="0"/>
                                  </p:iterate>
                                  <p:childTnLst>
                                    <p:animEffect transition="out" filter="fade">
                                      <p:cBhvr>
                                        <p:cTn id="64" dur="2000"/>
                                        <p:tgtEl>
                                          <p:spTgt spid="74760"/>
                                        </p:tgtEl>
                                      </p:cBhvr>
                                    </p:animEffect>
                                    <p:set>
                                      <p:cBhvr>
                                        <p:cTn id="65" dur="1" fill="hold">
                                          <p:stCondLst>
                                            <p:cond delay="1999"/>
                                          </p:stCondLst>
                                        </p:cTn>
                                        <p:tgtEl>
                                          <p:spTgt spid="74760"/>
                                        </p:tgtEl>
                                        <p:attrNameLst>
                                          <p:attrName>style.visibility</p:attrName>
                                        </p:attrNameLst>
                                      </p:cBhvr>
                                      <p:to>
                                        <p:strVal val="hidden"/>
                                      </p:to>
                                    </p:set>
                                  </p:childTnLst>
                                </p:cTn>
                              </p:par>
                              <p:par>
                                <p:cTn id="66" presetID="10" presetClass="exit" presetSubtype="0" fill="hold" grpId="1" nodeType="withEffect">
                                  <p:stCondLst>
                                    <p:cond delay="0"/>
                                  </p:stCondLst>
                                  <p:iterate type="lt">
                                    <p:tmPct val="0"/>
                                  </p:iterate>
                                  <p:childTnLst>
                                    <p:animEffect transition="out" filter="fade">
                                      <p:cBhvr>
                                        <p:cTn id="67" dur="2000"/>
                                        <p:tgtEl>
                                          <p:spTgt spid="74765"/>
                                        </p:tgtEl>
                                      </p:cBhvr>
                                    </p:animEffect>
                                    <p:set>
                                      <p:cBhvr>
                                        <p:cTn id="68" dur="1" fill="hold">
                                          <p:stCondLst>
                                            <p:cond delay="1999"/>
                                          </p:stCondLst>
                                        </p:cTn>
                                        <p:tgtEl>
                                          <p:spTgt spid="74765"/>
                                        </p:tgtEl>
                                        <p:attrNameLst>
                                          <p:attrName>style.visibility</p:attrName>
                                        </p:attrNameLst>
                                      </p:cBhvr>
                                      <p:to>
                                        <p:strVal val="hidden"/>
                                      </p:to>
                                    </p:set>
                                  </p:childTnLst>
                                </p:cTn>
                              </p:par>
                              <p:par>
                                <p:cTn id="69" presetID="10" presetClass="exit" presetSubtype="0" fill="hold" grpId="5" nodeType="withEffect">
                                  <p:stCondLst>
                                    <p:cond delay="0"/>
                                  </p:stCondLst>
                                  <p:childTnLst>
                                    <p:animEffect transition="out" filter="fade">
                                      <p:cBhvr>
                                        <p:cTn id="70" dur="500"/>
                                        <p:tgtEl>
                                          <p:spTgt spid="74759"/>
                                        </p:tgtEl>
                                      </p:cBhvr>
                                    </p:animEffect>
                                    <p:set>
                                      <p:cBhvr>
                                        <p:cTn id="71" dur="1" fill="hold">
                                          <p:stCondLst>
                                            <p:cond delay="499"/>
                                          </p:stCondLst>
                                        </p:cTn>
                                        <p:tgtEl>
                                          <p:spTgt spid="74759"/>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
                                        <p:tgtEl>
                                          <p:spTgt spid="13"/>
                                        </p:tgtEl>
                                      </p:cBhvr>
                                    </p:animEffect>
                                  </p:childTnLst>
                                </p:cTn>
                              </p:par>
                              <p:par>
                                <p:cTn id="75" presetID="3" presetClass="emph" presetSubtype="2" fill="hold" grpId="1" nodeType="withEffect">
                                  <p:stCondLst>
                                    <p:cond delay="0"/>
                                  </p:stCondLst>
                                  <p:childTnLst>
                                    <p:animClr clrSpc="rgb" dir="cw">
                                      <p:cBhvr override="childStyle">
                                        <p:cTn id="76" dur="2000" fill="hold"/>
                                        <p:tgtEl>
                                          <p:spTgt spid="13"/>
                                        </p:tgtEl>
                                        <p:attrNameLst>
                                          <p:attrName>style.color</p:attrName>
                                        </p:attrNameLst>
                                      </p:cBhvr>
                                      <p:to>
                                        <a:srgbClr val="CC66FF"/>
                                      </p:to>
                                    </p:animClr>
                                  </p:childTnLst>
                                </p:cTn>
                              </p:par>
                              <p:par>
                                <p:cTn id="77" presetID="6" presetClass="emph" presetSubtype="0" fill="hold" grpId="3" nodeType="withEffect">
                                  <p:stCondLst>
                                    <p:cond delay="0"/>
                                  </p:stCondLst>
                                  <p:childTnLst>
                                    <p:animScale>
                                      <p:cBhvr>
                                        <p:cTn id="78" dur="2000" fill="hold"/>
                                        <p:tgtEl>
                                          <p:spTgt spid="13"/>
                                        </p:tgtEl>
                                      </p:cBhvr>
                                      <p:by x="123000" y="123000"/>
                                    </p:animScale>
                                  </p:childTnLst>
                                </p:cTn>
                              </p:par>
                              <p:par>
                                <p:cTn id="79" presetID="0" presetClass="path" presetSubtype="0" accel="50000" decel="50000" fill="hold" grpId="2" nodeType="withEffect">
                                  <p:stCondLst>
                                    <p:cond delay="0"/>
                                  </p:stCondLst>
                                  <p:childTnLst>
                                    <p:animMotion origin="layout" path="M -3.33333E-6 -3.33333E-6 L -0.15659 -0.07384 " pathEditMode="relative" rAng="0" ptsTypes="AA">
                                      <p:cBhvr>
                                        <p:cTn id="80" dur="2000" fill="hold"/>
                                        <p:tgtEl>
                                          <p:spTgt spid="13"/>
                                        </p:tgtEl>
                                        <p:attrNameLst>
                                          <p:attrName>ppt_x</p:attrName>
                                          <p:attrName>ppt_y</p:attrName>
                                        </p:attrNameLst>
                                      </p:cBhvr>
                                      <p:rCtr x="-783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3" grpId="3"/>
      <p:bldP spid="74764" grpId="0"/>
      <p:bldP spid="74764" grpId="1"/>
      <p:bldP spid="74764" grpId="2"/>
      <p:bldP spid="74763" grpId="0"/>
      <p:bldP spid="74763" grpId="1"/>
      <p:bldP spid="74763" grpId="2"/>
      <p:bldP spid="74759" grpId="0"/>
      <p:bldP spid="74759" grpId="4"/>
      <p:bldP spid="74759" grpId="5"/>
      <p:bldP spid="74758" grpId="0"/>
      <p:bldP spid="74758" grpId="1"/>
      <p:bldP spid="74758" grpId="2"/>
      <p:bldP spid="74754" grpId="0"/>
      <p:bldP spid="74754" grpId="1"/>
      <p:bldP spid="74761" grpId="0"/>
      <p:bldP spid="74761" grpId="1"/>
      <p:bldP spid="74760" grpId="0"/>
      <p:bldP spid="74760" grpId="1"/>
      <p:bldP spid="74765" grpId="0"/>
      <p:bldP spid="7476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sunset-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6" name="Rectangle 2"/>
          <p:cNvSpPr>
            <a:spLocks noGrp="1" noChangeArrowheads="1"/>
          </p:cNvSpPr>
          <p:nvPr>
            <p:ph type="title"/>
          </p:nvPr>
        </p:nvSpPr>
        <p:spPr>
          <a:xfrm>
            <a:off x="1219200" y="1341438"/>
            <a:ext cx="6705600" cy="4297362"/>
          </a:xfrm>
        </p:spPr>
        <p:txBody>
          <a:bodyPr/>
          <a:lstStyle/>
          <a:p>
            <a:r>
              <a:rPr lang="en-US" altLang="en-US" b="1">
                <a:solidFill>
                  <a:schemeClr val="tx1"/>
                </a:solidFill>
              </a:rPr>
              <a:t>This hope we have as an anchor of the soul, both sure and steadfast, and which enters the Presence behind the veil, … </a:t>
            </a:r>
            <a:r>
              <a:rPr lang="en-US" altLang="en-US" sz="3200" b="1" i="1">
                <a:solidFill>
                  <a:schemeClr val="tx1"/>
                </a:solidFill>
              </a:rPr>
              <a:t>– Hebrews 6:19</a:t>
            </a:r>
            <a:r>
              <a:rPr lang="en-US" altLang="en-US"/>
              <a:t> </a:t>
            </a:r>
          </a:p>
        </p:txBody>
      </p:sp>
      <p:sp>
        <p:nvSpPr>
          <p:cNvPr id="72711" name="Rectangle 7"/>
          <p:cNvSpPr>
            <a:spLocks noChangeArrowheads="1"/>
          </p:cNvSpPr>
          <p:nvPr/>
        </p:nvSpPr>
        <p:spPr bwMode="auto">
          <a:xfrm>
            <a:off x="1143000" y="1341438"/>
            <a:ext cx="6705600"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CC66FF"/>
                </a:solidFill>
                <a:effectLst>
                  <a:glow rad="63500">
                    <a:schemeClr val="tx1">
                      <a:alpha val="60000"/>
                    </a:schemeClr>
                  </a:glow>
                  <a:outerShdw blurRad="38100" dist="38100" dir="2700000" algn="tl">
                    <a:srgbClr val="000000">
                      <a:alpha val="43137"/>
                    </a:srgbClr>
                  </a:outerShdw>
                </a:effectLst>
              </a:rPr>
              <a:t>This hope we have as an anchor of the soul, both sure and steadfast, and which enters the Presence behind the veil, … </a:t>
            </a:r>
            <a:r>
              <a:rPr lang="en-US" altLang="en-US" sz="3200" b="1" i="1" dirty="0">
                <a:solidFill>
                  <a:srgbClr val="CC66FF"/>
                </a:solidFill>
                <a:effectLst>
                  <a:glow rad="63500">
                    <a:schemeClr val="tx1">
                      <a:alpha val="60000"/>
                    </a:schemeClr>
                  </a:glow>
                  <a:outerShdw blurRad="38100" dist="38100" dir="2700000" algn="tl">
                    <a:srgbClr val="000000">
                      <a:alpha val="43137"/>
                    </a:srgbClr>
                  </a:outerShdw>
                </a:effectLst>
              </a:rPr>
              <a:t>– Hebrews 6:19</a:t>
            </a:r>
            <a:r>
              <a:rPr lang="en-US" altLang="en-US" dirty="0">
                <a:solidFill>
                  <a:srgbClr val="CC66FF"/>
                </a:solidFill>
                <a:effectLst>
                  <a:glow rad="63500">
                    <a:schemeClr val="tx1">
                      <a:alpha val="60000"/>
                    </a:schemeClr>
                  </a:glow>
                  <a:outerShdw blurRad="38100" dist="38100" dir="2700000" algn="tl">
                    <a:srgbClr val="000000">
                      <a:alpha val="43137"/>
                    </a:srgbClr>
                  </a:outerShdw>
                </a:effectLst>
              </a:rPr>
              <a:t> </a:t>
            </a:r>
          </a:p>
        </p:txBody>
      </p:sp>
      <p:sp>
        <p:nvSpPr>
          <p:cNvPr id="72712" name="Rectangle 8"/>
          <p:cNvSpPr>
            <a:spLocks noChangeArrowheads="1"/>
          </p:cNvSpPr>
          <p:nvPr/>
        </p:nvSpPr>
        <p:spPr bwMode="auto">
          <a:xfrm>
            <a:off x="-533400" y="19812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200" b="1" dirty="0"/>
              <a:t> </a:t>
            </a:r>
            <a:r>
              <a:rPr lang="en-US" altLang="en-US" sz="4600" b="1" dirty="0"/>
              <a:t> </a:t>
            </a:r>
            <a:r>
              <a:rPr lang="en-US" altLang="en-US" b="1" dirty="0">
                <a:solidFill>
                  <a:srgbClr val="CC66FF"/>
                </a:solidFill>
                <a:effectLst>
                  <a:glow rad="63500">
                    <a:schemeClr val="tx1"/>
                  </a:glow>
                </a:effectLst>
              </a:rPr>
              <a:t>anchor</a:t>
            </a:r>
            <a:endParaRPr lang="en-US" altLang="en-US" dirty="0">
              <a:solidFill>
                <a:srgbClr val="CC66FF"/>
              </a:solidFill>
              <a:effectLst>
                <a:glow rad="63500">
                  <a:schemeClr val="tx1"/>
                </a:glow>
              </a:effectLst>
            </a:endParaRPr>
          </a:p>
        </p:txBody>
      </p:sp>
      <p:sp>
        <p:nvSpPr>
          <p:cNvPr id="72714" name="Rectangle 10"/>
          <p:cNvSpPr>
            <a:spLocks noChangeArrowheads="1"/>
          </p:cNvSpPr>
          <p:nvPr/>
        </p:nvSpPr>
        <p:spPr bwMode="auto">
          <a:xfrm>
            <a:off x="76200" y="1341438"/>
            <a:ext cx="6705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rgbClr val="CC66FF"/>
                </a:solidFill>
              </a:rPr>
              <a:t> </a:t>
            </a:r>
            <a:r>
              <a:rPr lang="en-US" altLang="en-US" sz="5200" b="1" dirty="0">
                <a:solidFill>
                  <a:srgbClr val="CC66FF"/>
                </a:solidFill>
              </a:rPr>
              <a:t> </a:t>
            </a:r>
            <a:r>
              <a:rPr lang="en-US" altLang="en-US" b="1" dirty="0">
                <a:solidFill>
                  <a:srgbClr val="CC66FF"/>
                </a:solidFill>
                <a:effectLst>
                  <a:glow rad="101600">
                    <a:schemeClr val="tx1">
                      <a:alpha val="60000"/>
                    </a:schemeClr>
                  </a:glow>
                </a:effectLst>
              </a:rPr>
              <a:t>hope</a:t>
            </a:r>
            <a:endParaRPr lang="en-US" altLang="en-US" dirty="0">
              <a:solidFill>
                <a:srgbClr val="CC66FF"/>
              </a:solidFill>
              <a:effectLst>
                <a:glow rad="101600">
                  <a:schemeClr val="tx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3" nodeType="withEffect">
                                  <p:stCondLst>
                                    <p:cond delay="0"/>
                                  </p:stCondLst>
                                  <p:childTnLst>
                                    <p:set>
                                      <p:cBhvr>
                                        <p:cTn id="6" dur="1" fill="hold">
                                          <p:stCondLst>
                                            <p:cond delay="0"/>
                                          </p:stCondLst>
                                        </p:cTn>
                                        <p:tgtEl>
                                          <p:spTgt spid="727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2714"/>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72706"/>
                                        </p:tgtEl>
                                        <p:attrNameLst>
                                          <p:attrName>style.visibility</p:attrName>
                                        </p:attrNameLst>
                                      </p:cBhvr>
                                      <p:to>
                                        <p:strVal val="visible"/>
                                      </p:to>
                                    </p:set>
                                    <p:anim calcmode="lin" valueType="num">
                                      <p:cBhvr>
                                        <p:cTn id="11" dur="1000" fill="hold"/>
                                        <p:tgtEl>
                                          <p:spTgt spid="72706"/>
                                        </p:tgtEl>
                                        <p:attrNameLst>
                                          <p:attrName>ppt_w</p:attrName>
                                        </p:attrNameLst>
                                      </p:cBhvr>
                                      <p:tavLst>
                                        <p:tav tm="0">
                                          <p:val>
                                            <p:strVal val="#ppt_w+.3"/>
                                          </p:val>
                                        </p:tav>
                                        <p:tav tm="100000">
                                          <p:val>
                                            <p:strVal val="#ppt_w"/>
                                          </p:val>
                                        </p:tav>
                                      </p:tavLst>
                                    </p:anim>
                                    <p:anim calcmode="lin" valueType="num">
                                      <p:cBhvr>
                                        <p:cTn id="12" dur="1000" fill="hold"/>
                                        <p:tgtEl>
                                          <p:spTgt spid="72706"/>
                                        </p:tgtEl>
                                        <p:attrNameLst>
                                          <p:attrName>ppt_h</p:attrName>
                                        </p:attrNameLst>
                                      </p:cBhvr>
                                      <p:tavLst>
                                        <p:tav tm="0">
                                          <p:val>
                                            <p:strVal val="#ppt_h"/>
                                          </p:val>
                                        </p:tav>
                                        <p:tav tm="100000">
                                          <p:val>
                                            <p:strVal val="#ppt_h"/>
                                          </p:val>
                                        </p:tav>
                                      </p:tavLst>
                                    </p:anim>
                                    <p:animEffect transition="in" filter="fade">
                                      <p:cBhvr>
                                        <p:cTn id="13" dur="1000"/>
                                        <p:tgtEl>
                                          <p:spTgt spid="7270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2711"/>
                                        </p:tgtEl>
                                        <p:attrNameLst>
                                          <p:attrName>style.visibility</p:attrName>
                                        </p:attrNameLst>
                                      </p:cBhvr>
                                      <p:to>
                                        <p:strVal val="visible"/>
                                      </p:to>
                                    </p:set>
                                    <p:anim calcmode="lin" valueType="num">
                                      <p:cBhvr>
                                        <p:cTn id="16" dur="1000" fill="hold"/>
                                        <p:tgtEl>
                                          <p:spTgt spid="72711"/>
                                        </p:tgtEl>
                                        <p:attrNameLst>
                                          <p:attrName>ppt_w</p:attrName>
                                        </p:attrNameLst>
                                      </p:cBhvr>
                                      <p:tavLst>
                                        <p:tav tm="0">
                                          <p:val>
                                            <p:strVal val="#ppt_w+.3"/>
                                          </p:val>
                                        </p:tav>
                                        <p:tav tm="100000">
                                          <p:val>
                                            <p:strVal val="#ppt_w"/>
                                          </p:val>
                                        </p:tav>
                                      </p:tavLst>
                                    </p:anim>
                                    <p:anim calcmode="lin" valueType="num">
                                      <p:cBhvr>
                                        <p:cTn id="17" dur="1000" fill="hold"/>
                                        <p:tgtEl>
                                          <p:spTgt spid="72711"/>
                                        </p:tgtEl>
                                        <p:attrNameLst>
                                          <p:attrName>ppt_h</p:attrName>
                                        </p:attrNameLst>
                                      </p:cBhvr>
                                      <p:tavLst>
                                        <p:tav tm="0">
                                          <p:val>
                                            <p:strVal val="#ppt_h"/>
                                          </p:val>
                                        </p:tav>
                                        <p:tav tm="100000">
                                          <p:val>
                                            <p:strVal val="#ppt_h"/>
                                          </p:val>
                                        </p:tav>
                                      </p:tavLst>
                                    </p:anim>
                                    <p:animEffect transition="in" filter="fade">
                                      <p:cBhvr>
                                        <p:cTn id="18" dur="1000"/>
                                        <p:tgtEl>
                                          <p:spTgt spid="727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2"/>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2000"/>
                                        <p:tgtEl>
                                          <p:spTgt spid="72706"/>
                                        </p:tgtEl>
                                      </p:cBhvr>
                                    </p:animEffect>
                                    <p:set>
                                      <p:cBhvr>
                                        <p:cTn id="25" dur="1" fill="hold">
                                          <p:stCondLst>
                                            <p:cond delay="1999"/>
                                          </p:stCondLst>
                                        </p:cTn>
                                        <p:tgtEl>
                                          <p:spTgt spid="7270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72711"/>
                                        </p:tgtEl>
                                      </p:cBhvr>
                                    </p:animEffect>
                                    <p:set>
                                      <p:cBhvr>
                                        <p:cTn id="28" dur="1" fill="hold">
                                          <p:stCondLst>
                                            <p:cond delay="1999"/>
                                          </p:stCondLst>
                                        </p:cTn>
                                        <p:tgtEl>
                                          <p:spTgt spid="72711"/>
                                        </p:tgtEl>
                                        <p:attrNameLst>
                                          <p:attrName>style.visibility</p:attrName>
                                        </p:attrNameLst>
                                      </p:cBhvr>
                                      <p:to>
                                        <p:strVal val="hidden"/>
                                      </p:to>
                                    </p:set>
                                  </p:childTnLst>
                                </p:cTn>
                              </p:par>
                              <p:par>
                                <p:cTn id="29" presetID="8" presetClass="emph" presetSubtype="0" fill="hold" grpId="2" nodeType="withEffect">
                                  <p:stCondLst>
                                    <p:cond delay="0"/>
                                  </p:stCondLst>
                                  <p:childTnLst>
                                    <p:animRot by="43200000">
                                      <p:cBhvr>
                                        <p:cTn id="30" dur="2000" fill="hold"/>
                                        <p:tgtEl>
                                          <p:spTgt spid="72712"/>
                                        </p:tgtEl>
                                        <p:attrNameLst>
                                          <p:attrName>r</p:attrName>
                                        </p:attrNameLst>
                                      </p:cBhvr>
                                    </p:animRot>
                                  </p:childTnLst>
                                </p:cTn>
                              </p:par>
                              <p:par>
                                <p:cTn id="31" presetID="0" presetClass="path" presetSubtype="0" accel="50000" decel="50000" fill="hold" grpId="1" nodeType="withEffect">
                                  <p:stCondLst>
                                    <p:cond delay="0"/>
                                  </p:stCondLst>
                                  <p:childTnLst>
                                    <p:animMotion origin="layout" path="M -3.33333E-6 -1.11111E-6 L 0.30834 0.08611 " pathEditMode="relative" rAng="0" ptsTypes="AA">
                                      <p:cBhvr>
                                        <p:cTn id="32" dur="2000" fill="hold"/>
                                        <p:tgtEl>
                                          <p:spTgt spid="72712"/>
                                        </p:tgtEl>
                                        <p:attrNameLst>
                                          <p:attrName>ppt_x</p:attrName>
                                          <p:attrName>ppt_y</p:attrName>
                                        </p:attrNameLst>
                                      </p:cBhvr>
                                      <p:rCtr x="15417" y="4306"/>
                                    </p:animMotion>
                                  </p:childTnLst>
                                </p:cTn>
                              </p:par>
                              <p:par>
                                <p:cTn id="33" presetID="0" presetClass="path" presetSubtype="0" accel="50000" decel="50000" fill="hold" grpId="1" nodeType="withEffect">
                                  <p:stCondLst>
                                    <p:cond delay="0"/>
                                  </p:stCondLst>
                                  <p:childTnLst>
                                    <p:animMotion origin="layout" path="M 5.55112E-17 3.7037E-6 C -0.00069 -0.00787 0.00139 -0.02871 -0.00417 -0.04769 C -0.00972 -0.06667 -0.01597 -0.09792 -0.03403 -0.11436 C -0.05208 -0.13079 -0.08299 -0.14213 -0.11007 -0.14584 C -0.13681 -0.14954 -0.18056 -0.13727 -0.19583 -0.13658 C -0.21111 -0.13588 -0.18924 -0.15695 -0.20156 -0.14213 C -0.21389 -0.12732 -0.25486 -0.10533 -0.26944 -0.04769 C -0.28403 0.00995 -0.29497 0.12199 -0.28889 0.20416 C -0.28281 0.28634 -0.26181 0.38333 -0.23333 0.44537 C -0.20503 0.5074 -0.16562 0.54606 -0.1184 0.57685 C -0.07118 0.60764 -0.00955 0.62754 0.05 0.63009 C 0.10938 0.63264 0.19219 0.61389 0.23872 0.59282 C 0.28524 0.57176 0.30712 0.53518 0.32899 0.50393 C 0.35 0.47268 0.35712 0.42523 0.36441 0.40486 " pathEditMode="relative" rAng="0" ptsTypes="aaaaaaaaaaaaaa">
                                      <p:cBhvr>
                                        <p:cTn id="34" dur="2000" fill="hold"/>
                                        <p:tgtEl>
                                          <p:spTgt spid="72714"/>
                                        </p:tgtEl>
                                        <p:attrNameLst>
                                          <p:attrName>ppt_x</p:attrName>
                                          <p:attrName>ppt_y</p:attrName>
                                        </p:attrNameLst>
                                      </p:cBhvr>
                                      <p:rCtr x="3472" y="23773"/>
                                    </p:animMotion>
                                  </p:childTnLst>
                                </p:cTn>
                              </p:par>
                              <p:par>
                                <p:cTn id="35" presetID="3" presetClass="emph" presetSubtype="2" fill="hold" grpId="2" nodeType="withEffect">
                                  <p:stCondLst>
                                    <p:cond delay="0"/>
                                  </p:stCondLst>
                                  <p:childTnLst>
                                    <p:animClr clrSpc="rgb" dir="cw">
                                      <p:cBhvr override="childStyle">
                                        <p:cTn id="36" dur="2000" fill="hold"/>
                                        <p:tgtEl>
                                          <p:spTgt spid="72714"/>
                                        </p:tgtEl>
                                        <p:attrNameLst>
                                          <p:attrName>style.color</p:attrName>
                                        </p:attrNameLst>
                                      </p:cBhvr>
                                      <p:to>
                                        <a:schemeClr val="bg1"/>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xit" presetSubtype="32" fill="hold" grpId="3" nodeType="clickEffect">
                                  <p:stCondLst>
                                    <p:cond delay="0"/>
                                  </p:stCondLst>
                                  <p:childTnLst>
                                    <p:anim calcmode="lin" valueType="num">
                                      <p:cBhvr>
                                        <p:cTn id="40" dur="1000"/>
                                        <p:tgtEl>
                                          <p:spTgt spid="72712"/>
                                        </p:tgtEl>
                                        <p:attrNameLst>
                                          <p:attrName>ppt_w</p:attrName>
                                        </p:attrNameLst>
                                      </p:cBhvr>
                                      <p:tavLst>
                                        <p:tav tm="0">
                                          <p:val>
                                            <p:strVal val="ppt_w"/>
                                          </p:val>
                                        </p:tav>
                                        <p:tav tm="100000">
                                          <p:val>
                                            <p:fltVal val="0"/>
                                          </p:val>
                                        </p:tav>
                                      </p:tavLst>
                                    </p:anim>
                                    <p:anim calcmode="lin" valueType="num">
                                      <p:cBhvr>
                                        <p:cTn id="41" dur="1000"/>
                                        <p:tgtEl>
                                          <p:spTgt spid="72712"/>
                                        </p:tgtEl>
                                        <p:attrNameLst>
                                          <p:attrName>ppt_h</p:attrName>
                                        </p:attrNameLst>
                                      </p:cBhvr>
                                      <p:tavLst>
                                        <p:tav tm="0">
                                          <p:val>
                                            <p:strVal val="ppt_h"/>
                                          </p:val>
                                        </p:tav>
                                        <p:tav tm="100000">
                                          <p:val>
                                            <p:fltVal val="0"/>
                                          </p:val>
                                        </p:tav>
                                      </p:tavLst>
                                    </p:anim>
                                    <p:set>
                                      <p:cBhvr>
                                        <p:cTn id="42" dur="1" fill="hold">
                                          <p:stCondLst>
                                            <p:cond delay="999"/>
                                          </p:stCondLst>
                                        </p:cTn>
                                        <p:tgtEl>
                                          <p:spTgt spid="727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6" grpId="1"/>
      <p:bldP spid="72711" grpId="1"/>
      <p:bldP spid="72712" grpId="0"/>
      <p:bldP spid="72712" grpId="1"/>
      <p:bldP spid="72712" grpId="2"/>
      <p:bldP spid="72712" grpId="3"/>
      <p:bldP spid="72714" grpId="1"/>
      <p:bldP spid="72714" grpId="2"/>
      <p:bldP spid="72714"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beautiful-beauty-clouds-creation-god-light-favim-com-72438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5250"/>
            <a:ext cx="9296400" cy="6953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2" name="Rectangle 2"/>
          <p:cNvSpPr>
            <a:spLocks noGrp="1" noChangeArrowheads="1"/>
          </p:cNvSpPr>
          <p:nvPr>
            <p:ph type="title"/>
          </p:nvPr>
        </p:nvSpPr>
        <p:spPr>
          <a:xfrm>
            <a:off x="381000" y="2103438"/>
            <a:ext cx="8229600" cy="3611562"/>
          </a:xfrm>
        </p:spPr>
        <p:txBody>
          <a:bodyPr/>
          <a:lstStyle/>
          <a:p>
            <a:r>
              <a:rPr lang="en-US" altLang="en-US" b="1"/>
              <a:t>For the creation was subjected to futility, not willingly, but because of Him who subjected it in hope;        </a:t>
            </a:r>
            <a:r>
              <a:rPr lang="en-US" altLang="en-US" sz="3200" b="1" i="1"/>
              <a:t>– Romans 8:20</a:t>
            </a:r>
            <a:r>
              <a:rPr lang="en-US" altLang="en-US"/>
              <a:t> </a:t>
            </a:r>
          </a:p>
        </p:txBody>
      </p:sp>
      <p:sp>
        <p:nvSpPr>
          <p:cNvPr id="71687" name="Rectangle 7"/>
          <p:cNvSpPr>
            <a:spLocks noChangeArrowheads="1"/>
          </p:cNvSpPr>
          <p:nvPr/>
        </p:nvSpPr>
        <p:spPr bwMode="auto">
          <a:xfrm>
            <a:off x="304800" y="2103438"/>
            <a:ext cx="8229600" cy="361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For the creation was subjected to futility, not willingly, but because of Him who subjected it in hope;        </a:t>
            </a:r>
            <a:r>
              <a:rPr lang="en-US" altLang="en-US" sz="3200" b="1" i="1" dirty="0">
                <a:solidFill>
                  <a:schemeClr val="bg1"/>
                </a:solidFill>
                <a:effectLst>
                  <a:glow rad="63500">
                    <a:schemeClr val="tx1"/>
                  </a:glow>
                </a:effectLst>
              </a:rPr>
              <a:t>– Romans 8:20</a:t>
            </a:r>
            <a:r>
              <a:rPr lang="en-US" altLang="en-US" dirty="0">
                <a:effectLst>
                  <a:glow rad="63500">
                    <a:schemeClr val="tx1"/>
                  </a:glow>
                </a:effectLst>
              </a:rPr>
              <a:t> </a:t>
            </a:r>
          </a:p>
        </p:txBody>
      </p:sp>
      <p:sp>
        <p:nvSpPr>
          <p:cNvPr id="71686" name="Rectangle 6"/>
          <p:cNvSpPr>
            <a:spLocks noChangeArrowheads="1"/>
          </p:cNvSpPr>
          <p:nvPr/>
        </p:nvSpPr>
        <p:spPr bwMode="auto">
          <a:xfrm>
            <a:off x="3048000" y="40386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400" b="1" dirty="0">
                <a:effectLst>
                  <a:glow rad="63500">
                    <a:schemeClr val="tx1"/>
                  </a:glow>
                </a:effectLst>
              </a:rPr>
              <a:t> </a:t>
            </a:r>
            <a:r>
              <a:rPr lang="en-US" altLang="en-US" sz="4600" b="1" dirty="0">
                <a:effectLst>
                  <a:glow rad="63500">
                    <a:schemeClr val="tx1"/>
                  </a:glow>
                </a:effectLst>
              </a:rPr>
              <a:t> </a:t>
            </a:r>
            <a:r>
              <a:rPr lang="en-US" altLang="en-US" b="1" dirty="0">
                <a:solidFill>
                  <a:schemeClr val="bg1"/>
                </a:solidFill>
                <a:effectLst>
                  <a:glow rad="63500">
                    <a:schemeClr val="tx1"/>
                  </a:glow>
                </a:effectLst>
              </a:rPr>
              <a:t>hope</a:t>
            </a:r>
            <a:endParaRPr lang="en-US" altLang="en-US" dirty="0">
              <a:solidFill>
                <a:schemeClr val="bg1"/>
              </a:solidFill>
              <a:effectLst>
                <a:glow rad="63500">
                  <a:schemeClr val="tx1"/>
                </a:glow>
              </a:effectLst>
            </a:endParaRPr>
          </a:p>
        </p:txBody>
      </p:sp>
      <p:sp>
        <p:nvSpPr>
          <p:cNvPr id="71690" name="Rectangle 10"/>
          <p:cNvSpPr>
            <a:spLocks noChangeArrowheads="1"/>
          </p:cNvSpPr>
          <p:nvPr/>
        </p:nvSpPr>
        <p:spPr bwMode="auto">
          <a:xfrm>
            <a:off x="1752600" y="27432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rPr>
              <a:t> </a:t>
            </a:r>
            <a:r>
              <a:rPr lang="en-US" altLang="en-US" b="1" dirty="0">
                <a:solidFill>
                  <a:schemeClr val="bg1"/>
                </a:solidFill>
              </a:rPr>
              <a:t> </a:t>
            </a:r>
            <a:r>
              <a:rPr lang="en-US" altLang="en-US" b="1" dirty="0">
                <a:solidFill>
                  <a:schemeClr val="bg1"/>
                </a:solidFill>
                <a:effectLst>
                  <a:glow rad="63500">
                    <a:schemeClr val="tx1"/>
                  </a:glow>
                </a:effectLst>
              </a:rPr>
              <a:t>futility</a:t>
            </a:r>
            <a:endParaRPr lang="en-US" altLang="en-US" dirty="0">
              <a:solidFill>
                <a:schemeClr val="bg1"/>
              </a:solidFill>
              <a:effectLst>
                <a:glow rad="63500">
                  <a:schemeClr val="tx1"/>
                </a:glow>
              </a:effectLst>
            </a:endParaRPr>
          </a:p>
        </p:txBody>
      </p:sp>
      <p:sp>
        <p:nvSpPr>
          <p:cNvPr id="7" name="Title 1"/>
          <p:cNvSpPr txBox="1">
            <a:spLocks/>
          </p:cNvSpPr>
          <p:nvPr/>
        </p:nvSpPr>
        <p:spPr bwMode="auto">
          <a:xfrm>
            <a:off x="533400" y="3429000"/>
            <a:ext cx="815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t>Deliver those who are drawn toward death, And hold back those stumbling to the slaughter. </a:t>
            </a:r>
            <a:r>
              <a:rPr lang="en-US" sz="3200" b="1" i="1" kern="0" dirty="0"/>
              <a:t>– Proverbs 24:11 </a:t>
            </a:r>
          </a:p>
        </p:txBody>
      </p:sp>
      <p:sp>
        <p:nvSpPr>
          <p:cNvPr id="8" name="Title 1"/>
          <p:cNvSpPr txBox="1">
            <a:spLocks/>
          </p:cNvSpPr>
          <p:nvPr/>
        </p:nvSpPr>
        <p:spPr bwMode="auto">
          <a:xfrm>
            <a:off x="381000" y="34290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bg1"/>
                </a:solidFill>
                <a:effectLst>
                  <a:glow rad="63500">
                    <a:schemeClr val="tx1"/>
                  </a:glow>
                </a:effectLst>
              </a:rPr>
              <a:t>Deliver those who are drawn toward death, And hold back those stumbling to the slaughter. </a:t>
            </a:r>
            <a:r>
              <a:rPr lang="en-US" sz="3200" b="1" i="1" kern="0" dirty="0">
                <a:solidFill>
                  <a:schemeClr val="bg1"/>
                </a:solidFill>
                <a:effectLst>
                  <a:glow rad="63500">
                    <a:schemeClr val="tx1"/>
                  </a:glow>
                </a:effectLst>
              </a:rPr>
              <a:t>– Proverbs 24:11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7168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686"/>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71682"/>
                                        </p:tgtEl>
                                        <p:attrNameLst>
                                          <p:attrName>style.visibility</p:attrName>
                                        </p:attrNameLst>
                                      </p:cBhvr>
                                      <p:to>
                                        <p:strVal val="visible"/>
                                      </p:to>
                                    </p:set>
                                    <p:anim calcmode="lin" valueType="num">
                                      <p:cBhvr>
                                        <p:cTn id="11" dur="1000" fill="hold"/>
                                        <p:tgtEl>
                                          <p:spTgt spid="71682"/>
                                        </p:tgtEl>
                                        <p:attrNameLst>
                                          <p:attrName>ppt_w</p:attrName>
                                        </p:attrNameLst>
                                      </p:cBhvr>
                                      <p:tavLst>
                                        <p:tav tm="0">
                                          <p:val>
                                            <p:strVal val="#ppt_w+.3"/>
                                          </p:val>
                                        </p:tav>
                                        <p:tav tm="100000">
                                          <p:val>
                                            <p:strVal val="#ppt_w"/>
                                          </p:val>
                                        </p:tav>
                                      </p:tavLst>
                                    </p:anim>
                                    <p:anim calcmode="lin" valueType="num">
                                      <p:cBhvr>
                                        <p:cTn id="12" dur="1000" fill="hold"/>
                                        <p:tgtEl>
                                          <p:spTgt spid="71682"/>
                                        </p:tgtEl>
                                        <p:attrNameLst>
                                          <p:attrName>ppt_h</p:attrName>
                                        </p:attrNameLst>
                                      </p:cBhvr>
                                      <p:tavLst>
                                        <p:tav tm="0">
                                          <p:val>
                                            <p:strVal val="#ppt_h"/>
                                          </p:val>
                                        </p:tav>
                                        <p:tav tm="100000">
                                          <p:val>
                                            <p:strVal val="#ppt_h"/>
                                          </p:val>
                                        </p:tav>
                                      </p:tavLst>
                                    </p:anim>
                                    <p:animEffect transition="in" filter="fade">
                                      <p:cBhvr>
                                        <p:cTn id="13" dur="1000"/>
                                        <p:tgtEl>
                                          <p:spTgt spid="71682"/>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71687"/>
                                        </p:tgtEl>
                                        <p:attrNameLst>
                                          <p:attrName>style.visibility</p:attrName>
                                        </p:attrNameLst>
                                      </p:cBhvr>
                                      <p:to>
                                        <p:strVal val="visible"/>
                                      </p:to>
                                    </p:set>
                                    <p:anim calcmode="lin" valueType="num">
                                      <p:cBhvr>
                                        <p:cTn id="16" dur="1000" fill="hold"/>
                                        <p:tgtEl>
                                          <p:spTgt spid="71687"/>
                                        </p:tgtEl>
                                        <p:attrNameLst>
                                          <p:attrName>ppt_w</p:attrName>
                                        </p:attrNameLst>
                                      </p:cBhvr>
                                      <p:tavLst>
                                        <p:tav tm="0">
                                          <p:val>
                                            <p:strVal val="#ppt_w+.3"/>
                                          </p:val>
                                        </p:tav>
                                        <p:tav tm="100000">
                                          <p:val>
                                            <p:strVal val="#ppt_w"/>
                                          </p:val>
                                        </p:tav>
                                      </p:tavLst>
                                    </p:anim>
                                    <p:anim calcmode="lin" valueType="num">
                                      <p:cBhvr>
                                        <p:cTn id="17" dur="1000" fill="hold"/>
                                        <p:tgtEl>
                                          <p:spTgt spid="71687"/>
                                        </p:tgtEl>
                                        <p:attrNameLst>
                                          <p:attrName>ppt_h</p:attrName>
                                        </p:attrNameLst>
                                      </p:cBhvr>
                                      <p:tavLst>
                                        <p:tav tm="0">
                                          <p:val>
                                            <p:strVal val="#ppt_h"/>
                                          </p:val>
                                        </p:tav>
                                        <p:tav tm="100000">
                                          <p:val>
                                            <p:strVal val="#ppt_h"/>
                                          </p:val>
                                        </p:tav>
                                      </p:tavLst>
                                    </p:anim>
                                    <p:animEffect transition="in" filter="fade">
                                      <p:cBhvr>
                                        <p:cTn id="18" dur="1000"/>
                                        <p:tgtEl>
                                          <p:spTgt spid="716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690"/>
                                        </p:tgtEl>
                                        <p:attrNameLst>
                                          <p:attrName>style.visibility</p:attrName>
                                        </p:attrNameLst>
                                      </p:cBhvr>
                                      <p:to>
                                        <p:strVal val="visible"/>
                                      </p:to>
                                    </p:set>
                                    <p:animEffect transition="in" filter="fade">
                                      <p:cBhvr>
                                        <p:cTn id="23" dur="200"/>
                                        <p:tgtEl>
                                          <p:spTgt spid="71690"/>
                                        </p:tgtEl>
                                      </p:cBhvr>
                                    </p:animEffect>
                                  </p:childTnLst>
                                </p:cTn>
                              </p:par>
                              <p:par>
                                <p:cTn id="24" presetID="10" presetClass="exit" presetSubtype="0" fill="hold" grpId="1" nodeType="withEffect">
                                  <p:stCondLst>
                                    <p:cond delay="0"/>
                                  </p:stCondLst>
                                  <p:childTnLst>
                                    <p:animEffect transition="out" filter="fade">
                                      <p:cBhvr>
                                        <p:cTn id="25" dur="2000"/>
                                        <p:tgtEl>
                                          <p:spTgt spid="71682"/>
                                        </p:tgtEl>
                                      </p:cBhvr>
                                    </p:animEffect>
                                    <p:set>
                                      <p:cBhvr>
                                        <p:cTn id="26" dur="1" fill="hold">
                                          <p:stCondLst>
                                            <p:cond delay="1999"/>
                                          </p:stCondLst>
                                        </p:cTn>
                                        <p:tgtEl>
                                          <p:spTgt spid="7168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71687"/>
                                        </p:tgtEl>
                                      </p:cBhvr>
                                    </p:animEffect>
                                    <p:set>
                                      <p:cBhvr>
                                        <p:cTn id="29" dur="1" fill="hold">
                                          <p:stCondLst>
                                            <p:cond delay="1999"/>
                                          </p:stCondLst>
                                        </p:cTn>
                                        <p:tgtEl>
                                          <p:spTgt spid="71687"/>
                                        </p:tgtEl>
                                        <p:attrNameLst>
                                          <p:attrName>style.visibility</p:attrName>
                                        </p:attrNameLst>
                                      </p:cBhvr>
                                      <p:to>
                                        <p:strVal val="hidden"/>
                                      </p:to>
                                    </p:set>
                                  </p:childTnLst>
                                </p:cTn>
                              </p:par>
                              <p:par>
                                <p:cTn id="30" presetID="0" presetClass="path" presetSubtype="0" accel="50000" decel="50000" fill="hold" grpId="1" nodeType="withEffect">
                                  <p:stCondLst>
                                    <p:cond delay="0"/>
                                  </p:stCondLst>
                                  <p:childTnLst>
                                    <p:animMotion origin="layout" path="M 3.33333E-6 3.33333E-6 L 0.04618 -0.2882 " pathEditMode="relative" rAng="0" ptsTypes="AA">
                                      <p:cBhvr>
                                        <p:cTn id="31" dur="2000" fill="hold"/>
                                        <p:tgtEl>
                                          <p:spTgt spid="71686"/>
                                        </p:tgtEl>
                                        <p:attrNameLst>
                                          <p:attrName>ppt_x</p:attrName>
                                          <p:attrName>ppt_y</p:attrName>
                                        </p:attrNameLst>
                                      </p:cBhvr>
                                      <p:rCtr x="2309" y="-14421"/>
                                    </p:animMotion>
                                  </p:childTnLst>
                                </p:cTn>
                              </p:par>
                              <p:par>
                                <p:cTn id="32" presetID="0" presetClass="path" presetSubtype="0" accel="50000" decel="50000" fill="hold" grpId="1" nodeType="withEffect">
                                  <p:stCondLst>
                                    <p:cond delay="0"/>
                                  </p:stCondLst>
                                  <p:childTnLst>
                                    <p:animMotion origin="layout" path="M 3.33333E-6 3.33333E-6 L -0.1 0.45555 " pathEditMode="relative" rAng="0" ptsTypes="AA">
                                      <p:cBhvr>
                                        <p:cTn id="33" dur="2000" fill="hold"/>
                                        <p:tgtEl>
                                          <p:spTgt spid="71690"/>
                                        </p:tgtEl>
                                        <p:attrNameLst>
                                          <p:attrName>ppt_x</p:attrName>
                                          <p:attrName>ppt_y</p:attrName>
                                        </p:attrNameLst>
                                      </p:cBhvr>
                                      <p:rCtr x="-5000" y="22778"/>
                                    </p:animMotion>
                                  </p:childTnLst>
                                </p:cTn>
                              </p:par>
                            </p:childTnLst>
                          </p:cTn>
                        </p:par>
                        <p:par>
                          <p:cTn id="34" fill="hold" nodeType="afterGroup">
                            <p:stCondLst>
                              <p:cond delay="2000"/>
                            </p:stCondLst>
                            <p:childTnLst>
                              <p:par>
                                <p:cTn id="35" presetID="23" presetClass="exit" presetSubtype="32" fill="hold" grpId="2" nodeType="afterEffect">
                                  <p:stCondLst>
                                    <p:cond delay="0"/>
                                  </p:stCondLst>
                                  <p:childTnLst>
                                    <p:anim calcmode="lin" valueType="num">
                                      <p:cBhvr>
                                        <p:cTn id="36" dur="3000"/>
                                        <p:tgtEl>
                                          <p:spTgt spid="71690"/>
                                        </p:tgtEl>
                                        <p:attrNameLst>
                                          <p:attrName>ppt_w</p:attrName>
                                        </p:attrNameLst>
                                      </p:cBhvr>
                                      <p:tavLst>
                                        <p:tav tm="0">
                                          <p:val>
                                            <p:strVal val="ppt_w"/>
                                          </p:val>
                                        </p:tav>
                                        <p:tav tm="100000">
                                          <p:val>
                                            <p:fltVal val="0"/>
                                          </p:val>
                                        </p:tav>
                                      </p:tavLst>
                                    </p:anim>
                                    <p:anim calcmode="lin" valueType="num">
                                      <p:cBhvr>
                                        <p:cTn id="37" dur="3000"/>
                                        <p:tgtEl>
                                          <p:spTgt spid="71690"/>
                                        </p:tgtEl>
                                        <p:attrNameLst>
                                          <p:attrName>ppt_h</p:attrName>
                                        </p:attrNameLst>
                                      </p:cBhvr>
                                      <p:tavLst>
                                        <p:tav tm="0">
                                          <p:val>
                                            <p:strVal val="ppt_h"/>
                                          </p:val>
                                        </p:tav>
                                        <p:tav tm="100000">
                                          <p:val>
                                            <p:fltVal val="0"/>
                                          </p:val>
                                        </p:tav>
                                      </p:tavLst>
                                    </p:anim>
                                    <p:set>
                                      <p:cBhvr>
                                        <p:cTn id="38" dur="1" fill="hold">
                                          <p:stCondLst>
                                            <p:cond delay="2999"/>
                                          </p:stCondLst>
                                        </p:cTn>
                                        <p:tgtEl>
                                          <p:spTgt spid="7169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250" fill="hold"/>
                                        <p:tgtEl>
                                          <p:spTgt spid="7"/>
                                        </p:tgtEl>
                                        <p:attrNameLst>
                                          <p:attrName>ppt_w</p:attrName>
                                        </p:attrNameLst>
                                      </p:cBhvr>
                                      <p:tavLst>
                                        <p:tav tm="0">
                                          <p:val>
                                            <p:fltVal val="0"/>
                                          </p:val>
                                        </p:tav>
                                        <p:tav tm="100000">
                                          <p:val>
                                            <p:strVal val="#ppt_w"/>
                                          </p:val>
                                        </p:tav>
                                      </p:tavLst>
                                    </p:anim>
                                    <p:anim calcmode="lin" valueType="num">
                                      <p:cBhvr>
                                        <p:cTn id="44" dur="1250" fill="hold"/>
                                        <p:tgtEl>
                                          <p:spTgt spid="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250" fill="hold"/>
                                        <p:tgtEl>
                                          <p:spTgt spid="8"/>
                                        </p:tgtEl>
                                        <p:attrNameLst>
                                          <p:attrName>ppt_w</p:attrName>
                                        </p:attrNameLst>
                                      </p:cBhvr>
                                      <p:tavLst>
                                        <p:tav tm="0">
                                          <p:val>
                                            <p:fltVal val="0"/>
                                          </p:val>
                                        </p:tav>
                                        <p:tav tm="100000">
                                          <p:val>
                                            <p:strVal val="#ppt_w"/>
                                          </p:val>
                                        </p:tav>
                                      </p:tavLst>
                                    </p:anim>
                                    <p:anim calcmode="lin" valueType="num">
                                      <p:cBhvr>
                                        <p:cTn id="48" dur="1250" fill="hold"/>
                                        <p:tgtEl>
                                          <p:spTgt spid="8"/>
                                        </p:tgtEl>
                                        <p:attrNameLst>
                                          <p:attrName>ppt_h</p:attrName>
                                        </p:attrNameLst>
                                      </p:cBhvr>
                                      <p:tavLst>
                                        <p:tav tm="0">
                                          <p:val>
                                            <p:fltVal val="0"/>
                                          </p:val>
                                        </p:tav>
                                        <p:tav tm="100000">
                                          <p:val>
                                            <p:strVal val="#ppt_h"/>
                                          </p:val>
                                        </p:tav>
                                      </p:tavLst>
                                    </p:anim>
                                  </p:childTnLst>
                                </p:cTn>
                              </p:par>
                              <p:par>
                                <p:cTn id="49" presetID="0" presetClass="path" presetSubtype="0" accel="50000" decel="50000" fill="hold" grpId="1" nodeType="withEffect">
                                  <p:stCondLst>
                                    <p:cond delay="0"/>
                                  </p:stCondLst>
                                  <p:childTnLst>
                                    <p:animMotion origin="layout" path="M 0 0 L -0.00833 0.31082 " pathEditMode="relative" ptsTypes="AA">
                                      <p:cBhvr>
                                        <p:cTn id="50" dur="1250" spd="-100000" fill="hold"/>
                                        <p:tgtEl>
                                          <p:spTgt spid="7"/>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 0 L -0.00833 0.31082 " pathEditMode="relative" ptsTypes="AA">
                                      <p:cBhvr>
                                        <p:cTn id="52" dur="1250" spd="-100000" fill="hold"/>
                                        <p:tgtEl>
                                          <p:spTgt spid="8"/>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5" presetClass="exit" presetSubtype="0" fill="hold" grpId="2" nodeType="clickEffect">
                                  <p:stCondLst>
                                    <p:cond delay="0"/>
                                  </p:stCondLst>
                                  <p:childTnLst>
                                    <p:anim calcmode="lin" valueType="num">
                                      <p:cBhvr>
                                        <p:cTn id="56" dur="1500"/>
                                        <p:tgtEl>
                                          <p:spTgt spid="7"/>
                                        </p:tgtEl>
                                        <p:attrNameLst>
                                          <p:attrName>ppt_w</p:attrName>
                                        </p:attrNameLst>
                                      </p:cBhvr>
                                      <p:tavLst>
                                        <p:tav tm="0">
                                          <p:val>
                                            <p:strVal val="ppt_w"/>
                                          </p:val>
                                        </p:tav>
                                        <p:tav tm="100000">
                                          <p:val>
                                            <p:fltVal val="0"/>
                                          </p:val>
                                        </p:tav>
                                      </p:tavLst>
                                    </p:anim>
                                    <p:anim calcmode="lin" valueType="num">
                                      <p:cBhvr>
                                        <p:cTn id="57" dur="1500"/>
                                        <p:tgtEl>
                                          <p:spTgt spid="7"/>
                                        </p:tgtEl>
                                        <p:attrNameLst>
                                          <p:attrName>ppt_h</p:attrName>
                                        </p:attrNameLst>
                                      </p:cBhvr>
                                      <p:tavLst>
                                        <p:tav tm="0">
                                          <p:val>
                                            <p:strVal val="ppt_h"/>
                                          </p:val>
                                        </p:tav>
                                        <p:tav tm="100000">
                                          <p:val>
                                            <p:fltVal val="0"/>
                                          </p:val>
                                        </p:tav>
                                      </p:tavLst>
                                    </p:anim>
                                    <p:anim calcmode="lin" valueType="num">
                                      <p:cBhvr>
                                        <p:cTn id="58" dur="15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9" dur="15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0" dur="1" fill="hold">
                                          <p:stCondLst>
                                            <p:cond delay="1499"/>
                                          </p:stCondLst>
                                        </p:cTn>
                                        <p:tgtEl>
                                          <p:spTgt spid="7"/>
                                        </p:tgtEl>
                                        <p:attrNameLst>
                                          <p:attrName>style.visibility</p:attrName>
                                        </p:attrNameLst>
                                      </p:cBhvr>
                                      <p:to>
                                        <p:strVal val="hidden"/>
                                      </p:to>
                                    </p:set>
                                  </p:childTnLst>
                                </p:cTn>
                              </p:par>
                              <p:par>
                                <p:cTn id="61" presetID="15" presetClass="exit" presetSubtype="0" fill="hold" grpId="2" nodeType="withEffect">
                                  <p:stCondLst>
                                    <p:cond delay="0"/>
                                  </p:stCondLst>
                                  <p:childTnLst>
                                    <p:anim calcmode="lin" valueType="num">
                                      <p:cBhvr>
                                        <p:cTn id="62" dur="1500"/>
                                        <p:tgtEl>
                                          <p:spTgt spid="8"/>
                                        </p:tgtEl>
                                        <p:attrNameLst>
                                          <p:attrName>ppt_w</p:attrName>
                                        </p:attrNameLst>
                                      </p:cBhvr>
                                      <p:tavLst>
                                        <p:tav tm="0">
                                          <p:val>
                                            <p:strVal val="ppt_w"/>
                                          </p:val>
                                        </p:tav>
                                        <p:tav tm="100000">
                                          <p:val>
                                            <p:fltVal val="0"/>
                                          </p:val>
                                        </p:tav>
                                      </p:tavLst>
                                    </p:anim>
                                    <p:anim calcmode="lin" valueType="num">
                                      <p:cBhvr>
                                        <p:cTn id="63" dur="1500"/>
                                        <p:tgtEl>
                                          <p:spTgt spid="8"/>
                                        </p:tgtEl>
                                        <p:attrNameLst>
                                          <p:attrName>ppt_h</p:attrName>
                                        </p:attrNameLst>
                                      </p:cBhvr>
                                      <p:tavLst>
                                        <p:tav tm="0">
                                          <p:val>
                                            <p:strVal val="ppt_h"/>
                                          </p:val>
                                        </p:tav>
                                        <p:tav tm="100000">
                                          <p:val>
                                            <p:fltVal val="0"/>
                                          </p:val>
                                        </p:tav>
                                      </p:tavLst>
                                    </p:anim>
                                    <p:anim calcmode="lin" valueType="num">
                                      <p:cBhvr>
                                        <p:cTn id="64" dur="15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5" dur="15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6" dur="1" fill="hold">
                                          <p:stCondLst>
                                            <p:cond delay="1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2" grpId="1"/>
      <p:bldP spid="71687" grpId="0"/>
      <p:bldP spid="71687" grpId="1"/>
      <p:bldP spid="71686" grpId="0"/>
      <p:bldP spid="71686" grpId="1"/>
      <p:bldP spid="71686" grpId="2"/>
      <p:bldP spid="71690" grpId="0"/>
      <p:bldP spid="71690" grpId="1"/>
      <p:bldP spid="71690" grpId="2"/>
      <p:bldP spid="7" grpId="0"/>
      <p:bldP spid="7" grpId="1"/>
      <p:bldP spid="7" grpId="2"/>
      <p:bldP spid="8" grpId="0"/>
      <p:bldP spid="8" grpId="1"/>
      <p:bldP spid="8"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735" name="Picture 7" descr="god-heart"/>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211" r="11842"/>
          <a:stretch/>
        </p:blipFill>
        <p:spPr>
          <a:xfrm>
            <a:off x="0" y="-17463"/>
            <a:ext cx="9144000" cy="687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2" name="Rectangle 4"/>
          <p:cNvSpPr>
            <a:spLocks noChangeArrowheads="1"/>
          </p:cNvSpPr>
          <p:nvPr/>
        </p:nvSpPr>
        <p:spPr bwMode="auto">
          <a:xfrm>
            <a:off x="3429000" y="20574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effectLst>
                  <a:glow rad="63500">
                    <a:schemeClr val="tx1"/>
                  </a:glow>
                </a:effectLst>
              </a:rPr>
              <a:t> </a:t>
            </a:r>
            <a:r>
              <a:rPr lang="en-US" altLang="en-US" sz="4600" b="1" dirty="0">
                <a:effectLst>
                  <a:glow rad="63500">
                    <a:schemeClr val="tx1"/>
                  </a:glow>
                </a:effectLst>
              </a:rPr>
              <a:t> </a:t>
            </a:r>
            <a:r>
              <a:rPr lang="en-US" altLang="en-US" b="1" dirty="0">
                <a:solidFill>
                  <a:schemeClr val="bg1"/>
                </a:solidFill>
                <a:effectLst>
                  <a:glow rad="63500">
                    <a:schemeClr val="tx1"/>
                  </a:glow>
                </a:effectLst>
              </a:rPr>
              <a:t>hope</a:t>
            </a:r>
            <a:endParaRPr lang="en-US" altLang="en-US" dirty="0">
              <a:solidFill>
                <a:schemeClr val="bg1"/>
              </a:solidFill>
              <a:effectLst>
                <a:glow rad="63500">
                  <a:schemeClr val="tx1"/>
                </a:glow>
              </a:effectLst>
            </a:endParaRPr>
          </a:p>
        </p:txBody>
      </p:sp>
      <p:sp>
        <p:nvSpPr>
          <p:cNvPr id="73733" name="Rectangle 5"/>
          <p:cNvSpPr>
            <a:spLocks noChangeArrowheads="1"/>
          </p:cNvSpPr>
          <p:nvPr/>
        </p:nvSpPr>
        <p:spPr bwMode="auto">
          <a:xfrm>
            <a:off x="1905000" y="2039112"/>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solidFill>
                  <a:schemeClr val="bg1"/>
                </a:solidFill>
                <a:effectLst>
                  <a:glow rad="63500">
                    <a:schemeClr val="tx1"/>
                  </a:glow>
                </a:effectLst>
              </a:rPr>
              <a:t> </a:t>
            </a:r>
            <a:r>
              <a:rPr lang="en-US" altLang="en-US" sz="4600" b="1" dirty="0">
                <a:solidFill>
                  <a:schemeClr val="bg1"/>
                </a:solidFill>
                <a:effectLst>
                  <a:glow rad="63500">
                    <a:schemeClr val="tx1"/>
                  </a:glow>
                </a:effectLst>
              </a:rPr>
              <a:t> </a:t>
            </a:r>
            <a:r>
              <a:rPr lang="en-US" altLang="en-US" b="1" dirty="0">
                <a:solidFill>
                  <a:schemeClr val="bg1"/>
                </a:solidFill>
                <a:effectLst>
                  <a:glow rad="63500">
                    <a:schemeClr val="tx1"/>
                  </a:glow>
                </a:effectLst>
              </a:rPr>
              <a:t>faith</a:t>
            </a:r>
            <a:endParaRPr lang="en-US" altLang="en-US" dirty="0">
              <a:solidFill>
                <a:schemeClr val="bg1"/>
              </a:solidFill>
              <a:effectLst>
                <a:glow rad="63500">
                  <a:schemeClr val="tx1"/>
                </a:glow>
              </a:effectLst>
            </a:endParaRPr>
          </a:p>
        </p:txBody>
      </p:sp>
      <p:sp>
        <p:nvSpPr>
          <p:cNvPr id="73734" name="Rectangle 6"/>
          <p:cNvSpPr>
            <a:spLocks noChangeArrowheads="1"/>
          </p:cNvSpPr>
          <p:nvPr/>
        </p:nvSpPr>
        <p:spPr bwMode="auto">
          <a:xfrm>
            <a:off x="3276600" y="3410712"/>
            <a:ext cx="746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700" b="1" dirty="0">
                <a:solidFill>
                  <a:schemeClr val="bg1"/>
                </a:solidFill>
                <a:effectLst>
                  <a:glow rad="63500">
                    <a:schemeClr val="tx1"/>
                  </a:glow>
                </a:effectLst>
              </a:rPr>
              <a:t> </a:t>
            </a:r>
            <a:r>
              <a:rPr lang="en-US" altLang="en-US" sz="4800" b="1" dirty="0">
                <a:solidFill>
                  <a:schemeClr val="bg1"/>
                </a:solidFill>
                <a:effectLst>
                  <a:glow rad="63500">
                    <a:schemeClr val="tx1"/>
                  </a:glow>
                </a:effectLst>
              </a:rPr>
              <a:t> </a:t>
            </a:r>
            <a:r>
              <a:rPr lang="en-US" altLang="en-US" b="1" dirty="0">
                <a:solidFill>
                  <a:schemeClr val="bg1"/>
                </a:solidFill>
                <a:effectLst>
                  <a:glow rad="63500">
                    <a:schemeClr val="tx1"/>
                  </a:glow>
                </a:effectLst>
              </a:rPr>
              <a:t>love</a:t>
            </a:r>
            <a:endParaRPr lang="en-US" altLang="en-US" dirty="0">
              <a:solidFill>
                <a:schemeClr val="bg1"/>
              </a:solidFill>
              <a:effectLst>
                <a:glow rad="63500">
                  <a:schemeClr val="tx1"/>
                </a:glow>
              </a:effectLst>
            </a:endParaRPr>
          </a:p>
        </p:txBody>
      </p:sp>
      <p:sp>
        <p:nvSpPr>
          <p:cNvPr id="73730" name="Rectangle 2"/>
          <p:cNvSpPr>
            <a:spLocks noGrp="1" noChangeArrowheads="1"/>
          </p:cNvSpPr>
          <p:nvPr>
            <p:ph type="title"/>
          </p:nvPr>
        </p:nvSpPr>
        <p:spPr>
          <a:xfrm>
            <a:off x="914400" y="1828800"/>
            <a:ext cx="7467600" cy="3505200"/>
          </a:xfrm>
        </p:spPr>
        <p:txBody>
          <a:bodyPr/>
          <a:lstStyle/>
          <a:p>
            <a:r>
              <a:rPr lang="en-US" altLang="en-US" b="1">
                <a:solidFill>
                  <a:srgbClr val="FF0000"/>
                </a:solidFill>
              </a:rPr>
              <a:t>And now abide faith, hope, love, these three; but the greatest of these is love.         </a:t>
            </a:r>
            <a:r>
              <a:rPr lang="en-US" altLang="en-US" sz="3200" b="1" i="1">
                <a:solidFill>
                  <a:srgbClr val="FF0000"/>
                </a:solidFill>
              </a:rPr>
              <a:t>– 1</a:t>
            </a:r>
            <a:r>
              <a:rPr lang="en-US" altLang="en-US" sz="3200" b="1" i="1" baseline="30000">
                <a:solidFill>
                  <a:srgbClr val="FF0000"/>
                </a:solidFill>
              </a:rPr>
              <a:t>st</a:t>
            </a:r>
            <a:r>
              <a:rPr lang="en-US" altLang="en-US" sz="3200" b="1" i="1">
                <a:solidFill>
                  <a:srgbClr val="FF0000"/>
                </a:solidFill>
              </a:rPr>
              <a:t> Corinthians 13:13</a:t>
            </a:r>
            <a:r>
              <a:rPr lang="en-US" altLang="en-US"/>
              <a:t> </a:t>
            </a:r>
          </a:p>
        </p:txBody>
      </p:sp>
      <p:sp>
        <p:nvSpPr>
          <p:cNvPr id="73738" name="Rectangle 10"/>
          <p:cNvSpPr>
            <a:spLocks noChangeArrowheads="1"/>
          </p:cNvSpPr>
          <p:nvPr/>
        </p:nvSpPr>
        <p:spPr bwMode="auto">
          <a:xfrm>
            <a:off x="533400" y="2133600"/>
            <a:ext cx="81534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38100">
                    <a:schemeClr val="bg1"/>
                  </a:glow>
                </a:effectLst>
              </a:rPr>
              <a:t>And now abide faith, hope, love, these three; but the greatest of these is love.         </a:t>
            </a:r>
            <a:r>
              <a:rPr lang="en-US" altLang="en-US" sz="3200" b="1" i="1" dirty="0">
                <a:effectLst>
                  <a:glow rad="38100">
                    <a:schemeClr val="bg1"/>
                  </a:glow>
                </a:effectLst>
              </a:rPr>
              <a:t>– 1</a:t>
            </a:r>
            <a:r>
              <a:rPr lang="en-US" altLang="en-US" sz="3200" b="1" i="1" baseline="30000" dirty="0">
                <a:effectLst>
                  <a:glow rad="38100">
                    <a:schemeClr val="bg1"/>
                  </a:glow>
                </a:effectLst>
              </a:rPr>
              <a:t>st</a:t>
            </a:r>
            <a:r>
              <a:rPr lang="en-US" altLang="en-US" sz="3200" b="1" i="1" dirty="0">
                <a:effectLst>
                  <a:glow rad="38100">
                    <a:schemeClr val="bg1"/>
                  </a:glow>
                </a:effectLst>
              </a:rPr>
              <a:t> Corinthians 13:13</a:t>
            </a:r>
            <a:r>
              <a:rPr lang="en-US" altLang="en-US" dirty="0">
                <a:effectLst>
                  <a:glow rad="38100">
                    <a:schemeClr val="bg1"/>
                  </a:glow>
                </a:effectLst>
              </a:rPr>
              <a:t> </a:t>
            </a:r>
          </a:p>
        </p:txBody>
      </p:sp>
      <p:pic>
        <p:nvPicPr>
          <p:cNvPr id="73741" name="Picture 13" descr="heart-offeri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43100" y="0"/>
            <a:ext cx="51435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6" nodeType="withEffect">
                                  <p:stCondLst>
                                    <p:cond delay="0"/>
                                  </p:stCondLst>
                                  <p:childTnLst>
                                    <p:set>
                                      <p:cBhvr>
                                        <p:cTn id="6" dur="1" fill="hold">
                                          <p:stCondLst>
                                            <p:cond delay="0"/>
                                          </p:stCondLst>
                                        </p:cTn>
                                        <p:tgtEl>
                                          <p:spTgt spid="7373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3732"/>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73730"/>
                                        </p:tgtEl>
                                        <p:attrNameLst>
                                          <p:attrName>style.visibility</p:attrName>
                                        </p:attrNameLst>
                                      </p:cBhvr>
                                      <p:to>
                                        <p:strVal val="visible"/>
                                      </p:to>
                                    </p:set>
                                    <p:anim calcmode="lin" valueType="num">
                                      <p:cBhvr>
                                        <p:cTn id="11" dur="1000" fill="hold"/>
                                        <p:tgtEl>
                                          <p:spTgt spid="73730"/>
                                        </p:tgtEl>
                                        <p:attrNameLst>
                                          <p:attrName>ppt_w</p:attrName>
                                        </p:attrNameLst>
                                      </p:cBhvr>
                                      <p:tavLst>
                                        <p:tav tm="0">
                                          <p:val>
                                            <p:strVal val="#ppt_w+.3"/>
                                          </p:val>
                                        </p:tav>
                                        <p:tav tm="100000">
                                          <p:val>
                                            <p:strVal val="#ppt_w"/>
                                          </p:val>
                                        </p:tav>
                                      </p:tavLst>
                                    </p:anim>
                                    <p:anim calcmode="lin" valueType="num">
                                      <p:cBhvr>
                                        <p:cTn id="12" dur="1000" fill="hold"/>
                                        <p:tgtEl>
                                          <p:spTgt spid="73730"/>
                                        </p:tgtEl>
                                        <p:attrNameLst>
                                          <p:attrName>ppt_h</p:attrName>
                                        </p:attrNameLst>
                                      </p:cBhvr>
                                      <p:tavLst>
                                        <p:tav tm="0">
                                          <p:val>
                                            <p:strVal val="#ppt_h"/>
                                          </p:val>
                                        </p:tav>
                                        <p:tav tm="100000">
                                          <p:val>
                                            <p:strVal val="#ppt_h"/>
                                          </p:val>
                                        </p:tav>
                                      </p:tavLst>
                                    </p:anim>
                                    <p:animEffect transition="in" filter="fade">
                                      <p:cBhvr>
                                        <p:cTn id="13" dur="1000"/>
                                        <p:tgtEl>
                                          <p:spTgt spid="73730"/>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73738"/>
                                        </p:tgtEl>
                                        <p:attrNameLst>
                                          <p:attrName>style.visibility</p:attrName>
                                        </p:attrNameLst>
                                      </p:cBhvr>
                                      <p:to>
                                        <p:strVal val="visible"/>
                                      </p:to>
                                    </p:set>
                                    <p:anim calcmode="lin" valueType="num">
                                      <p:cBhvr>
                                        <p:cTn id="16" dur="1000" fill="hold"/>
                                        <p:tgtEl>
                                          <p:spTgt spid="73738"/>
                                        </p:tgtEl>
                                        <p:attrNameLst>
                                          <p:attrName>ppt_w</p:attrName>
                                        </p:attrNameLst>
                                      </p:cBhvr>
                                      <p:tavLst>
                                        <p:tav tm="0">
                                          <p:val>
                                            <p:strVal val="#ppt_w+.3"/>
                                          </p:val>
                                        </p:tav>
                                        <p:tav tm="100000">
                                          <p:val>
                                            <p:strVal val="#ppt_w"/>
                                          </p:val>
                                        </p:tav>
                                      </p:tavLst>
                                    </p:anim>
                                    <p:anim calcmode="lin" valueType="num">
                                      <p:cBhvr>
                                        <p:cTn id="17" dur="1000" fill="hold"/>
                                        <p:tgtEl>
                                          <p:spTgt spid="73738"/>
                                        </p:tgtEl>
                                        <p:attrNameLst>
                                          <p:attrName>ppt_h</p:attrName>
                                        </p:attrNameLst>
                                      </p:cBhvr>
                                      <p:tavLst>
                                        <p:tav tm="0">
                                          <p:val>
                                            <p:strVal val="#ppt_h"/>
                                          </p:val>
                                        </p:tav>
                                        <p:tav tm="100000">
                                          <p:val>
                                            <p:strVal val="#ppt_h"/>
                                          </p:val>
                                        </p:tav>
                                      </p:tavLst>
                                    </p:anim>
                                    <p:animEffect transition="in" filter="fade">
                                      <p:cBhvr>
                                        <p:cTn id="18" dur="1000"/>
                                        <p:tgtEl>
                                          <p:spTgt spid="73738"/>
                                        </p:tgtEl>
                                      </p:cBhvr>
                                    </p:animEffect>
                                  </p:childTnLst>
                                </p:cTn>
                              </p:par>
                            </p:childTnLst>
                          </p:cTn>
                        </p:par>
                        <p:par>
                          <p:cTn id="19" fill="hold" nodeType="afterGroup">
                            <p:stCondLst>
                              <p:cond delay="1000"/>
                            </p:stCondLst>
                            <p:childTnLst>
                              <p:par>
                                <p:cTn id="20" presetID="10" presetClass="exit" presetSubtype="0" fill="hold" grpId="1" nodeType="afterEffect">
                                  <p:stCondLst>
                                    <p:cond delay="0"/>
                                  </p:stCondLst>
                                  <p:childTnLst>
                                    <p:animEffect transition="out" filter="fade">
                                      <p:cBhvr>
                                        <p:cTn id="21" dur="2000"/>
                                        <p:tgtEl>
                                          <p:spTgt spid="73732"/>
                                        </p:tgtEl>
                                      </p:cBhvr>
                                    </p:animEffect>
                                    <p:set>
                                      <p:cBhvr>
                                        <p:cTn id="22" dur="1" fill="hold">
                                          <p:stCondLst>
                                            <p:cond delay="1999"/>
                                          </p:stCondLst>
                                        </p:cTn>
                                        <p:tgtEl>
                                          <p:spTgt spid="737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3" nodeType="clickEffect">
                                  <p:stCondLst>
                                    <p:cond delay="0"/>
                                  </p:stCondLst>
                                  <p:childTnLst>
                                    <p:set>
                                      <p:cBhvr>
                                        <p:cTn id="26" dur="1" fill="hold">
                                          <p:stCondLst>
                                            <p:cond delay="0"/>
                                          </p:stCondLst>
                                        </p:cTn>
                                        <p:tgtEl>
                                          <p:spTgt spid="73732"/>
                                        </p:tgtEl>
                                        <p:attrNameLst>
                                          <p:attrName>style.visibility</p:attrName>
                                        </p:attrNameLst>
                                      </p:cBhvr>
                                      <p:to>
                                        <p:strVal val="visible"/>
                                      </p:to>
                                    </p:set>
                                    <p:animEffect transition="in" filter="fade">
                                      <p:cBhvr>
                                        <p:cTn id="27" dur="250"/>
                                        <p:tgtEl>
                                          <p:spTgt spid="737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3733"/>
                                        </p:tgtEl>
                                        <p:attrNameLst>
                                          <p:attrName>style.visibility</p:attrName>
                                        </p:attrNameLst>
                                      </p:cBhvr>
                                      <p:to>
                                        <p:strVal val="visible"/>
                                      </p:to>
                                    </p:set>
                                    <p:animEffect transition="in" filter="fade">
                                      <p:cBhvr>
                                        <p:cTn id="30" dur="250"/>
                                        <p:tgtEl>
                                          <p:spTgt spid="737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734"/>
                                        </p:tgtEl>
                                        <p:attrNameLst>
                                          <p:attrName>style.visibility</p:attrName>
                                        </p:attrNameLst>
                                      </p:cBhvr>
                                      <p:to>
                                        <p:strVal val="visible"/>
                                      </p:to>
                                    </p:set>
                                    <p:animEffect transition="in" filter="fade">
                                      <p:cBhvr>
                                        <p:cTn id="33" dur="250"/>
                                        <p:tgtEl>
                                          <p:spTgt spid="73734"/>
                                        </p:tgtEl>
                                      </p:cBhvr>
                                    </p:animEffect>
                                  </p:childTnLst>
                                </p:cTn>
                              </p:par>
                              <p:par>
                                <p:cTn id="34" presetID="10" presetClass="exit" presetSubtype="0" fill="hold" grpId="1" nodeType="withEffect">
                                  <p:stCondLst>
                                    <p:cond delay="0"/>
                                  </p:stCondLst>
                                  <p:childTnLst>
                                    <p:animEffect transition="out" filter="fade">
                                      <p:cBhvr>
                                        <p:cTn id="35" dur="2000"/>
                                        <p:tgtEl>
                                          <p:spTgt spid="73738"/>
                                        </p:tgtEl>
                                      </p:cBhvr>
                                    </p:animEffect>
                                    <p:set>
                                      <p:cBhvr>
                                        <p:cTn id="36" dur="1" fill="hold">
                                          <p:stCondLst>
                                            <p:cond delay="1999"/>
                                          </p:stCondLst>
                                        </p:cTn>
                                        <p:tgtEl>
                                          <p:spTgt spid="7373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3730"/>
                                        </p:tgtEl>
                                      </p:cBhvr>
                                    </p:animEffect>
                                    <p:set>
                                      <p:cBhvr>
                                        <p:cTn id="39" dur="1" fill="hold">
                                          <p:stCondLst>
                                            <p:cond delay="1999"/>
                                          </p:stCondLst>
                                        </p:cTn>
                                        <p:tgtEl>
                                          <p:spTgt spid="73730"/>
                                        </p:tgtEl>
                                        <p:attrNameLst>
                                          <p:attrName>style.visibility</p:attrName>
                                        </p:attrNameLst>
                                      </p:cBhvr>
                                      <p:to>
                                        <p:strVal val="hidden"/>
                                      </p:to>
                                    </p:set>
                                  </p:childTnLst>
                                </p:cTn>
                              </p:par>
                              <p:par>
                                <p:cTn id="40" presetID="0" presetClass="path" presetSubtype="0" accel="50000" decel="50000" fill="hold" grpId="1" nodeType="withEffect">
                                  <p:stCondLst>
                                    <p:cond delay="0"/>
                                  </p:stCondLst>
                                  <p:childTnLst>
                                    <p:animMotion origin="layout" path="M 3.33333E-6 2.22222E-6 C 0.00034 -0.01945 0.00086 -0.03889 -0.00139 -0.06111 C -0.00365 -0.08334 -0.0007 -0.1132 -0.01389 -0.13334 C -0.02709 -0.15347 -0.05 -0.16968 -0.08056 -0.18148 C -0.11111 -0.19329 -0.16094 -0.20463 -0.19723 -0.20371 C -0.23351 -0.20278 -0.26823 -0.19746 -0.29861 -0.17593 C -0.329 -0.1544 -0.36598 -0.12292 -0.37917 -0.07408 C -0.39236 -0.02523 -0.38559 0.06782 -0.37778 0.11666 C -0.36997 0.16551 -0.35539 0.18958 -0.33195 0.21852 C -0.30851 0.24745 -0.28247 0.28333 -0.2375 0.29074 C -0.19254 0.29815 -0.11042 0.2831 -0.0625 0.26296 C -0.01459 0.24282 0.02309 0.20903 0.05 0.17037 C 0.07691 0.13171 0.09045 0.07592 0.09861 0.03148 C 0.10677 -0.01297 0.10972 -0.05486 0.09861 -0.0963 C 0.0875 -0.13773 0.06319 -0.18588 0.03194 -0.21667 C 0.00069 -0.24746 -0.04636 -0.26968 -0.08889 -0.28148 C -0.13143 -0.29329 -0.17865 -0.2963 -0.22361 -0.28704 C -0.26858 -0.27778 -0.32431 -0.2544 -0.35834 -0.22593 C -0.39236 -0.19746 -0.41389 -0.15949 -0.42778 -0.11667 C -0.44167 -0.07384 -0.44636 -0.01551 -0.44167 0.03148 C -0.43698 0.07847 -0.41997 0.12569 -0.4 0.16481 C -0.38004 0.20393 -0.34705 0.24514 -0.32223 0.26666 C -0.2974 0.28819 -0.28525 0.28981 -0.25139 0.29444 C -0.21754 0.29907 -0.17032 0.30532 -0.11945 0.29444 C -0.06858 0.28356 0.01805 0.24305 0.05416 0.22963 " pathEditMode="relative" rAng="0" ptsTypes="aaaaaaaaaaaaaaaaaaaaaaaaa">
                                      <p:cBhvr>
                                        <p:cTn id="41" dur="4000" fill="hold"/>
                                        <p:tgtEl>
                                          <p:spTgt spid="73733"/>
                                        </p:tgtEl>
                                        <p:attrNameLst>
                                          <p:attrName>ppt_x</p:attrName>
                                          <p:attrName>ppt_y</p:attrName>
                                        </p:attrNameLst>
                                      </p:cBhvr>
                                      <p:rCtr x="-16840" y="440"/>
                                    </p:animMotion>
                                  </p:childTnLst>
                                </p:cTn>
                              </p:par>
                              <p:par>
                                <p:cTn id="42" presetID="0" presetClass="path" presetSubtype="0" accel="68000" decel="32000" fill="hold" grpId="2" nodeType="withEffect">
                                  <p:stCondLst>
                                    <p:cond delay="0"/>
                                  </p:stCondLst>
                                  <p:childTnLst>
                                    <p:animMotion origin="layout" path="M 0.0 0.0 C 0.00035 -0.02639 0.00069 -0.05254 -0.02361 -0.08889 C -0.04792 -0.12523 -0.09531 -0.18611 -0.14584 -0.21852 C -0.19636 -0.25092 -0.27344 -0.27569 -0.32639 -0.28333 C -0.37934 -0.29097 -0.42101 -0.28217 -0.46389 -0.26481 C -0.50677 -0.24745 -0.55538 -0.22662 -0.58334 -0.17963 C -0.61129 -0.13264 -0.63212 -0.0493 -0.63195 0.01667 C -0.63177 0.08264 -0.61042 0.16759 -0.58195 0.21667 C -0.55347 0.26574 -0.50643 0.29468 -0.46111 0.31111 C -0.4158 0.32755 -0.36268 0.32894 -0.30972 0.31482 C -0.25677 0.3007 -0.18125 0.27014 -0.14306 0.22593 C -0.10486 0.18172 -0.09011 0.10347 -0.08056 0.05 C -0.07101 -0.00347 -0.07691 -0.05185 -0.08611 -0.09444 C -0.09531 -0.13703 -0.10573 -0.175 -0.13611 -0.20555 C -0.1665 -0.23611 -0.21736 -0.25694 -0.26806 -0.27778 " pathEditMode="relative" ptsTypes="aaaaaaaaaaaaaaA">
                                      <p:cBhvr>
                                        <p:cTn id="43" dur="3800" fill="hold"/>
                                        <p:tgtEl>
                                          <p:spTgt spid="73732"/>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3.33333E-6 -2.22222E-6 C -0.00695 -0.04004 -0.01372 -0.07986 -0.02778 -0.13518 C -0.04184 -0.19051 -0.06042 -0.27754 -0.08473 -0.33148 C -0.1092 -0.38541 -0.13473 -0.43125 -0.175 -0.45926 C -0.21528 -0.48727 -0.28004 -0.49629 -0.32639 -0.5 C -0.37275 -0.5037 -0.41059 -0.50208 -0.45278 -0.48148 C -0.49497 -0.46088 -0.55139 -0.42129 -0.57917 -0.37592 C -0.60695 -0.33055 -0.625 -0.2794 -0.61945 -0.20926 C -0.61389 -0.13912 -0.58056 -0.00903 -0.54584 0.04445 C -0.51111 0.09792 -0.4599 0.1007 -0.41129 0.11111 C -0.36233 0.12153 -0.30504 0.13056 -0.25278 0.10741 C -0.20052 0.08426 -0.12934 0.0257 -0.09723 -0.02778 C -0.06528 -0.08125 -0.06094 -0.1537 -0.06129 -0.21296 C -0.06129 -0.27222 -0.07552 -0.33958 -0.09861 -0.38333 C -0.1217 -0.42708 -0.15417 -0.45625 -0.20018 -0.47592 C -0.24584 -0.4956 -0.31945 -0.50833 -0.37361 -0.50185 C -0.42778 -0.49537 -0.48976 -0.47129 -0.525 -0.43703 C -0.56025 -0.40278 -0.57691 -0.34629 -0.58473 -0.29629 C -0.59254 -0.24629 -0.57483 -0.17014 -0.57223 -0.13703 " pathEditMode="relative" rAng="0" ptsTypes="aaaaaaaaaaaaaaaaaaa">
                                      <p:cBhvr>
                                        <p:cTn id="45" dur="4000" fill="hold"/>
                                        <p:tgtEl>
                                          <p:spTgt spid="73734"/>
                                        </p:tgtEl>
                                        <p:attrNameLst>
                                          <p:attrName>ppt_x</p:attrName>
                                          <p:attrName>ppt_y</p:attrName>
                                        </p:attrNameLst>
                                      </p:cBhvr>
                                      <p:rCtr x="-31250" y="-18889"/>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hold" nodeType="clickEffect">
                                  <p:stCondLst>
                                    <p:cond delay="0"/>
                                  </p:stCondLst>
                                  <p:childTnLst>
                                    <p:animScale>
                                      <p:cBhvr>
                                        <p:cTn id="49" dur="2000" fill="hold"/>
                                        <p:tgtEl>
                                          <p:spTgt spid="73734"/>
                                        </p:tgtEl>
                                      </p:cBhvr>
                                      <p:by x="150000" y="150000"/>
                                    </p:animScale>
                                  </p:childTnLst>
                                </p:cTn>
                              </p:par>
                              <p:par>
                                <p:cTn id="50" presetID="0" presetClass="path" presetSubtype="0" accel="50000" decel="50000" fill="hold" nodeType="withEffect">
                                  <p:stCondLst>
                                    <p:cond delay="0"/>
                                  </p:stCondLst>
                                  <p:childTnLst>
                                    <p:animMotion origin="layout" path="M -0.57223 -0.13703 L -0.29167 -0.18333 " pathEditMode="relative" rAng="0" ptsTypes="AA">
                                      <p:cBhvr>
                                        <p:cTn id="51" dur="2000" fill="hold"/>
                                        <p:tgtEl>
                                          <p:spTgt spid="73734"/>
                                        </p:tgtEl>
                                        <p:attrNameLst>
                                          <p:attrName>ppt_x</p:attrName>
                                          <p:attrName>ppt_y</p:attrName>
                                        </p:attrNameLst>
                                      </p:cBhvr>
                                      <p:rCtr x="14028" y="-2315"/>
                                    </p:animMotion>
                                  </p:childTnLst>
                                </p:cTn>
                              </p:par>
                              <p:par>
                                <p:cTn id="52" presetID="3" presetClass="emph" presetSubtype="2" fill="hold" nodeType="withEffect">
                                  <p:stCondLst>
                                    <p:cond delay="0"/>
                                  </p:stCondLst>
                                  <p:childTnLst>
                                    <p:animClr clrSpc="rgb" dir="cw">
                                      <p:cBhvr override="childStyle">
                                        <p:cTn id="53" dur="3000" fill="hold"/>
                                        <p:tgtEl>
                                          <p:spTgt spid="73734"/>
                                        </p:tgtEl>
                                        <p:attrNameLst>
                                          <p:attrName>style.color</p:attrName>
                                        </p:attrNameLst>
                                      </p:cBhvr>
                                      <p:to>
                                        <a:srgbClr val="FF0000"/>
                                      </p:to>
                                    </p:animClr>
                                  </p:childTnLst>
                                </p:cTn>
                              </p:par>
                            </p:childTnLst>
                          </p:cTn>
                        </p:par>
                        <p:par>
                          <p:cTn id="54" fill="hold">
                            <p:stCondLst>
                              <p:cond delay="3000"/>
                            </p:stCondLst>
                            <p:childTnLst>
                              <p:par>
                                <p:cTn id="55" presetID="23" presetClass="exit" presetSubtype="544" fill="hold" grpId="5" nodeType="afterEffect">
                                  <p:stCondLst>
                                    <p:cond delay="0"/>
                                  </p:stCondLst>
                                  <p:childTnLst>
                                    <p:anim calcmode="lin" valueType="num">
                                      <p:cBhvr>
                                        <p:cTn id="56" dur="1000"/>
                                        <p:tgtEl>
                                          <p:spTgt spid="73732"/>
                                        </p:tgtEl>
                                        <p:attrNameLst>
                                          <p:attrName>ppt_w</p:attrName>
                                        </p:attrNameLst>
                                      </p:cBhvr>
                                      <p:tavLst>
                                        <p:tav tm="0">
                                          <p:val>
                                            <p:strVal val="ppt_w"/>
                                          </p:val>
                                        </p:tav>
                                        <p:tav tm="100000">
                                          <p:val>
                                            <p:fltVal val="0"/>
                                          </p:val>
                                        </p:tav>
                                      </p:tavLst>
                                    </p:anim>
                                    <p:anim calcmode="lin" valueType="num">
                                      <p:cBhvr>
                                        <p:cTn id="57" dur="1000"/>
                                        <p:tgtEl>
                                          <p:spTgt spid="73732"/>
                                        </p:tgtEl>
                                        <p:attrNameLst>
                                          <p:attrName>ppt_h</p:attrName>
                                        </p:attrNameLst>
                                      </p:cBhvr>
                                      <p:tavLst>
                                        <p:tav tm="0">
                                          <p:val>
                                            <p:strVal val="ppt_h"/>
                                          </p:val>
                                        </p:tav>
                                        <p:tav tm="100000">
                                          <p:val>
                                            <p:fltVal val="0"/>
                                          </p:val>
                                        </p:tav>
                                      </p:tavLst>
                                    </p:anim>
                                    <p:anim calcmode="lin" valueType="num">
                                      <p:cBhvr>
                                        <p:cTn id="58" dur="1000"/>
                                        <p:tgtEl>
                                          <p:spTgt spid="73732"/>
                                        </p:tgtEl>
                                        <p:attrNameLst>
                                          <p:attrName>ppt_x</p:attrName>
                                        </p:attrNameLst>
                                      </p:cBhvr>
                                      <p:tavLst>
                                        <p:tav tm="0">
                                          <p:val>
                                            <p:strVal val="ppt_x"/>
                                          </p:val>
                                        </p:tav>
                                        <p:tav tm="100000">
                                          <p:val>
                                            <p:fltVal val="0.5"/>
                                          </p:val>
                                        </p:tav>
                                      </p:tavLst>
                                    </p:anim>
                                    <p:anim calcmode="lin" valueType="num">
                                      <p:cBhvr>
                                        <p:cTn id="59" dur="1000"/>
                                        <p:tgtEl>
                                          <p:spTgt spid="73732"/>
                                        </p:tgtEl>
                                        <p:attrNameLst>
                                          <p:attrName>ppt_y</p:attrName>
                                        </p:attrNameLst>
                                      </p:cBhvr>
                                      <p:tavLst>
                                        <p:tav tm="0">
                                          <p:val>
                                            <p:strVal val="ppt_y"/>
                                          </p:val>
                                        </p:tav>
                                        <p:tav tm="100000">
                                          <p:val>
                                            <p:fltVal val="0.5"/>
                                          </p:val>
                                        </p:tav>
                                      </p:tavLst>
                                    </p:anim>
                                    <p:set>
                                      <p:cBhvr>
                                        <p:cTn id="60" dur="1" fill="hold">
                                          <p:stCondLst>
                                            <p:cond delay="999"/>
                                          </p:stCondLst>
                                        </p:cTn>
                                        <p:tgtEl>
                                          <p:spTgt spid="73732"/>
                                        </p:tgtEl>
                                        <p:attrNameLst>
                                          <p:attrName>style.visibility</p:attrName>
                                        </p:attrNameLst>
                                      </p:cBhvr>
                                      <p:to>
                                        <p:strVal val="hidden"/>
                                      </p:to>
                                    </p:set>
                                  </p:childTnLst>
                                </p:cTn>
                              </p:par>
                              <p:par>
                                <p:cTn id="61" presetID="0" presetClass="path" presetSubtype="0" accel="50000" decel="50000" fill="hold" grpId="7" nodeType="withEffect">
                                  <p:stCondLst>
                                    <p:cond delay="0"/>
                                  </p:stCondLst>
                                  <p:childTnLst>
                                    <p:animMotion origin="layout" path="M -0.26806 -0.27775 L -0.28368 0.00879 " pathEditMode="relative" rAng="0" ptsTypes="AA">
                                      <p:cBhvr>
                                        <p:cTn id="62" dur="1000" fill="hold"/>
                                        <p:tgtEl>
                                          <p:spTgt spid="73732"/>
                                        </p:tgtEl>
                                        <p:attrNameLst>
                                          <p:attrName>ppt_x</p:attrName>
                                          <p:attrName>ppt_y</p:attrName>
                                        </p:attrNameLst>
                                      </p:cBhvr>
                                      <p:rCtr x="-781" y="14315"/>
                                    </p:animMotion>
                                  </p:childTnLst>
                                </p:cTn>
                              </p:par>
                              <p:par>
                                <p:cTn id="63" presetID="23" presetClass="exit" presetSubtype="544" fill="hold" grpId="3" nodeType="withEffect">
                                  <p:stCondLst>
                                    <p:cond delay="1500"/>
                                  </p:stCondLst>
                                  <p:childTnLst>
                                    <p:anim calcmode="lin" valueType="num">
                                      <p:cBhvr>
                                        <p:cTn id="64" dur="1000"/>
                                        <p:tgtEl>
                                          <p:spTgt spid="73733"/>
                                        </p:tgtEl>
                                        <p:attrNameLst>
                                          <p:attrName>ppt_w</p:attrName>
                                        </p:attrNameLst>
                                      </p:cBhvr>
                                      <p:tavLst>
                                        <p:tav tm="0">
                                          <p:val>
                                            <p:strVal val="ppt_w"/>
                                          </p:val>
                                        </p:tav>
                                        <p:tav tm="100000">
                                          <p:val>
                                            <p:fltVal val="0"/>
                                          </p:val>
                                        </p:tav>
                                      </p:tavLst>
                                    </p:anim>
                                    <p:anim calcmode="lin" valueType="num">
                                      <p:cBhvr>
                                        <p:cTn id="65" dur="1000"/>
                                        <p:tgtEl>
                                          <p:spTgt spid="73733"/>
                                        </p:tgtEl>
                                        <p:attrNameLst>
                                          <p:attrName>ppt_h</p:attrName>
                                        </p:attrNameLst>
                                      </p:cBhvr>
                                      <p:tavLst>
                                        <p:tav tm="0">
                                          <p:val>
                                            <p:strVal val="ppt_h"/>
                                          </p:val>
                                        </p:tav>
                                        <p:tav tm="100000">
                                          <p:val>
                                            <p:fltVal val="0"/>
                                          </p:val>
                                        </p:tav>
                                      </p:tavLst>
                                    </p:anim>
                                    <p:anim calcmode="lin" valueType="num">
                                      <p:cBhvr>
                                        <p:cTn id="66" dur="1000"/>
                                        <p:tgtEl>
                                          <p:spTgt spid="73733"/>
                                        </p:tgtEl>
                                        <p:attrNameLst>
                                          <p:attrName>ppt_x</p:attrName>
                                        </p:attrNameLst>
                                      </p:cBhvr>
                                      <p:tavLst>
                                        <p:tav tm="0">
                                          <p:val>
                                            <p:strVal val="ppt_x"/>
                                          </p:val>
                                        </p:tav>
                                        <p:tav tm="100000">
                                          <p:val>
                                            <p:fltVal val="0.5"/>
                                          </p:val>
                                        </p:tav>
                                      </p:tavLst>
                                    </p:anim>
                                    <p:anim calcmode="lin" valueType="num">
                                      <p:cBhvr>
                                        <p:cTn id="67" dur="1000"/>
                                        <p:tgtEl>
                                          <p:spTgt spid="73733"/>
                                        </p:tgtEl>
                                        <p:attrNameLst>
                                          <p:attrName>ppt_y</p:attrName>
                                        </p:attrNameLst>
                                      </p:cBhvr>
                                      <p:tavLst>
                                        <p:tav tm="0">
                                          <p:val>
                                            <p:strVal val="ppt_y"/>
                                          </p:val>
                                        </p:tav>
                                        <p:tav tm="100000">
                                          <p:val>
                                            <p:fltVal val="0.5"/>
                                          </p:val>
                                        </p:tav>
                                      </p:tavLst>
                                    </p:anim>
                                    <p:set>
                                      <p:cBhvr>
                                        <p:cTn id="68" dur="1" fill="hold">
                                          <p:stCondLst>
                                            <p:cond delay="999"/>
                                          </p:stCondLst>
                                        </p:cTn>
                                        <p:tgtEl>
                                          <p:spTgt spid="73733"/>
                                        </p:tgtEl>
                                        <p:attrNameLst>
                                          <p:attrName>style.visibility</p:attrName>
                                        </p:attrNameLst>
                                      </p:cBhvr>
                                      <p:to>
                                        <p:strVal val="hidden"/>
                                      </p:to>
                                    </p:set>
                                  </p:childTnLst>
                                </p:cTn>
                              </p:par>
                              <p:par>
                                <p:cTn id="69" presetID="0" presetClass="path" presetSubtype="0" accel="50000" decel="50000" fill="hold" grpId="4" nodeType="withEffect">
                                  <p:stCondLst>
                                    <p:cond delay="1500"/>
                                  </p:stCondLst>
                                  <p:childTnLst>
                                    <p:animMotion origin="layout" path="M 0.05416 0.22988 L -0.11164 0.01827 " pathEditMode="relative" rAng="0" ptsTypes="AA">
                                      <p:cBhvr>
                                        <p:cTn id="70" dur="1000" fill="hold"/>
                                        <p:tgtEl>
                                          <p:spTgt spid="73733"/>
                                        </p:tgtEl>
                                        <p:attrNameLst>
                                          <p:attrName>ppt_x</p:attrName>
                                          <p:attrName>ppt_y</p:attrName>
                                        </p:attrNameLst>
                                      </p:cBhvr>
                                      <p:rCtr x="-8299" y="-10592"/>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73741"/>
                                        </p:tgtEl>
                                        <p:attrNameLst>
                                          <p:attrName>style.visibility</p:attrName>
                                        </p:attrNameLst>
                                      </p:cBhvr>
                                      <p:to>
                                        <p:strVal val="visible"/>
                                      </p:to>
                                    </p:set>
                                    <p:anim calcmode="lin" valueType="num">
                                      <p:cBhvr additive="base">
                                        <p:cTn id="75" dur="1000" fill="hold"/>
                                        <p:tgtEl>
                                          <p:spTgt spid="73741"/>
                                        </p:tgtEl>
                                        <p:attrNameLst>
                                          <p:attrName>ppt_x</p:attrName>
                                        </p:attrNameLst>
                                      </p:cBhvr>
                                      <p:tavLst>
                                        <p:tav tm="0">
                                          <p:val>
                                            <p:strVal val="#ppt_x"/>
                                          </p:val>
                                        </p:tav>
                                        <p:tav tm="100000">
                                          <p:val>
                                            <p:strVal val="#ppt_x"/>
                                          </p:val>
                                        </p:tav>
                                      </p:tavLst>
                                    </p:anim>
                                    <p:anim calcmode="lin" valueType="num">
                                      <p:cBhvr additive="base">
                                        <p:cTn id="76" dur="1000" fill="hold"/>
                                        <p:tgtEl>
                                          <p:spTgt spid="73741"/>
                                        </p:tgtEl>
                                        <p:attrNameLst>
                                          <p:attrName>ppt_y</p:attrName>
                                        </p:attrNameLst>
                                      </p:cBhvr>
                                      <p:tavLst>
                                        <p:tav tm="0">
                                          <p:val>
                                            <p:strVal val="1+#ppt_h/2"/>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73741"/>
                                        </p:tgtEl>
                                        <p:attrNameLst>
                                          <p:attrName>style.visibility</p:attrName>
                                        </p:attrNameLst>
                                      </p:cBhvr>
                                      <p:to>
                                        <p:strVal val="visible"/>
                                      </p:to>
                                    </p:set>
                                    <p:animEffect transition="in" filter="fade">
                                      <p:cBhvr>
                                        <p:cTn id="79" dur="15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2" grpId="1"/>
      <p:bldP spid="73732" grpId="2"/>
      <p:bldP spid="73732" grpId="3"/>
      <p:bldP spid="73732" grpId="5"/>
      <p:bldP spid="73732" grpId="6"/>
      <p:bldP spid="73732" grpId="7"/>
      <p:bldP spid="73733" grpId="0"/>
      <p:bldP spid="73733" grpId="1"/>
      <p:bldP spid="73733" grpId="3"/>
      <p:bldP spid="73733" grpId="4"/>
      <p:bldP spid="73734" grpId="0"/>
      <p:bldP spid="73734" grpId="1"/>
      <p:bldP spid="73730" grpId="0"/>
      <p:bldP spid="73730" grpId="1"/>
      <p:bldP spid="73738" grpId="0"/>
      <p:bldP spid="73738"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378461" cy="7239000"/>
          </a:xfrm>
          <a:prstGeom prst="rect">
            <a:avLst/>
          </a:prstGeom>
        </p:spPr>
      </p:pic>
      <p:sp>
        <p:nvSpPr>
          <p:cNvPr id="7" name="Title 1">
            <a:extLst>
              <a:ext uri="{FF2B5EF4-FFF2-40B4-BE49-F238E27FC236}">
                <a16:creationId xmlns:a16="http://schemas.microsoft.com/office/drawing/2014/main" id="{ABD2BAB8-8B52-453B-945A-0BA417766350}"/>
              </a:ext>
            </a:extLst>
          </p:cNvPr>
          <p:cNvSpPr txBox="1">
            <a:spLocks/>
          </p:cNvSpPr>
          <p:nvPr/>
        </p:nvSpPr>
        <p:spPr>
          <a:xfrm>
            <a:off x="432544" y="1990681"/>
            <a:ext cx="271876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Hold fast</a:t>
            </a:r>
          </a:p>
        </p:txBody>
      </p:sp>
      <p:sp>
        <p:nvSpPr>
          <p:cNvPr id="6" name="Title 1"/>
          <p:cNvSpPr>
            <a:spLocks noGrp="1"/>
          </p:cNvSpPr>
          <p:nvPr>
            <p:ph type="title"/>
          </p:nvPr>
        </p:nvSpPr>
        <p:spPr>
          <a:xfrm>
            <a:off x="457200" y="1981200"/>
            <a:ext cx="8229600" cy="3429000"/>
          </a:xfrm>
        </p:spPr>
        <p:txBody>
          <a:bodyPr>
            <a:scene3d>
              <a:camera prst="orthographicFront"/>
              <a:lightRig rig="freezing" dir="t"/>
            </a:scene3d>
            <a:sp3d extrusionH="57150" contourW="19050">
              <a:bevelT w="38100" h="38100" prst="slope"/>
              <a:contourClr>
                <a:srgbClr val="FFFF00"/>
              </a:contourClr>
            </a:sp3d>
          </a:bodyPr>
          <a:lstStyle/>
          <a:p>
            <a:r>
              <a:rPr lang="en-US" b="1" dirty="0">
                <a:solidFill>
                  <a:schemeClr val="bg1"/>
                </a:solidFill>
                <a:effectLst>
                  <a:glow rad="63500">
                    <a:schemeClr val="tx1"/>
                  </a:glow>
                </a:effectLst>
              </a:rPr>
              <a:t>Hold fast the pattern of sound words which you have heard from me, in faith and love which are in Christ Jesus.       </a:t>
            </a:r>
            <a:r>
              <a:rPr lang="en-US" sz="3200" b="1" i="1" dirty="0">
                <a:solidFill>
                  <a:schemeClr val="bg1"/>
                </a:solidFill>
                <a:effectLst>
                  <a:glow rad="63500">
                    <a:schemeClr val="tx1"/>
                  </a:glow>
                </a:effectLst>
              </a:rPr>
              <a:t>– 2</a:t>
            </a:r>
            <a:r>
              <a:rPr lang="en-US" sz="3200" b="1" i="1" baseline="30000" dirty="0">
                <a:solidFill>
                  <a:schemeClr val="bg1"/>
                </a:solidFill>
                <a:effectLst>
                  <a:glow rad="63500">
                    <a:schemeClr val="tx1"/>
                  </a:glow>
                </a:effectLst>
              </a:rPr>
              <a:t>nd</a:t>
            </a:r>
            <a:r>
              <a:rPr lang="en-US" sz="3200" b="1" i="1" dirty="0">
                <a:solidFill>
                  <a:schemeClr val="bg1"/>
                </a:solidFill>
                <a:effectLst>
                  <a:glow rad="63500">
                    <a:schemeClr val="tx1"/>
                  </a:glow>
                </a:effectLst>
              </a:rPr>
              <a:t> Timothy 1:13 </a:t>
            </a:r>
          </a:p>
        </p:txBody>
      </p:sp>
      <p:sp>
        <p:nvSpPr>
          <p:cNvPr id="5" name="Title 1"/>
          <p:cNvSpPr txBox="1">
            <a:spLocks/>
          </p:cNvSpPr>
          <p:nvPr/>
        </p:nvSpPr>
        <p:spPr>
          <a:xfrm>
            <a:off x="1600200" y="1821260"/>
            <a:ext cx="57912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chemeClr val="bg1"/>
                  </a:solidFill>
                  <a:prstDash val="solid"/>
                </a:ln>
                <a:solidFill>
                  <a:srgbClr val="FF0000"/>
                </a:solidFill>
                <a:effectLst>
                  <a:outerShdw blurRad="63500" dir="3600000" algn="tl" rotWithShape="0">
                    <a:srgbClr val="000000">
                      <a:alpha val="70000"/>
                    </a:srgbClr>
                  </a:outerShdw>
                </a:effectLst>
              </a:rPr>
              <a:t>hold fast and repent</a:t>
            </a:r>
          </a:p>
        </p:txBody>
      </p:sp>
      <p:sp>
        <p:nvSpPr>
          <p:cNvPr id="9" name="Rectangle 8">
            <a:extLst>
              <a:ext uri="{FF2B5EF4-FFF2-40B4-BE49-F238E27FC236}">
                <a16:creationId xmlns:a16="http://schemas.microsoft.com/office/drawing/2014/main" id="{7953078A-4EAD-40E7-B37C-5659A02A5B6E}"/>
              </a:ext>
            </a:extLst>
          </p:cNvPr>
          <p:cNvSpPr>
            <a:spLocks noChangeArrowheads="1"/>
          </p:cNvSpPr>
          <p:nvPr/>
        </p:nvSpPr>
        <p:spPr bwMode="auto">
          <a:xfrm>
            <a:off x="3707266" y="397964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Arial" panose="020B0604020202020204" pitchFamily="34" charset="0"/>
                <a:cs typeface="Arial" panose="020B0604020202020204" pitchFamily="34" charset="0"/>
              </a:rPr>
              <a:t>in</a:t>
            </a:r>
          </a:p>
        </p:txBody>
      </p:sp>
      <p:sp>
        <p:nvSpPr>
          <p:cNvPr id="10" name="Rectangle 9">
            <a:extLst>
              <a:ext uri="{FF2B5EF4-FFF2-40B4-BE49-F238E27FC236}">
                <a16:creationId xmlns:a16="http://schemas.microsoft.com/office/drawing/2014/main" id="{827D0105-09FD-4AE7-BB35-44EC3235DFA2}"/>
              </a:ext>
            </a:extLst>
          </p:cNvPr>
          <p:cNvSpPr>
            <a:spLocks noChangeArrowheads="1"/>
          </p:cNvSpPr>
          <p:nvPr/>
        </p:nvSpPr>
        <p:spPr bwMode="auto">
          <a:xfrm>
            <a:off x="3548874" y="330983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Arial" panose="020B0604020202020204" pitchFamily="34" charset="0"/>
                <a:cs typeface="Arial" panose="020B0604020202020204" pitchFamily="34" charset="0"/>
              </a:rPr>
              <a:t>in</a:t>
            </a:r>
          </a:p>
        </p:txBody>
      </p:sp>
      <p:sp>
        <p:nvSpPr>
          <p:cNvPr id="4" name="Title 1"/>
          <p:cNvSpPr txBox="1">
            <a:spLocks/>
          </p:cNvSpPr>
          <p:nvPr/>
        </p:nvSpPr>
        <p:spPr bwMode="auto">
          <a:xfrm>
            <a:off x="457200" y="579438"/>
            <a:ext cx="8229600" cy="56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rot lat="0" lon="0" rev="0"/>
              </a:lightRig>
            </a:scene3d>
            <a:sp3d extrusionH="57150" contourW="19050" prstMaterial="plastic">
              <a:bevelT w="38100" h="38100" prst="slope"/>
              <a:contourClr>
                <a:srgbClr val="FFFF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bg1"/>
                </a:solidFill>
                <a:effectLst>
                  <a:glow rad="63500">
                    <a:schemeClr val="tx1"/>
                  </a:glow>
                </a:effectLst>
              </a:rPr>
              <a:t>"Remember therefore how you have received and heard; hold fast and repent. Therefore if you will not watch, I will come upon you as a thief, and you will not know what hour I will come upon you." </a:t>
            </a:r>
            <a:r>
              <a:rPr lang="en-US" sz="3200" b="1" i="1" kern="0" dirty="0">
                <a:solidFill>
                  <a:schemeClr val="bg1"/>
                </a:solidFill>
                <a:effectLst>
                  <a:glow rad="63500">
                    <a:schemeClr val="tx1"/>
                  </a:glow>
                </a:effectLst>
              </a:rPr>
              <a:t>– Revelation 3:3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9405534" cy="7369542"/>
          </a:xfrm>
          <a:prstGeom prst="rect">
            <a:avLst/>
          </a:prstGeom>
        </p:spPr>
      </p:pic>
    </p:spTree>
    <p:extLst>
      <p:ext uri="{BB962C8B-B14F-4D97-AF65-F5344CB8AC3E}">
        <p14:creationId xmlns:p14="http://schemas.microsoft.com/office/powerpoint/2010/main" val="3230926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8" presetClass="emph" presetSubtype="0" fill="hold" grpId="1" nodeType="withEffect">
                                  <p:stCondLst>
                                    <p:cond delay="0"/>
                                  </p:stCondLst>
                                  <p:childTnLst>
                                    <p:set>
                                      <p:cBhvr override="childStyle">
                                        <p:cTn id="15" dur="500" fill="hold"/>
                                        <p:tgtEl>
                                          <p:spTgt spid="7"/>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stCondLst>
                                            <p:cond delay="0"/>
                                          </p:stCondLst>
                                        </p:cTn>
                                        <p:tgtEl>
                                          <p:spTgt spid="10"/>
                                        </p:tgtEl>
                                      </p:cBhvr>
                                    </p:animEffect>
                                    <p:anim to="" calcmode="lin" valueType="num">
                                      <p:cBhvr>
                                        <p:cTn id="21"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23" fill="hold">
                            <p:stCondLst>
                              <p:cond delay="500"/>
                            </p:stCondLst>
                            <p:childTnLst>
                              <p:par>
                                <p:cTn id="24" presetID="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stCondLst>
                                            <p:cond delay="0"/>
                                          </p:stCondLst>
                                        </p:cTn>
                                        <p:tgtEl>
                                          <p:spTgt spid="9"/>
                                        </p:tgtEl>
                                      </p:cBhvr>
                                    </p:animEffect>
                                    <p:anim to="" calcmode="lin" valueType="num">
                                      <p:cBhvr>
                                        <p:cTn id="2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75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par>
                                <p:cTn id="34" presetID="15" presetClass="exit" presetSubtype="0" fill="hold" grpId="1" nodeType="withEffect">
                                  <p:stCondLst>
                                    <p:cond delay="250"/>
                                  </p:stCondLst>
                                  <p:childTnLst>
                                    <p:anim calcmode="lin" valueType="num">
                                      <p:cBhvr>
                                        <p:cTn id="35" dur="1000"/>
                                        <p:tgtEl>
                                          <p:spTgt spid="6"/>
                                        </p:tgtEl>
                                        <p:attrNameLst>
                                          <p:attrName>ppt_w</p:attrName>
                                        </p:attrNameLst>
                                      </p:cBhvr>
                                      <p:tavLst>
                                        <p:tav tm="0">
                                          <p:val>
                                            <p:strVal val="ppt_w"/>
                                          </p:val>
                                        </p:tav>
                                        <p:tav tm="100000">
                                          <p:val>
                                            <p:fltVal val="0"/>
                                          </p:val>
                                        </p:tav>
                                      </p:tavLst>
                                    </p:anim>
                                    <p:anim calcmode="lin" valueType="num">
                                      <p:cBhvr>
                                        <p:cTn id="36" dur="1000"/>
                                        <p:tgtEl>
                                          <p:spTgt spid="6"/>
                                        </p:tgtEl>
                                        <p:attrNameLst>
                                          <p:attrName>ppt_h</p:attrName>
                                        </p:attrNameLst>
                                      </p:cBhvr>
                                      <p:tavLst>
                                        <p:tav tm="0">
                                          <p:val>
                                            <p:strVal val="ppt_h"/>
                                          </p:val>
                                        </p:tav>
                                        <p:tav tm="100000">
                                          <p:val>
                                            <p:fltVal val="0"/>
                                          </p:val>
                                        </p:tav>
                                      </p:tavLst>
                                    </p:anim>
                                    <p:anim calcmode="lin" valueType="num">
                                      <p:cBhvr>
                                        <p:cTn id="37"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8"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9" dur="1" fill="hold">
                                          <p:stCondLst>
                                            <p:cond delay="999"/>
                                          </p:stCondLst>
                                        </p:cTn>
                                        <p:tgtEl>
                                          <p:spTgt spid="6"/>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50"/>
                                        <p:tgtEl>
                                          <p:spTgt spid="7"/>
                                        </p:tgtEl>
                                      </p:cBhvr>
                                    </p:animEffect>
                                    <p:set>
                                      <p:cBhvr>
                                        <p:cTn id="42" dur="1" fill="hold">
                                          <p:stCondLst>
                                            <p:cond delay="249"/>
                                          </p:stCondLst>
                                        </p:cTn>
                                        <p:tgtEl>
                                          <p:spTgt spid="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50"/>
                                        <p:tgtEl>
                                          <p:spTgt spid="10"/>
                                        </p:tgtEl>
                                      </p:cBhvr>
                                    </p:animEffect>
                                    <p:set>
                                      <p:cBhvr>
                                        <p:cTn id="45" dur="1" fill="hold">
                                          <p:stCondLst>
                                            <p:cond delay="24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50"/>
                                        <p:tgtEl>
                                          <p:spTgt spid="9"/>
                                        </p:tgtEl>
                                      </p:cBhvr>
                                    </p:animEffect>
                                    <p:set>
                                      <p:cBhvr>
                                        <p:cTn id="48" dur="1" fill="hold">
                                          <p:stCondLst>
                                            <p:cond delay="24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18" presetClass="emph" presetSubtype="0" fill="hold" grpId="1" nodeType="withEffect">
                                  <p:stCondLst>
                                    <p:cond delay="0"/>
                                  </p:stCondLst>
                                  <p:childTnLst>
                                    <p:set>
                                      <p:cBhvr override="childStyle">
                                        <p:cTn id="55" dur="500" fill="hold"/>
                                        <p:tgtEl>
                                          <p:spTgt spid="5"/>
                                        </p:tgtEl>
                                        <p:attrNameLst>
                                          <p:attrName>style.textDecorationUnderline</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ircle(out)">
                                      <p:cBhvr>
                                        <p:cTn id="6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5" grpId="0"/>
      <p:bldP spid="5" grpId="1"/>
      <p:bldP spid="9" grpId="0"/>
      <p:bldP spid="9" grpId="1"/>
      <p:bldP spid="10" grpId="0"/>
      <p:bldP spid="10"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0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1" name="Picture 5" descr="frayed-rope2"/>
          <p:cNvPicPr>
            <a:picLocks noChangeAspect="1" noChangeArrowheads="1"/>
          </p:cNvPicPr>
          <p:nvPr/>
        </p:nvPicPr>
        <p:blipFill rotWithShape="1">
          <a:blip r:embed="rId3">
            <a:extLst>
              <a:ext uri="{28A0092B-C50C-407E-A947-70E740481C1C}">
                <a14:useLocalDpi xmlns:a14="http://schemas.microsoft.com/office/drawing/2010/main" val="0"/>
              </a:ext>
            </a:extLst>
          </a:blip>
          <a:srcRect r="11765"/>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685800" y="5334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latin typeface="Trebuchet MS" pitchFamily="34" charset="0"/>
              </a:rPr>
              <a:t>Ron Bert</a:t>
            </a:r>
          </a:p>
        </p:txBody>
      </p:sp>
      <p:sp>
        <p:nvSpPr>
          <p:cNvPr id="9220" name="Rectangle 4"/>
          <p:cNvSpPr>
            <a:spLocks noChangeArrowheads="1"/>
          </p:cNvSpPr>
          <p:nvPr/>
        </p:nvSpPr>
        <p:spPr bwMode="auto">
          <a:xfrm>
            <a:off x="3886200" y="5257800"/>
            <a:ext cx="495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latin typeface="Trebuchet MS" pitchFamily="34" charset="0"/>
              </a:rPr>
              <a:t>April 28, 2019</a:t>
            </a:r>
            <a:r>
              <a:rPr lang="en-US" altLang="en-US" sz="4000" b="1" dirty="0">
                <a:latin typeface="Trebuchet MS" pitchFamily="34" charset="0"/>
              </a:rPr>
              <a:t> </a:t>
            </a:r>
          </a:p>
        </p:txBody>
      </p:sp>
      <p:sp>
        <p:nvSpPr>
          <p:cNvPr id="9222" name="Rectangle 6"/>
          <p:cNvSpPr>
            <a:spLocks noChangeArrowheads="1"/>
          </p:cNvSpPr>
          <p:nvPr/>
        </p:nvSpPr>
        <p:spPr bwMode="auto">
          <a:xfrm rot="19623458">
            <a:off x="1000823" y="2408885"/>
            <a:ext cx="7696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Inflate">
              <a:avLst/>
            </a:prstTxWarp>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9600" b="1" dirty="0">
                <a:solidFill>
                  <a:schemeClr val="tx1"/>
                </a:solidFill>
                <a:latin typeface="Trebuchet MS" pitchFamily="34" charset="0"/>
              </a:rPr>
              <a:t>Ropes</a:t>
            </a:r>
          </a:p>
        </p:txBody>
      </p:sp>
      <p:sp>
        <p:nvSpPr>
          <p:cNvPr id="9224" name="Rectangle 8"/>
          <p:cNvSpPr>
            <a:spLocks noChangeArrowheads="1"/>
          </p:cNvSpPr>
          <p:nvPr/>
        </p:nvSpPr>
        <p:spPr bwMode="auto">
          <a:xfrm rot="19623458">
            <a:off x="932007" y="2460109"/>
            <a:ext cx="760434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1" anchor="ctr">
            <a:prstTxWarp prst="textInflate">
              <a:avLst/>
            </a:prstTxWarp>
            <a:scene3d>
              <a:camera prst="orthographicFront"/>
              <a:lightRig rig="freezing" dir="t"/>
            </a:scene3d>
            <a:sp3d extrusionH="57150" prstMaterial="metal">
              <a:bevelT w="38100" h="38100"/>
              <a:bevelB w="38100" h="38100"/>
              <a:extrusionClr>
                <a:schemeClr val="bg1"/>
              </a:extrusionClr>
            </a:sp3d>
          </a:bodyPr>
          <a:lstStyle/>
          <a:p>
            <a:pPr algn="ctr"/>
            <a:r>
              <a:rPr lang="en-US" altLang="en-US" sz="9600" b="1" dirty="0">
                <a:solidFill>
                  <a:schemeClr val="bg1"/>
                </a:solidFill>
                <a:latin typeface="Trebuchet MS" pitchFamily="34" charset="0"/>
              </a:rPr>
              <a:t>Ropes</a:t>
            </a:r>
          </a:p>
        </p:txBody>
      </p:sp>
      <p:sp>
        <p:nvSpPr>
          <p:cNvPr id="9" name="Title 1"/>
          <p:cNvSpPr txBox="1">
            <a:spLocks/>
          </p:cNvSpPr>
          <p:nvPr/>
        </p:nvSpPr>
        <p:spPr bwMode="auto">
          <a:xfrm>
            <a:off x="762000" y="2438400"/>
            <a:ext cx="754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Inflate">
              <a:avLst>
                <a:gd name="adj" fmla="val 20000"/>
              </a:avLst>
            </a:prstTxWarp>
            <a:scene3d>
              <a:camera prst="orthographicFront"/>
              <a:lightRig rig="twoPt" dir="t"/>
            </a:scene3d>
            <a:sp3d extrusionH="57150" prstMaterial="plastic">
              <a:bevelT w="38100" h="38100"/>
              <a:bevelB w="38100" h="38100"/>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bg1"/>
                </a:solidFill>
              </a:rPr>
              <a:t>PART II</a:t>
            </a:r>
          </a:p>
        </p:txBody>
      </p:sp>
      <p:pic>
        <p:nvPicPr>
          <p:cNvPr id="9225" name="Picture 9" descr="frayed-rope"/>
          <p:cNvPicPr>
            <a:picLocks noChangeAspect="1" noChangeArrowheads="1"/>
          </p:cNvPicPr>
          <p:nvPr/>
        </p:nvPicPr>
        <p:blipFill rotWithShape="1">
          <a:blip r:embed="rId4">
            <a:extLst>
              <a:ext uri="{28A0092B-C50C-407E-A947-70E740481C1C}">
                <a14:useLocalDpi xmlns:a14="http://schemas.microsoft.com/office/drawing/2010/main" val="0"/>
              </a:ext>
            </a:extLst>
          </a:blip>
          <a:srcRect l="50277" r="-6250"/>
          <a:stretch/>
        </p:blipFill>
        <p:spPr bwMode="auto">
          <a:xfrm>
            <a:off x="4294208" y="0"/>
            <a:ext cx="5459392" cy="6884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frayed-rope"/>
          <p:cNvPicPr>
            <a:picLocks noChangeAspect="1" noChangeArrowheads="1"/>
          </p:cNvPicPr>
          <p:nvPr/>
        </p:nvPicPr>
        <p:blipFill rotWithShape="1">
          <a:blip r:embed="rId4">
            <a:extLst>
              <a:ext uri="{28A0092B-C50C-407E-A947-70E740481C1C}">
                <a14:useLocalDpi xmlns:a14="http://schemas.microsoft.com/office/drawing/2010/main" val="0"/>
              </a:ext>
            </a:extLst>
          </a:blip>
          <a:srcRect l="6250" r="49723"/>
          <a:stretch/>
        </p:blipFill>
        <p:spPr bwMode="auto">
          <a:xfrm>
            <a:off x="0" y="0"/>
            <a:ext cx="4294208" cy="68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96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1000" fill="hold"/>
                                        <p:tgtEl>
                                          <p:spTgt spid="9222"/>
                                        </p:tgtEl>
                                        <p:attrNameLst>
                                          <p:attrName>ppt_x</p:attrName>
                                        </p:attrNameLst>
                                      </p:cBhvr>
                                      <p:tavLst>
                                        <p:tav tm="0">
                                          <p:val>
                                            <p:strVal val="#ppt_x"/>
                                          </p:val>
                                        </p:tav>
                                        <p:tav tm="100000">
                                          <p:val>
                                            <p:strVal val="#ppt_x"/>
                                          </p:val>
                                        </p:tav>
                                      </p:tavLst>
                                    </p:anim>
                                    <p:anim calcmode="lin" valueType="num">
                                      <p:cBhvr additive="base">
                                        <p:cTn id="8" dur="1000" fill="hold"/>
                                        <p:tgtEl>
                                          <p:spTgt spid="92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lt">
                                    <p:tmPct val="0"/>
                                  </p:iterate>
                                  <p:childTnLst>
                                    <p:set>
                                      <p:cBhvr>
                                        <p:cTn id="10" dur="1" fill="hold">
                                          <p:stCondLst>
                                            <p:cond delay="0"/>
                                          </p:stCondLst>
                                        </p:cTn>
                                        <p:tgtEl>
                                          <p:spTgt spid="9224"/>
                                        </p:tgtEl>
                                        <p:attrNameLst>
                                          <p:attrName>style.visibility</p:attrName>
                                        </p:attrNameLst>
                                      </p:cBhvr>
                                      <p:to>
                                        <p:strVal val="visible"/>
                                      </p:to>
                                    </p:set>
                                    <p:anim calcmode="lin" valueType="num">
                                      <p:cBhvr additive="base">
                                        <p:cTn id="11" dur="1000" fill="hold"/>
                                        <p:tgtEl>
                                          <p:spTgt spid="9224"/>
                                        </p:tgtEl>
                                        <p:attrNameLst>
                                          <p:attrName>ppt_x</p:attrName>
                                        </p:attrNameLst>
                                      </p:cBhvr>
                                      <p:tavLst>
                                        <p:tav tm="0">
                                          <p:val>
                                            <p:strVal val="#ppt_x"/>
                                          </p:val>
                                        </p:tav>
                                        <p:tav tm="100000">
                                          <p:val>
                                            <p:strVal val="#ppt_x"/>
                                          </p:val>
                                        </p:tav>
                                      </p:tavLst>
                                    </p:anim>
                                    <p:anim calcmode="lin" valueType="num">
                                      <p:cBhvr additive="base">
                                        <p:cTn id="12" dur="1000" fill="hold"/>
                                        <p:tgtEl>
                                          <p:spTgt spid="922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additive="base">
                                        <p:cTn id="16" dur="1000" fill="hold"/>
                                        <p:tgtEl>
                                          <p:spTgt spid="9219"/>
                                        </p:tgtEl>
                                        <p:attrNameLst>
                                          <p:attrName>ppt_x</p:attrName>
                                        </p:attrNameLst>
                                      </p:cBhvr>
                                      <p:tavLst>
                                        <p:tav tm="0">
                                          <p:val>
                                            <p:strVal val="0-#ppt_w/2"/>
                                          </p:val>
                                        </p:tav>
                                        <p:tav tm="100000">
                                          <p:val>
                                            <p:strVal val="#ppt_x"/>
                                          </p:val>
                                        </p:tav>
                                      </p:tavLst>
                                    </p:anim>
                                    <p:anim calcmode="lin" valueType="num">
                                      <p:cBhvr additive="base">
                                        <p:cTn id="17" dur="1000" fill="hold"/>
                                        <p:tgtEl>
                                          <p:spTgt spid="9219"/>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additive="base">
                                        <p:cTn id="21" dur="1000" fill="hold"/>
                                        <p:tgtEl>
                                          <p:spTgt spid="9220"/>
                                        </p:tgtEl>
                                        <p:attrNameLst>
                                          <p:attrName>ppt_x</p:attrName>
                                        </p:attrNameLst>
                                      </p:cBhvr>
                                      <p:tavLst>
                                        <p:tav tm="0">
                                          <p:val>
                                            <p:strVal val="1+#ppt_w/2"/>
                                          </p:val>
                                        </p:tav>
                                        <p:tav tm="100000">
                                          <p:val>
                                            <p:strVal val="#ppt_x"/>
                                          </p:val>
                                        </p:tav>
                                      </p:tavLst>
                                    </p:anim>
                                    <p:anim calcmode="lin" valueType="num">
                                      <p:cBhvr additive="base">
                                        <p:cTn id="22" dur="1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1.66667E-6 6.93802E-7 L 0.07726 -0.06082 " pathEditMode="relative" rAng="0" ptsTypes="AA">
                                      <p:cBhvr>
                                        <p:cTn id="26" dur="250" accel="50000" decel="50000" autoRev="1" fill="hold">
                                          <p:stCondLst>
                                            <p:cond delay="0"/>
                                          </p:stCondLst>
                                        </p:cTn>
                                        <p:tgtEl>
                                          <p:spTgt spid="9224"/>
                                        </p:tgtEl>
                                        <p:attrNameLst>
                                          <p:attrName>ppt_x</p:attrName>
                                          <p:attrName>ppt_y</p:attrName>
                                        </p:attrNameLst>
                                      </p:cBhvr>
                                      <p:rCtr x="3854" y="-3053"/>
                                    </p:animMotion>
                                    <p:animRot by="1500000">
                                      <p:cBhvr>
                                        <p:cTn id="27" dur="125" fill="hold">
                                          <p:stCondLst>
                                            <p:cond delay="0"/>
                                          </p:stCondLst>
                                        </p:cTn>
                                        <p:tgtEl>
                                          <p:spTgt spid="9224"/>
                                        </p:tgtEl>
                                        <p:attrNameLst>
                                          <p:attrName>r</p:attrName>
                                        </p:attrNameLst>
                                      </p:cBhvr>
                                    </p:animRot>
                                    <p:animRot by="-1500000">
                                      <p:cBhvr>
                                        <p:cTn id="28" dur="125" fill="hold">
                                          <p:stCondLst>
                                            <p:cond delay="125"/>
                                          </p:stCondLst>
                                        </p:cTn>
                                        <p:tgtEl>
                                          <p:spTgt spid="9224"/>
                                        </p:tgtEl>
                                        <p:attrNameLst>
                                          <p:attrName>r</p:attrName>
                                        </p:attrNameLst>
                                      </p:cBhvr>
                                    </p:animRot>
                                    <p:animRot by="-1500000">
                                      <p:cBhvr>
                                        <p:cTn id="29" dur="125" fill="hold">
                                          <p:stCondLst>
                                            <p:cond delay="250"/>
                                          </p:stCondLst>
                                        </p:cTn>
                                        <p:tgtEl>
                                          <p:spTgt spid="9224"/>
                                        </p:tgtEl>
                                        <p:attrNameLst>
                                          <p:attrName>r</p:attrName>
                                        </p:attrNameLst>
                                      </p:cBhvr>
                                    </p:animRot>
                                    <p:animRot by="1500000">
                                      <p:cBhvr>
                                        <p:cTn id="30" dur="125" fill="hold">
                                          <p:stCondLst>
                                            <p:cond delay="375"/>
                                          </p:stCondLst>
                                        </p:cTn>
                                        <p:tgtEl>
                                          <p:spTgt spid="9224"/>
                                        </p:tgtEl>
                                        <p:attrNameLst>
                                          <p:attrName>r</p:attrName>
                                        </p:attrNameLst>
                                      </p:cBhvr>
                                    </p:animRot>
                                  </p:childTnLst>
                                </p:cTn>
                              </p:par>
                            </p:childTnLst>
                          </p:cTn>
                        </p:par>
                        <p:par>
                          <p:cTn id="31" fill="hold">
                            <p:stCondLst>
                              <p:cond delay="700"/>
                            </p:stCondLst>
                            <p:childTnLst>
                              <p:par>
                                <p:cTn id="32" presetID="10" presetClass="entr" presetSubtype="0" fill="hold" nodeType="afterEffect">
                                  <p:stCondLst>
                                    <p:cond delay="0"/>
                                  </p:stCondLst>
                                  <p:childTnLst>
                                    <p:set>
                                      <p:cBhvr>
                                        <p:cTn id="33" dur="1" fill="hold">
                                          <p:stCondLst>
                                            <p:cond delay="0"/>
                                          </p:stCondLst>
                                        </p:cTn>
                                        <p:tgtEl>
                                          <p:spTgt spid="9225"/>
                                        </p:tgtEl>
                                        <p:attrNameLst>
                                          <p:attrName>style.visibility</p:attrName>
                                        </p:attrNameLst>
                                      </p:cBhvr>
                                      <p:to>
                                        <p:strVal val="visible"/>
                                      </p:to>
                                    </p:set>
                                    <p:animEffect transition="in" filter="fade">
                                      <p:cBhvr>
                                        <p:cTn id="34" dur="500"/>
                                        <p:tgtEl>
                                          <p:spTgt spid="9225"/>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200"/>
                            </p:stCondLst>
                            <p:childTnLst>
                              <p:par>
                                <p:cTn id="39" presetID="1" presetClass="entr" presetSubtype="0" fill="hold" grpId="0" nodeType="afterEffect">
                                  <p:stCondLst>
                                    <p:cond delay="25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grpId="2" nodeType="withEffect">
                                  <p:stCondLst>
                                    <p:cond delay="250"/>
                                  </p:stCondLst>
                                  <p:iterate type="lt">
                                    <p:tmAbs val="0"/>
                                  </p:iterate>
                                  <p:childTnLst>
                                    <p:set>
                                      <p:cBhvr>
                                        <p:cTn id="42" dur="1" fill="hold">
                                          <p:stCondLst>
                                            <p:cond delay="0"/>
                                          </p:stCondLst>
                                        </p:cTn>
                                        <p:tgtEl>
                                          <p:spTgt spid="9224"/>
                                        </p:tgtEl>
                                        <p:attrNameLst>
                                          <p:attrName>style.visibility</p:attrName>
                                        </p:attrNameLst>
                                      </p:cBhvr>
                                      <p:to>
                                        <p:strVal val="hidden"/>
                                      </p:to>
                                    </p:set>
                                  </p:childTnLst>
                                </p:cTn>
                              </p:par>
                              <p:par>
                                <p:cTn id="43" presetID="1" presetClass="exit" presetSubtype="0" fill="hold" grpId="1" nodeType="withEffect">
                                  <p:stCondLst>
                                    <p:cond delay="250"/>
                                  </p:stCondLst>
                                  <p:childTnLst>
                                    <p:set>
                                      <p:cBhvr>
                                        <p:cTn id="44" dur="1" fill="hold">
                                          <p:stCondLst>
                                            <p:cond delay="0"/>
                                          </p:stCondLst>
                                        </p:cTn>
                                        <p:tgtEl>
                                          <p:spTgt spid="9219"/>
                                        </p:tgtEl>
                                        <p:attrNameLst>
                                          <p:attrName>style.visibility</p:attrName>
                                        </p:attrNameLst>
                                      </p:cBhvr>
                                      <p:to>
                                        <p:strVal val="hidden"/>
                                      </p:to>
                                    </p:set>
                                  </p:childTnLst>
                                </p:cTn>
                              </p:par>
                              <p:par>
                                <p:cTn id="45" presetID="1" presetClass="exit" presetSubtype="0" fill="hold" grpId="1" nodeType="withEffect">
                                  <p:stCondLst>
                                    <p:cond delay="250"/>
                                  </p:stCondLst>
                                  <p:childTnLst>
                                    <p:set>
                                      <p:cBhvr>
                                        <p:cTn id="46" dur="1" fill="hold">
                                          <p:stCondLst>
                                            <p:cond delay="0"/>
                                          </p:stCondLst>
                                        </p:cTn>
                                        <p:tgtEl>
                                          <p:spTgt spid="9220"/>
                                        </p:tgtEl>
                                        <p:attrNameLst>
                                          <p:attrName>style.visibility</p:attrName>
                                        </p:attrNameLst>
                                      </p:cBhvr>
                                      <p:to>
                                        <p:strVal val="hidden"/>
                                      </p:to>
                                    </p:set>
                                  </p:childTnLst>
                                </p:cTn>
                              </p:par>
                              <p:par>
                                <p:cTn id="47" presetID="1" presetClass="exit" presetSubtype="0" fill="hold" nodeType="withEffect">
                                  <p:stCondLst>
                                    <p:cond delay="250"/>
                                  </p:stCondLst>
                                  <p:childTnLst>
                                    <p:set>
                                      <p:cBhvr>
                                        <p:cTn id="48" dur="1" fill="hold">
                                          <p:stCondLst>
                                            <p:cond delay="0"/>
                                          </p:stCondLst>
                                        </p:cTn>
                                        <p:tgtEl>
                                          <p:spTgt spid="9221"/>
                                        </p:tgtEl>
                                        <p:attrNameLst>
                                          <p:attrName>style.visibility</p:attrName>
                                        </p:attrNameLst>
                                      </p:cBhvr>
                                      <p:to>
                                        <p:strVal val="hidden"/>
                                      </p:to>
                                    </p:set>
                                  </p:childTnLst>
                                </p:cTn>
                              </p:par>
                              <p:par>
                                <p:cTn id="49" presetID="1" presetClass="exit" presetSubtype="0" fill="hold" grpId="1" nodeType="withEffect">
                                  <p:stCondLst>
                                    <p:cond delay="250"/>
                                  </p:stCondLst>
                                  <p:childTnLst>
                                    <p:set>
                                      <p:cBhvr>
                                        <p:cTn id="50" dur="1" fill="hold">
                                          <p:stCondLst>
                                            <p:cond delay="0"/>
                                          </p:stCondLst>
                                        </p:cTn>
                                        <p:tgtEl>
                                          <p:spTgt spid="9222"/>
                                        </p:tgtEl>
                                        <p:attrNameLst>
                                          <p:attrName>style.visibility</p:attrName>
                                        </p:attrNameLst>
                                      </p:cBhvr>
                                      <p:to>
                                        <p:strVal val="hidden"/>
                                      </p:to>
                                    </p:set>
                                  </p:childTnLst>
                                </p:cTn>
                              </p:par>
                            </p:childTnLst>
                          </p:cTn>
                        </p:par>
                        <p:par>
                          <p:cTn id="51" fill="hold">
                            <p:stCondLst>
                              <p:cond delay="1450"/>
                            </p:stCondLst>
                            <p:childTnLst>
                              <p:par>
                                <p:cTn id="52" presetID="2" presetClass="exit" presetSubtype="2" fill="hold" nodeType="afterEffect">
                                  <p:stCondLst>
                                    <p:cond delay="250"/>
                                  </p:stCondLst>
                                  <p:childTnLst>
                                    <p:anim calcmode="lin" valueType="num">
                                      <p:cBhvr additive="base">
                                        <p:cTn id="53" dur="500"/>
                                        <p:tgtEl>
                                          <p:spTgt spid="9225"/>
                                        </p:tgtEl>
                                        <p:attrNameLst>
                                          <p:attrName>ppt_x</p:attrName>
                                        </p:attrNameLst>
                                      </p:cBhvr>
                                      <p:tavLst>
                                        <p:tav tm="0">
                                          <p:val>
                                            <p:strVal val="ppt_x"/>
                                          </p:val>
                                        </p:tav>
                                        <p:tav tm="100000">
                                          <p:val>
                                            <p:strVal val="1+ppt_w/2"/>
                                          </p:val>
                                        </p:tav>
                                      </p:tavLst>
                                    </p:anim>
                                    <p:anim calcmode="lin" valueType="num">
                                      <p:cBhvr additive="base">
                                        <p:cTn id="54" dur="500"/>
                                        <p:tgtEl>
                                          <p:spTgt spid="9225"/>
                                        </p:tgtEl>
                                        <p:attrNameLst>
                                          <p:attrName>ppt_y</p:attrName>
                                        </p:attrNameLst>
                                      </p:cBhvr>
                                      <p:tavLst>
                                        <p:tav tm="0">
                                          <p:val>
                                            <p:strVal val="ppt_y"/>
                                          </p:val>
                                        </p:tav>
                                        <p:tav tm="100000">
                                          <p:val>
                                            <p:strVal val="ppt_y"/>
                                          </p:val>
                                        </p:tav>
                                      </p:tavLst>
                                    </p:anim>
                                    <p:set>
                                      <p:cBhvr>
                                        <p:cTn id="55" dur="1" fill="hold">
                                          <p:stCondLst>
                                            <p:cond delay="499"/>
                                          </p:stCondLst>
                                        </p:cTn>
                                        <p:tgtEl>
                                          <p:spTgt spid="9225"/>
                                        </p:tgtEl>
                                        <p:attrNameLst>
                                          <p:attrName>style.visibility</p:attrName>
                                        </p:attrNameLst>
                                      </p:cBhvr>
                                      <p:to>
                                        <p:strVal val="hidden"/>
                                      </p:to>
                                    </p:set>
                                  </p:childTnLst>
                                </p:cTn>
                              </p:par>
                              <p:par>
                                <p:cTn id="56" presetID="2" presetClass="exit" presetSubtype="8" fill="hold" nodeType="withEffect">
                                  <p:stCondLst>
                                    <p:cond delay="250"/>
                                  </p:stCondLst>
                                  <p:childTnLst>
                                    <p:anim calcmode="lin" valueType="num">
                                      <p:cBhvr additive="base">
                                        <p:cTn id="57" dur="500"/>
                                        <p:tgtEl>
                                          <p:spTgt spid="8"/>
                                        </p:tgtEl>
                                        <p:attrNameLst>
                                          <p:attrName>ppt_x</p:attrName>
                                        </p:attrNameLst>
                                      </p:cBhvr>
                                      <p:tavLst>
                                        <p:tav tm="0">
                                          <p:val>
                                            <p:strVal val="ppt_x"/>
                                          </p:val>
                                        </p:tav>
                                        <p:tav tm="100000">
                                          <p:val>
                                            <p:strVal val="0-ppt_w/2"/>
                                          </p:val>
                                        </p:tav>
                                      </p:tavLst>
                                    </p:anim>
                                    <p:anim calcmode="lin" valueType="num">
                                      <p:cBhvr additive="base">
                                        <p:cTn id="58" dur="500"/>
                                        <p:tgtEl>
                                          <p:spTgt spid="8"/>
                                        </p:tgtEl>
                                        <p:attrNameLst>
                                          <p:attrName>ppt_y</p:attrName>
                                        </p:attrNameLst>
                                      </p:cBhvr>
                                      <p:tavLst>
                                        <p:tav tm="0">
                                          <p:val>
                                            <p:strVal val="ppt_y"/>
                                          </p:val>
                                        </p:tav>
                                        <p:tav tm="100000">
                                          <p:val>
                                            <p:strVal val="ppt_y"/>
                                          </p:val>
                                        </p:tav>
                                      </p:tavLst>
                                    </p:anim>
                                    <p:set>
                                      <p:cBhvr>
                                        <p:cTn id="5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19" grpId="1"/>
      <p:bldP spid="9220" grpId="0"/>
      <p:bldP spid="9220" grpId="1"/>
      <p:bldP spid="9222" grpId="0"/>
      <p:bldP spid="9222" grpId="1"/>
      <p:bldP spid="9224" grpId="0"/>
      <p:bldP spid="9224" grpId="1"/>
      <p:bldP spid="9224" grpId="2"/>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1" name="Picture 5" descr="frayed-rope2"/>
          <p:cNvPicPr>
            <a:picLocks noChangeAspect="1" noChangeArrowheads="1"/>
          </p:cNvPicPr>
          <p:nvPr/>
        </p:nvPicPr>
        <p:blipFill rotWithShape="1">
          <a:blip r:embed="rId3">
            <a:extLst>
              <a:ext uri="{28A0092B-C50C-407E-A947-70E740481C1C}">
                <a14:useLocalDpi xmlns:a14="http://schemas.microsoft.com/office/drawing/2010/main" val="0"/>
              </a:ext>
            </a:extLst>
          </a:blip>
          <a:srcRect r="11765"/>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685800" y="5334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latin typeface="Trebuchet MS" pitchFamily="34" charset="0"/>
              </a:rPr>
              <a:t>Ron Bert</a:t>
            </a:r>
          </a:p>
        </p:txBody>
      </p:sp>
      <p:sp>
        <p:nvSpPr>
          <p:cNvPr id="9220" name="Rectangle 4"/>
          <p:cNvSpPr>
            <a:spLocks noChangeArrowheads="1"/>
          </p:cNvSpPr>
          <p:nvPr/>
        </p:nvSpPr>
        <p:spPr bwMode="auto">
          <a:xfrm>
            <a:off x="3733800" y="5181600"/>
            <a:ext cx="510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prstMaterial="metal">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latin typeface="Trebuchet MS" pitchFamily="34" charset="0"/>
              </a:rPr>
              <a:t>April 7, 2019</a:t>
            </a:r>
            <a:r>
              <a:rPr lang="en-US" altLang="en-US" sz="4000" b="1" dirty="0">
                <a:latin typeface="Trebuchet MS" pitchFamily="34" charset="0"/>
              </a:rPr>
              <a:t> </a:t>
            </a:r>
          </a:p>
        </p:txBody>
      </p:sp>
      <p:sp>
        <p:nvSpPr>
          <p:cNvPr id="9222" name="Rectangle 6"/>
          <p:cNvSpPr>
            <a:spLocks noChangeArrowheads="1"/>
          </p:cNvSpPr>
          <p:nvPr/>
        </p:nvSpPr>
        <p:spPr bwMode="auto">
          <a:xfrm rot="19623458">
            <a:off x="1000823" y="2408885"/>
            <a:ext cx="7696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Inflate">
              <a:avLst/>
            </a:prstTxWarp>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9600" b="1" dirty="0">
                <a:solidFill>
                  <a:schemeClr val="tx1"/>
                </a:solidFill>
                <a:latin typeface="Trebuchet MS" pitchFamily="34" charset="0"/>
              </a:rPr>
              <a:t>Ropes</a:t>
            </a:r>
          </a:p>
        </p:txBody>
      </p:sp>
      <p:sp>
        <p:nvSpPr>
          <p:cNvPr id="9224" name="Rectangle 8"/>
          <p:cNvSpPr>
            <a:spLocks noChangeArrowheads="1"/>
          </p:cNvSpPr>
          <p:nvPr/>
        </p:nvSpPr>
        <p:spPr bwMode="auto">
          <a:xfrm rot="19623458">
            <a:off x="932007" y="2492891"/>
            <a:ext cx="760434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1" anchor="ctr">
            <a:prstTxWarp prst="textInflate">
              <a:avLst/>
            </a:prstTxWarp>
            <a:scene3d>
              <a:camera prst="orthographicFront"/>
              <a:lightRig rig="freezing" dir="t"/>
            </a:scene3d>
            <a:sp3d extrusionH="57150" prstMaterial="metal">
              <a:bevelT w="38100" h="38100"/>
              <a:bevelB w="38100" h="38100"/>
              <a:extrusionClr>
                <a:schemeClr val="bg1"/>
              </a:extrusionClr>
            </a:sp3d>
          </a:bodyPr>
          <a:lstStyle/>
          <a:p>
            <a:pPr algn="ctr"/>
            <a:r>
              <a:rPr lang="en-US" altLang="en-US" sz="9600" b="1" dirty="0">
                <a:solidFill>
                  <a:schemeClr val="bg1"/>
                </a:solidFill>
                <a:latin typeface="Trebuchet MS" pitchFamily="34" charset="0"/>
              </a:rPr>
              <a:t>Ropes</a:t>
            </a:r>
          </a:p>
        </p:txBody>
      </p:sp>
      <p:pic>
        <p:nvPicPr>
          <p:cNvPr id="9225" name="Picture 9" descr="frayed-rope"/>
          <p:cNvPicPr>
            <a:picLocks noChangeAspect="1" noChangeArrowheads="1"/>
          </p:cNvPicPr>
          <p:nvPr/>
        </p:nvPicPr>
        <p:blipFill rotWithShape="1">
          <a:blip r:embed="rId4">
            <a:extLst>
              <a:ext uri="{28A0092B-C50C-407E-A947-70E740481C1C}">
                <a14:useLocalDpi xmlns:a14="http://schemas.microsoft.com/office/drawing/2010/main" val="0"/>
              </a:ext>
            </a:extLst>
          </a:blip>
          <a:srcRect l="6250" r="-6250"/>
          <a:stretch/>
        </p:blipFill>
        <p:spPr bwMode="auto">
          <a:xfrm>
            <a:off x="0" y="0"/>
            <a:ext cx="9753600" cy="688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1000" fill="hold"/>
                                        <p:tgtEl>
                                          <p:spTgt spid="9222"/>
                                        </p:tgtEl>
                                        <p:attrNameLst>
                                          <p:attrName>ppt_x</p:attrName>
                                        </p:attrNameLst>
                                      </p:cBhvr>
                                      <p:tavLst>
                                        <p:tav tm="0">
                                          <p:val>
                                            <p:strVal val="#ppt_x"/>
                                          </p:val>
                                        </p:tav>
                                        <p:tav tm="100000">
                                          <p:val>
                                            <p:strVal val="#ppt_x"/>
                                          </p:val>
                                        </p:tav>
                                      </p:tavLst>
                                    </p:anim>
                                    <p:anim calcmode="lin" valueType="num">
                                      <p:cBhvr additive="base">
                                        <p:cTn id="8" dur="1000" fill="hold"/>
                                        <p:tgtEl>
                                          <p:spTgt spid="92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lt">
                                    <p:tmPct val="0"/>
                                  </p:iterate>
                                  <p:childTnLst>
                                    <p:set>
                                      <p:cBhvr>
                                        <p:cTn id="10" dur="1" fill="hold">
                                          <p:stCondLst>
                                            <p:cond delay="0"/>
                                          </p:stCondLst>
                                        </p:cTn>
                                        <p:tgtEl>
                                          <p:spTgt spid="9224"/>
                                        </p:tgtEl>
                                        <p:attrNameLst>
                                          <p:attrName>style.visibility</p:attrName>
                                        </p:attrNameLst>
                                      </p:cBhvr>
                                      <p:to>
                                        <p:strVal val="visible"/>
                                      </p:to>
                                    </p:set>
                                    <p:anim calcmode="lin" valueType="num">
                                      <p:cBhvr additive="base">
                                        <p:cTn id="11" dur="1000" fill="hold"/>
                                        <p:tgtEl>
                                          <p:spTgt spid="9224"/>
                                        </p:tgtEl>
                                        <p:attrNameLst>
                                          <p:attrName>ppt_x</p:attrName>
                                        </p:attrNameLst>
                                      </p:cBhvr>
                                      <p:tavLst>
                                        <p:tav tm="0">
                                          <p:val>
                                            <p:strVal val="#ppt_x"/>
                                          </p:val>
                                        </p:tav>
                                        <p:tav tm="100000">
                                          <p:val>
                                            <p:strVal val="#ppt_x"/>
                                          </p:val>
                                        </p:tav>
                                      </p:tavLst>
                                    </p:anim>
                                    <p:anim calcmode="lin" valueType="num">
                                      <p:cBhvr additive="base">
                                        <p:cTn id="12" dur="1000" fill="hold"/>
                                        <p:tgtEl>
                                          <p:spTgt spid="922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additive="base">
                                        <p:cTn id="16" dur="1000" fill="hold"/>
                                        <p:tgtEl>
                                          <p:spTgt spid="9219"/>
                                        </p:tgtEl>
                                        <p:attrNameLst>
                                          <p:attrName>ppt_x</p:attrName>
                                        </p:attrNameLst>
                                      </p:cBhvr>
                                      <p:tavLst>
                                        <p:tav tm="0">
                                          <p:val>
                                            <p:strVal val="0-#ppt_w/2"/>
                                          </p:val>
                                        </p:tav>
                                        <p:tav tm="100000">
                                          <p:val>
                                            <p:strVal val="#ppt_x"/>
                                          </p:val>
                                        </p:tav>
                                      </p:tavLst>
                                    </p:anim>
                                    <p:anim calcmode="lin" valueType="num">
                                      <p:cBhvr additive="base">
                                        <p:cTn id="17" dur="1000" fill="hold"/>
                                        <p:tgtEl>
                                          <p:spTgt spid="9219"/>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additive="base">
                                        <p:cTn id="21" dur="1000" fill="hold"/>
                                        <p:tgtEl>
                                          <p:spTgt spid="9220"/>
                                        </p:tgtEl>
                                        <p:attrNameLst>
                                          <p:attrName>ppt_x</p:attrName>
                                        </p:attrNameLst>
                                      </p:cBhvr>
                                      <p:tavLst>
                                        <p:tav tm="0">
                                          <p:val>
                                            <p:strVal val="1+#ppt_w/2"/>
                                          </p:val>
                                        </p:tav>
                                        <p:tav tm="100000">
                                          <p:val>
                                            <p:strVal val="#ppt_x"/>
                                          </p:val>
                                        </p:tav>
                                      </p:tavLst>
                                    </p:anim>
                                    <p:anim calcmode="lin" valueType="num">
                                      <p:cBhvr additive="base">
                                        <p:cTn id="22" dur="1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1.66667E-6 6.93802E-7 L 0.07726 -0.06082 " pathEditMode="relative" rAng="0" ptsTypes="AA">
                                      <p:cBhvr>
                                        <p:cTn id="26" dur="250" accel="50000" decel="50000" autoRev="1" fill="hold">
                                          <p:stCondLst>
                                            <p:cond delay="0"/>
                                          </p:stCondLst>
                                        </p:cTn>
                                        <p:tgtEl>
                                          <p:spTgt spid="9224"/>
                                        </p:tgtEl>
                                        <p:attrNameLst>
                                          <p:attrName>ppt_x</p:attrName>
                                          <p:attrName>ppt_y</p:attrName>
                                        </p:attrNameLst>
                                      </p:cBhvr>
                                      <p:rCtr x="3854" y="-3053"/>
                                    </p:animMotion>
                                    <p:animRot by="1500000">
                                      <p:cBhvr>
                                        <p:cTn id="27" dur="125" fill="hold">
                                          <p:stCondLst>
                                            <p:cond delay="0"/>
                                          </p:stCondLst>
                                        </p:cTn>
                                        <p:tgtEl>
                                          <p:spTgt spid="9224"/>
                                        </p:tgtEl>
                                        <p:attrNameLst>
                                          <p:attrName>r</p:attrName>
                                        </p:attrNameLst>
                                      </p:cBhvr>
                                    </p:animRot>
                                    <p:animRot by="-1500000">
                                      <p:cBhvr>
                                        <p:cTn id="28" dur="125" fill="hold">
                                          <p:stCondLst>
                                            <p:cond delay="125"/>
                                          </p:stCondLst>
                                        </p:cTn>
                                        <p:tgtEl>
                                          <p:spTgt spid="9224"/>
                                        </p:tgtEl>
                                        <p:attrNameLst>
                                          <p:attrName>r</p:attrName>
                                        </p:attrNameLst>
                                      </p:cBhvr>
                                    </p:animRot>
                                    <p:animRot by="-1500000">
                                      <p:cBhvr>
                                        <p:cTn id="29" dur="125" fill="hold">
                                          <p:stCondLst>
                                            <p:cond delay="250"/>
                                          </p:stCondLst>
                                        </p:cTn>
                                        <p:tgtEl>
                                          <p:spTgt spid="9224"/>
                                        </p:tgtEl>
                                        <p:attrNameLst>
                                          <p:attrName>r</p:attrName>
                                        </p:attrNameLst>
                                      </p:cBhvr>
                                    </p:animRot>
                                    <p:animRot by="1500000">
                                      <p:cBhvr>
                                        <p:cTn id="30" dur="125" fill="hold">
                                          <p:stCondLst>
                                            <p:cond delay="375"/>
                                          </p:stCondLst>
                                        </p:cTn>
                                        <p:tgtEl>
                                          <p:spTgt spid="9224"/>
                                        </p:tgtEl>
                                        <p:attrNameLst>
                                          <p:attrName>r</p:attrName>
                                        </p:attrNameLst>
                                      </p:cBhvr>
                                    </p:animRot>
                                  </p:childTnLst>
                                </p:cTn>
                              </p:par>
                            </p:childTnLst>
                          </p:cTn>
                        </p:par>
                        <p:par>
                          <p:cTn id="31" fill="hold">
                            <p:stCondLst>
                              <p:cond delay="700"/>
                            </p:stCondLst>
                            <p:childTnLst>
                              <p:par>
                                <p:cTn id="32" presetID="55" presetClass="entr" presetSubtype="0" fill="hold" nodeType="afterEffect">
                                  <p:stCondLst>
                                    <p:cond delay="0"/>
                                  </p:stCondLst>
                                  <p:childTnLst>
                                    <p:set>
                                      <p:cBhvr>
                                        <p:cTn id="33" dur="1" fill="hold">
                                          <p:stCondLst>
                                            <p:cond delay="0"/>
                                          </p:stCondLst>
                                        </p:cTn>
                                        <p:tgtEl>
                                          <p:spTgt spid="9225"/>
                                        </p:tgtEl>
                                        <p:attrNameLst>
                                          <p:attrName>style.visibility</p:attrName>
                                        </p:attrNameLst>
                                      </p:cBhvr>
                                      <p:to>
                                        <p:strVal val="visible"/>
                                      </p:to>
                                    </p:set>
                                    <p:anim calcmode="lin" valueType="num">
                                      <p:cBhvr>
                                        <p:cTn id="34" dur="1000" fill="hold"/>
                                        <p:tgtEl>
                                          <p:spTgt spid="9225"/>
                                        </p:tgtEl>
                                        <p:attrNameLst>
                                          <p:attrName>ppt_w</p:attrName>
                                        </p:attrNameLst>
                                      </p:cBhvr>
                                      <p:tavLst>
                                        <p:tav tm="0">
                                          <p:val>
                                            <p:strVal val="#ppt_w*0.70"/>
                                          </p:val>
                                        </p:tav>
                                        <p:tav tm="100000">
                                          <p:val>
                                            <p:strVal val="#ppt_w"/>
                                          </p:val>
                                        </p:tav>
                                      </p:tavLst>
                                    </p:anim>
                                    <p:anim calcmode="lin" valueType="num">
                                      <p:cBhvr>
                                        <p:cTn id="35" dur="1000" fill="hold"/>
                                        <p:tgtEl>
                                          <p:spTgt spid="9225"/>
                                        </p:tgtEl>
                                        <p:attrNameLst>
                                          <p:attrName>ppt_h</p:attrName>
                                        </p:attrNameLst>
                                      </p:cBhvr>
                                      <p:tavLst>
                                        <p:tav tm="0">
                                          <p:val>
                                            <p:strVal val="#ppt_h"/>
                                          </p:val>
                                        </p:tav>
                                        <p:tav tm="100000">
                                          <p:val>
                                            <p:strVal val="#ppt_h"/>
                                          </p:val>
                                        </p:tav>
                                      </p:tavLst>
                                    </p:anim>
                                    <p:animEffect transition="in" filter="fade">
                                      <p:cBhvr>
                                        <p:cTn id="36"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2" grpId="0"/>
      <p:bldP spid="9224" grpId="0"/>
      <p:bldP spid="92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9885"/>
          <a:stretch/>
        </p:blipFill>
        <p:spPr>
          <a:xfrm>
            <a:off x="0" y="0"/>
            <a:ext cx="9144000" cy="6858000"/>
          </a:xfrm>
          <a:prstGeom prst="rect">
            <a:avLst/>
          </a:prstGeom>
        </p:spPr>
      </p:pic>
      <p:sp>
        <p:nvSpPr>
          <p:cNvPr id="4" name="Title 1">
            <a:extLst>
              <a:ext uri="{FF2B5EF4-FFF2-40B4-BE49-F238E27FC236}">
                <a16:creationId xmlns:a16="http://schemas.microsoft.com/office/drawing/2014/main" id="{5B13D86C-CF7A-41AB-A020-B9E994BFB956}"/>
              </a:ext>
            </a:extLst>
          </p:cNvPr>
          <p:cNvSpPr txBox="1">
            <a:spLocks/>
          </p:cNvSpPr>
          <p:nvPr/>
        </p:nvSpPr>
        <p:spPr>
          <a:xfrm>
            <a:off x="1860132" y="455150"/>
            <a:ext cx="29660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firm hold</a:t>
            </a:r>
          </a:p>
        </p:txBody>
      </p:sp>
      <p:sp>
        <p:nvSpPr>
          <p:cNvPr id="6" name="Title 1"/>
          <p:cNvSpPr>
            <a:spLocks noGrp="1"/>
          </p:cNvSpPr>
          <p:nvPr>
            <p:ph type="title"/>
          </p:nvPr>
        </p:nvSpPr>
        <p:spPr>
          <a:xfrm>
            <a:off x="457200" y="274638"/>
            <a:ext cx="8229600" cy="2620962"/>
          </a:xfrm>
        </p:spPr>
        <p:txBody>
          <a:bodyPr/>
          <a:lstStyle/>
          <a:p>
            <a:r>
              <a:rPr lang="en-US" b="1" dirty="0">
                <a:solidFill>
                  <a:schemeClr val="bg1"/>
                </a:solidFill>
                <a:effectLst>
                  <a:glow rad="63500">
                    <a:schemeClr val="tx1"/>
                  </a:glow>
                </a:effectLst>
              </a:rPr>
              <a:t>Take firm hold of instruction, do not let go; Keep her, for she is your life. </a:t>
            </a:r>
            <a:r>
              <a:rPr lang="en-US" sz="3200" b="1" i="1" dirty="0">
                <a:solidFill>
                  <a:schemeClr val="bg1"/>
                </a:solidFill>
                <a:effectLst>
                  <a:glow rad="63500">
                    <a:schemeClr val="tx1"/>
                  </a:glow>
                </a:effectLst>
              </a:rPr>
              <a:t>– Proverbs 4:13 </a:t>
            </a:r>
          </a:p>
        </p:txBody>
      </p:sp>
    </p:spTree>
    <p:extLst>
      <p:ext uri="{BB962C8B-B14F-4D97-AF65-F5344CB8AC3E}">
        <p14:creationId xmlns:p14="http://schemas.microsoft.com/office/powerpoint/2010/main" val="973208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understanding-photosynthesis9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0" y="-26988"/>
            <a:ext cx="10363200" cy="688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8" name="Rectangle 2"/>
          <p:cNvSpPr>
            <a:spLocks noChangeArrowheads="1"/>
          </p:cNvSpPr>
          <p:nvPr/>
        </p:nvSpPr>
        <p:spPr bwMode="auto">
          <a:xfrm>
            <a:off x="533400" y="9906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0000FF"/>
                </a:solidFill>
                <a:effectLst>
                  <a:glow rad="127000">
                    <a:srgbClr val="0000FF">
                      <a:alpha val="40000"/>
                    </a:srgbClr>
                  </a:glow>
                </a:effectLst>
              </a:rPr>
              <a:t>But the natural man does   not receive the things of     the Spirit of God, for they are foolishness to him; nor can he know them, because they are spiritually discerned.        </a:t>
            </a:r>
            <a:r>
              <a:rPr lang="en-US" altLang="en-US" sz="3200" b="1" i="1" dirty="0">
                <a:solidFill>
                  <a:srgbClr val="0000FF"/>
                </a:solidFill>
                <a:effectLst>
                  <a:glow rad="127000">
                    <a:srgbClr val="0000FF">
                      <a:alpha val="40000"/>
                    </a:srgbClr>
                  </a:glow>
                </a:effectLst>
              </a:rPr>
              <a:t>– 1</a:t>
            </a:r>
            <a:r>
              <a:rPr lang="en-US" altLang="en-US" sz="3200" b="1" i="1" baseline="30000" dirty="0">
                <a:solidFill>
                  <a:srgbClr val="0000FF"/>
                </a:solidFill>
                <a:effectLst>
                  <a:glow rad="127000">
                    <a:srgbClr val="0000FF">
                      <a:alpha val="40000"/>
                    </a:srgbClr>
                  </a:glow>
                </a:effectLst>
              </a:rPr>
              <a:t>st</a:t>
            </a:r>
            <a:r>
              <a:rPr lang="en-US" altLang="en-US" sz="3200" b="1" i="1" dirty="0">
                <a:solidFill>
                  <a:srgbClr val="0000FF"/>
                </a:solidFill>
                <a:effectLst>
                  <a:glow rad="127000">
                    <a:srgbClr val="0000FF">
                      <a:alpha val="40000"/>
                    </a:srgbClr>
                  </a:glow>
                </a:effectLst>
              </a:rPr>
              <a:t> Corinthians 2:14</a:t>
            </a:r>
            <a:r>
              <a:rPr lang="en-US" altLang="en-US" dirty="0">
                <a:effectLst>
                  <a:glow rad="127000">
                    <a:srgbClr val="0000FF">
                      <a:alpha val="40000"/>
                    </a:srgbClr>
                  </a:glow>
                </a:effectLst>
              </a:rPr>
              <a:t> </a:t>
            </a:r>
          </a:p>
        </p:txBody>
      </p:sp>
      <p:sp>
        <p:nvSpPr>
          <p:cNvPr id="75783" name="Rectangle 7"/>
          <p:cNvSpPr>
            <a:spLocks noChangeArrowheads="1"/>
          </p:cNvSpPr>
          <p:nvPr/>
        </p:nvSpPr>
        <p:spPr bwMode="auto">
          <a:xfrm>
            <a:off x="457200" y="9906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But the natural man does   not receive the things of     the Spirit of God, for they are foolishness to him; nor can he know them, because they are spiritually discerned.        </a:t>
            </a:r>
            <a:r>
              <a:rPr lang="en-US" altLang="en-US" sz="3200" b="1" i="1" dirty="0">
                <a:solidFill>
                  <a:schemeClr val="bg1"/>
                </a:solidFill>
                <a:effectLst>
                  <a:glow rad="63500">
                    <a:schemeClr val="tx1"/>
                  </a:glow>
                </a:effectLst>
              </a:rPr>
              <a:t>– 1</a:t>
            </a:r>
            <a:r>
              <a:rPr lang="en-US" altLang="en-US" sz="3200" b="1" i="1" baseline="30000" dirty="0">
                <a:solidFill>
                  <a:schemeClr val="bg1"/>
                </a:solidFill>
                <a:effectLst>
                  <a:glow rad="63500">
                    <a:schemeClr val="tx1"/>
                  </a:glow>
                </a:effectLst>
              </a:rPr>
              <a:t>st</a:t>
            </a:r>
            <a:r>
              <a:rPr lang="en-US" altLang="en-US" sz="3200" b="1" i="1" dirty="0">
                <a:solidFill>
                  <a:schemeClr val="bg1"/>
                </a:solidFill>
                <a:effectLst>
                  <a:glow rad="63500">
                    <a:schemeClr val="tx1"/>
                  </a:glow>
                </a:effectLst>
              </a:rPr>
              <a:t> Corinthians 2:14</a:t>
            </a:r>
            <a:r>
              <a:rPr lang="en-US" altLang="en-US" dirty="0">
                <a:effectLst>
                  <a:glow rad="63500">
                    <a:schemeClr val="tx1"/>
                  </a:glow>
                </a:effectLst>
              </a:rPr>
              <a:t> </a:t>
            </a:r>
          </a:p>
        </p:txBody>
      </p:sp>
      <p:sp>
        <p:nvSpPr>
          <p:cNvPr id="75790" name="Rectangle 14"/>
          <p:cNvSpPr>
            <a:spLocks noChangeArrowheads="1"/>
          </p:cNvSpPr>
          <p:nvPr/>
        </p:nvSpPr>
        <p:spPr bwMode="auto">
          <a:xfrm>
            <a:off x="685800" y="9906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a:solidFill>
                  <a:schemeClr val="bg1"/>
                </a:solidFill>
              </a:rPr>
              <a:t> </a:t>
            </a:r>
            <a:r>
              <a:rPr lang="en-US" altLang="en-US" sz="4700" b="1">
                <a:solidFill>
                  <a:schemeClr val="bg1"/>
                </a:solidFill>
              </a:rPr>
              <a:t> </a:t>
            </a:r>
            <a:r>
              <a:rPr lang="en-US" altLang="en-US" b="1">
                <a:solidFill>
                  <a:schemeClr val="tx1"/>
                </a:solidFill>
              </a:rPr>
              <a:t>natural man</a:t>
            </a:r>
            <a:endParaRPr lang="en-US" altLang="en-US">
              <a:solidFill>
                <a:schemeClr val="tx1"/>
              </a:solidFill>
            </a:endParaRPr>
          </a:p>
        </p:txBody>
      </p:sp>
      <p:sp>
        <p:nvSpPr>
          <p:cNvPr id="75784" name="Rectangle 8"/>
          <p:cNvSpPr>
            <a:spLocks noChangeArrowheads="1"/>
          </p:cNvSpPr>
          <p:nvPr/>
        </p:nvSpPr>
        <p:spPr bwMode="auto">
          <a:xfrm>
            <a:off x="609600" y="9906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a:solidFill>
                  <a:schemeClr val="bg1"/>
                </a:solidFill>
                <a:effectLst>
                  <a:glow rad="63500">
                    <a:schemeClr val="tx1"/>
                  </a:glow>
                </a:effectLst>
              </a:rPr>
              <a:t> </a:t>
            </a:r>
            <a:r>
              <a:rPr lang="en-US" altLang="en-US" sz="4700" b="1">
                <a:solidFill>
                  <a:schemeClr val="bg1"/>
                </a:solidFill>
                <a:effectLst>
                  <a:glow rad="63500">
                    <a:schemeClr val="tx1"/>
                  </a:glow>
                </a:effectLst>
              </a:rPr>
              <a:t> </a:t>
            </a:r>
            <a:r>
              <a:rPr lang="en-US" altLang="en-US" b="1">
                <a:solidFill>
                  <a:schemeClr val="bg1"/>
                </a:solidFill>
                <a:effectLst>
                  <a:glow rad="63500">
                    <a:schemeClr val="tx1"/>
                  </a:glow>
                </a:effectLst>
              </a:rPr>
              <a:t>natural man</a:t>
            </a:r>
            <a:endParaRPr lang="en-US" altLang="en-US">
              <a:solidFill>
                <a:schemeClr val="bg1"/>
              </a:solidFill>
              <a:effectLst>
                <a:glow rad="63500">
                  <a:schemeClr val="tx1"/>
                </a:glow>
              </a:effectLst>
            </a:endParaRPr>
          </a:p>
        </p:txBody>
      </p:sp>
      <p:sp>
        <p:nvSpPr>
          <p:cNvPr id="75792" name="Rectangle 16"/>
          <p:cNvSpPr>
            <a:spLocks noChangeArrowheads="1"/>
          </p:cNvSpPr>
          <p:nvPr/>
        </p:nvSpPr>
        <p:spPr bwMode="auto">
          <a:xfrm>
            <a:off x="-2362200" y="16764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800" b="1">
                <a:solidFill>
                  <a:schemeClr val="bg1"/>
                </a:solidFill>
              </a:rPr>
              <a:t> </a:t>
            </a:r>
            <a:r>
              <a:rPr lang="en-US" altLang="en-US" sz="5100" b="1">
                <a:solidFill>
                  <a:schemeClr val="bg1"/>
                </a:solidFill>
              </a:rPr>
              <a:t> </a:t>
            </a:r>
            <a:r>
              <a:rPr lang="en-US" altLang="en-US" b="1">
                <a:solidFill>
                  <a:schemeClr val="tx1"/>
                </a:solidFill>
              </a:rPr>
              <a:t>not</a:t>
            </a:r>
            <a:endParaRPr lang="en-US" altLang="en-US">
              <a:solidFill>
                <a:schemeClr val="tx1"/>
              </a:solidFill>
            </a:endParaRPr>
          </a:p>
        </p:txBody>
      </p:sp>
      <p:sp>
        <p:nvSpPr>
          <p:cNvPr id="75781" name="Rectangle 5"/>
          <p:cNvSpPr>
            <a:spLocks noChangeArrowheads="1"/>
          </p:cNvSpPr>
          <p:nvPr/>
        </p:nvSpPr>
        <p:spPr bwMode="auto">
          <a:xfrm>
            <a:off x="-2438400" y="16764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800" b="1">
                <a:solidFill>
                  <a:schemeClr val="bg1"/>
                </a:solidFill>
                <a:effectLst>
                  <a:glow rad="63500">
                    <a:schemeClr val="tx1"/>
                  </a:glow>
                </a:effectLst>
              </a:rPr>
              <a:t> </a:t>
            </a:r>
            <a:r>
              <a:rPr lang="en-US" altLang="en-US" sz="5100" b="1">
                <a:solidFill>
                  <a:schemeClr val="bg1"/>
                </a:solidFill>
                <a:effectLst>
                  <a:glow rad="63500">
                    <a:schemeClr val="tx1"/>
                  </a:glow>
                </a:effectLst>
              </a:rPr>
              <a:t> </a:t>
            </a:r>
            <a:r>
              <a:rPr lang="en-US" altLang="en-US" b="1">
                <a:solidFill>
                  <a:schemeClr val="bg1"/>
                </a:solidFill>
                <a:effectLst>
                  <a:glow rad="63500">
                    <a:schemeClr val="tx1"/>
                  </a:glow>
                </a:effectLst>
              </a:rPr>
              <a:t>not</a:t>
            </a:r>
            <a:endParaRPr lang="en-US" altLang="en-US">
              <a:solidFill>
                <a:schemeClr val="bg1"/>
              </a:solidFill>
              <a:effectLst>
                <a:glow rad="63500">
                  <a:schemeClr val="tx1"/>
                </a:glow>
              </a:effectLst>
            </a:endParaRPr>
          </a:p>
        </p:txBody>
      </p:sp>
      <p:sp>
        <p:nvSpPr>
          <p:cNvPr id="75791" name="Rectangle 15"/>
          <p:cNvSpPr>
            <a:spLocks noChangeArrowheads="1"/>
          </p:cNvSpPr>
          <p:nvPr/>
        </p:nvSpPr>
        <p:spPr bwMode="auto">
          <a:xfrm>
            <a:off x="-762000" y="23622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900" b="1">
                <a:solidFill>
                  <a:schemeClr val="bg1"/>
                </a:solidFill>
              </a:rPr>
              <a:t> </a:t>
            </a:r>
            <a:r>
              <a:rPr lang="en-US" altLang="en-US" sz="4700" b="1">
                <a:solidFill>
                  <a:schemeClr val="bg1"/>
                </a:solidFill>
              </a:rPr>
              <a:t> </a:t>
            </a:r>
            <a:r>
              <a:rPr lang="en-US" altLang="en-US" b="1">
                <a:solidFill>
                  <a:schemeClr val="tx1"/>
                </a:solidFill>
              </a:rPr>
              <a:t>Spirit of God</a:t>
            </a:r>
            <a:endParaRPr lang="en-US" altLang="en-US">
              <a:solidFill>
                <a:schemeClr val="tx1"/>
              </a:solidFill>
            </a:endParaRPr>
          </a:p>
        </p:txBody>
      </p:sp>
      <p:sp>
        <p:nvSpPr>
          <p:cNvPr id="75785" name="Rectangle 9"/>
          <p:cNvSpPr>
            <a:spLocks noChangeArrowheads="1"/>
          </p:cNvSpPr>
          <p:nvPr/>
        </p:nvSpPr>
        <p:spPr bwMode="auto">
          <a:xfrm>
            <a:off x="-838200" y="2362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900" b="1">
                <a:solidFill>
                  <a:schemeClr val="bg1"/>
                </a:solidFill>
                <a:effectLst>
                  <a:glow rad="63500">
                    <a:schemeClr val="tx1"/>
                  </a:glow>
                </a:effectLst>
              </a:rPr>
              <a:t> </a:t>
            </a:r>
            <a:r>
              <a:rPr lang="en-US" altLang="en-US" sz="4700" b="1">
                <a:solidFill>
                  <a:schemeClr val="bg1"/>
                </a:solidFill>
                <a:effectLst>
                  <a:glow rad="63500">
                    <a:schemeClr val="tx1"/>
                  </a:glow>
                </a:effectLst>
              </a:rPr>
              <a:t> </a:t>
            </a:r>
            <a:r>
              <a:rPr lang="en-US" altLang="en-US" b="1">
                <a:solidFill>
                  <a:schemeClr val="bg1"/>
                </a:solidFill>
                <a:effectLst>
                  <a:glow rad="63500">
                    <a:schemeClr val="tx1"/>
                  </a:glow>
                </a:effectLst>
              </a:rPr>
              <a:t>Spirit of God</a:t>
            </a:r>
            <a:endParaRPr lang="en-US" altLang="en-US">
              <a:solidFill>
                <a:schemeClr val="bg1"/>
              </a:solidFill>
              <a:effectLst>
                <a:glow rad="63500">
                  <a:schemeClr val="tx1"/>
                </a:glow>
              </a:effectLst>
            </a:endParaRPr>
          </a:p>
        </p:txBody>
      </p:sp>
      <p:sp>
        <p:nvSpPr>
          <p:cNvPr id="75794" name="Rectangle 18"/>
          <p:cNvSpPr>
            <a:spLocks noChangeArrowheads="1"/>
          </p:cNvSpPr>
          <p:nvPr/>
        </p:nvSpPr>
        <p:spPr bwMode="auto">
          <a:xfrm>
            <a:off x="-1524000" y="29718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tx1"/>
                </a:solidFill>
              </a:rPr>
              <a:t>foolishness</a:t>
            </a:r>
            <a:endParaRPr lang="en-US" altLang="en-US">
              <a:solidFill>
                <a:schemeClr val="tx1"/>
              </a:solidFill>
            </a:endParaRPr>
          </a:p>
        </p:txBody>
      </p:sp>
      <p:sp>
        <p:nvSpPr>
          <p:cNvPr id="75786" name="Rectangle 10"/>
          <p:cNvSpPr>
            <a:spLocks noChangeArrowheads="1"/>
          </p:cNvSpPr>
          <p:nvPr/>
        </p:nvSpPr>
        <p:spPr bwMode="auto">
          <a:xfrm>
            <a:off x="-1600200" y="2971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bg1"/>
                </a:solidFill>
                <a:effectLst>
                  <a:glow rad="63500">
                    <a:schemeClr val="tx1"/>
                  </a:glow>
                </a:effectLst>
              </a:rPr>
              <a:t>foolishness</a:t>
            </a:r>
            <a:endParaRPr lang="en-US" altLang="en-US">
              <a:solidFill>
                <a:schemeClr val="bg1"/>
              </a:solidFill>
              <a:effectLst>
                <a:glow rad="63500">
                  <a:schemeClr val="tx1"/>
                </a:glow>
              </a:effectLst>
            </a:endParaRPr>
          </a:p>
        </p:txBody>
      </p:sp>
      <p:sp>
        <p:nvSpPr>
          <p:cNvPr id="75793" name="Rectangle 17"/>
          <p:cNvSpPr>
            <a:spLocks noChangeArrowheads="1"/>
          </p:cNvSpPr>
          <p:nvPr/>
        </p:nvSpPr>
        <p:spPr bwMode="auto">
          <a:xfrm>
            <a:off x="-1828800" y="3657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a:solidFill>
                  <a:schemeClr val="bg1"/>
                </a:solidFill>
              </a:rPr>
              <a:t> </a:t>
            </a:r>
            <a:r>
              <a:rPr lang="en-US" altLang="en-US" sz="4800" b="1">
                <a:solidFill>
                  <a:schemeClr val="bg1"/>
                </a:solidFill>
              </a:rPr>
              <a:t> </a:t>
            </a:r>
            <a:r>
              <a:rPr lang="en-US" altLang="en-US" b="1">
                <a:solidFill>
                  <a:schemeClr val="tx1"/>
                </a:solidFill>
              </a:rPr>
              <a:t>know</a:t>
            </a:r>
            <a:endParaRPr lang="en-US" altLang="en-US">
              <a:solidFill>
                <a:schemeClr val="tx1"/>
              </a:solidFill>
            </a:endParaRPr>
          </a:p>
        </p:txBody>
      </p:sp>
      <p:sp>
        <p:nvSpPr>
          <p:cNvPr id="75787" name="Rectangle 11"/>
          <p:cNvSpPr>
            <a:spLocks noChangeArrowheads="1"/>
          </p:cNvSpPr>
          <p:nvPr/>
        </p:nvSpPr>
        <p:spPr bwMode="auto">
          <a:xfrm>
            <a:off x="-1905000" y="36576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a:solidFill>
                  <a:schemeClr val="bg1"/>
                </a:solidFill>
                <a:effectLst>
                  <a:glow rad="63500">
                    <a:schemeClr val="tx1"/>
                  </a:glow>
                </a:effectLst>
              </a:rPr>
              <a:t> </a:t>
            </a:r>
            <a:r>
              <a:rPr lang="en-US" altLang="en-US" sz="4800" b="1">
                <a:solidFill>
                  <a:schemeClr val="bg1"/>
                </a:solidFill>
                <a:effectLst>
                  <a:glow rad="63500">
                    <a:schemeClr val="tx1"/>
                  </a:glow>
                </a:effectLst>
              </a:rPr>
              <a:t> </a:t>
            </a:r>
            <a:r>
              <a:rPr lang="en-US" altLang="en-US" b="1">
                <a:solidFill>
                  <a:schemeClr val="bg1"/>
                </a:solidFill>
                <a:effectLst>
                  <a:glow rad="63500">
                    <a:schemeClr val="tx1"/>
                  </a:glow>
                </a:effectLst>
              </a:rPr>
              <a:t>know</a:t>
            </a:r>
            <a:endParaRPr lang="en-US" altLang="en-US">
              <a:solidFill>
                <a:schemeClr val="bg1"/>
              </a:solidFill>
              <a:effectLst>
                <a:glow rad="63500">
                  <a:schemeClr val="tx1"/>
                </a:glow>
              </a:effectLst>
            </a:endParaRPr>
          </a:p>
        </p:txBody>
      </p:sp>
      <p:sp>
        <p:nvSpPr>
          <p:cNvPr id="75795" name="Rectangle 19"/>
          <p:cNvSpPr>
            <a:spLocks noChangeArrowheads="1"/>
          </p:cNvSpPr>
          <p:nvPr/>
        </p:nvSpPr>
        <p:spPr bwMode="auto">
          <a:xfrm>
            <a:off x="-609600" y="43434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a:solidFill>
                  <a:schemeClr val="bg1"/>
                </a:solidFill>
              </a:rPr>
              <a:t> </a:t>
            </a:r>
            <a:r>
              <a:rPr lang="en-US" altLang="en-US" sz="3100" b="1">
                <a:solidFill>
                  <a:schemeClr val="bg1"/>
                </a:solidFill>
              </a:rPr>
              <a:t> </a:t>
            </a:r>
            <a:r>
              <a:rPr lang="en-US" altLang="en-US" sz="3800" b="1">
                <a:solidFill>
                  <a:schemeClr val="bg1"/>
                </a:solidFill>
              </a:rPr>
              <a:t> </a:t>
            </a:r>
            <a:r>
              <a:rPr lang="en-US" altLang="en-US" b="1">
                <a:solidFill>
                  <a:schemeClr val="bg1"/>
                </a:solidFill>
              </a:rPr>
              <a:t>spiritually</a:t>
            </a:r>
          </a:p>
        </p:txBody>
      </p:sp>
      <p:sp>
        <p:nvSpPr>
          <p:cNvPr id="75796" name="Rectangle 20"/>
          <p:cNvSpPr>
            <a:spLocks noChangeArrowheads="1"/>
          </p:cNvSpPr>
          <p:nvPr/>
        </p:nvSpPr>
        <p:spPr bwMode="auto">
          <a:xfrm>
            <a:off x="2362200" y="43434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bg1"/>
                </a:solidFill>
              </a:rPr>
              <a:t>discerned</a:t>
            </a:r>
          </a:p>
        </p:txBody>
      </p:sp>
      <p:sp>
        <p:nvSpPr>
          <p:cNvPr id="75789" name="Rectangle 13"/>
          <p:cNvSpPr>
            <a:spLocks noChangeArrowheads="1"/>
          </p:cNvSpPr>
          <p:nvPr/>
        </p:nvSpPr>
        <p:spPr bwMode="auto">
          <a:xfrm>
            <a:off x="2286000" y="43434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bg1"/>
                </a:solidFill>
                <a:effectLst>
                  <a:glow rad="63500">
                    <a:schemeClr val="tx1"/>
                  </a:glow>
                </a:effectLst>
              </a:rPr>
              <a:t>discerned</a:t>
            </a:r>
          </a:p>
        </p:txBody>
      </p:sp>
      <p:sp>
        <p:nvSpPr>
          <p:cNvPr id="75788" name="Rectangle 12"/>
          <p:cNvSpPr>
            <a:spLocks noChangeArrowheads="1"/>
          </p:cNvSpPr>
          <p:nvPr/>
        </p:nvSpPr>
        <p:spPr bwMode="auto">
          <a:xfrm>
            <a:off x="-685800" y="43434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dirty="0">
                <a:solidFill>
                  <a:schemeClr val="bg1"/>
                </a:solidFill>
                <a:effectLst>
                  <a:glow rad="63500">
                    <a:schemeClr val="tx1"/>
                  </a:glow>
                </a:effectLst>
              </a:rPr>
              <a:t> </a:t>
            </a:r>
            <a:r>
              <a:rPr lang="en-US" altLang="en-US" sz="3100" b="1" dirty="0">
                <a:solidFill>
                  <a:schemeClr val="bg1"/>
                </a:solidFill>
                <a:effectLst>
                  <a:glow rad="63500">
                    <a:schemeClr val="tx1"/>
                  </a:glow>
                </a:effectLst>
              </a:rPr>
              <a:t> </a:t>
            </a:r>
            <a:r>
              <a:rPr lang="en-US" altLang="en-US" sz="3800" b="1" dirty="0">
                <a:solidFill>
                  <a:schemeClr val="bg1"/>
                </a:solidFill>
                <a:effectLst>
                  <a:glow rad="63500">
                    <a:schemeClr val="tx1"/>
                  </a:glow>
                </a:effectLst>
              </a:rPr>
              <a:t> </a:t>
            </a:r>
            <a:r>
              <a:rPr lang="en-US" altLang="en-US" b="1" dirty="0">
                <a:solidFill>
                  <a:schemeClr val="bg1"/>
                </a:solidFill>
                <a:effectLst>
                  <a:glow rad="63500">
                    <a:schemeClr val="tx1"/>
                  </a:glow>
                </a:effectLst>
              </a:rPr>
              <a:t>spiritually</a:t>
            </a:r>
          </a:p>
        </p:txBody>
      </p:sp>
      <p:sp>
        <p:nvSpPr>
          <p:cNvPr id="75800" name="Rectangle 24"/>
          <p:cNvSpPr>
            <a:spLocks noChangeArrowheads="1"/>
          </p:cNvSpPr>
          <p:nvPr/>
        </p:nvSpPr>
        <p:spPr bwMode="auto">
          <a:xfrm rot="1664657">
            <a:off x="520700" y="2930525"/>
            <a:ext cx="75469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 </a:t>
            </a:r>
            <a:r>
              <a:rPr lang="en-US" altLang="en-US" sz="4000" b="1"/>
              <a:t> </a:t>
            </a:r>
            <a:r>
              <a:rPr lang="en-US" altLang="en-US" b="1">
                <a:solidFill>
                  <a:schemeClr val="tx1"/>
                </a:solidFill>
              </a:rPr>
              <a:t>God</a:t>
            </a:r>
            <a:endParaRPr lang="en-US" altLang="en-US">
              <a:solidFill>
                <a:schemeClr val="tx1"/>
              </a:solidFill>
            </a:endParaRPr>
          </a:p>
        </p:txBody>
      </p:sp>
      <p:sp>
        <p:nvSpPr>
          <p:cNvPr id="75798" name="Rectangle 22"/>
          <p:cNvSpPr>
            <a:spLocks noChangeArrowheads="1"/>
          </p:cNvSpPr>
          <p:nvPr/>
        </p:nvSpPr>
        <p:spPr bwMode="auto">
          <a:xfrm rot="1664657">
            <a:off x="528638" y="2886075"/>
            <a:ext cx="7394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tx1"/>
                  </a:glow>
                </a:effectLst>
              </a:rPr>
              <a:t> </a:t>
            </a:r>
            <a:r>
              <a:rPr lang="en-US" altLang="en-US" sz="4000" b="1" dirty="0">
                <a:effectLst>
                  <a:glow rad="63500">
                    <a:schemeClr val="tx1"/>
                  </a:glow>
                </a:effectLst>
              </a:rPr>
              <a:t> </a:t>
            </a:r>
            <a:r>
              <a:rPr lang="en-US" altLang="en-US" b="1" dirty="0">
                <a:solidFill>
                  <a:srgbClr val="FFFF00"/>
                </a:solidFill>
                <a:effectLst>
                  <a:glow rad="63500">
                    <a:schemeClr val="tx1"/>
                  </a:glow>
                </a:effectLst>
              </a:rPr>
              <a:t>God</a:t>
            </a:r>
            <a:endParaRPr lang="en-US" altLang="en-US" dirty="0">
              <a:solidFill>
                <a:srgbClr val="FFFF00"/>
              </a:solidFill>
              <a:effectLst>
                <a:glow rad="63500">
                  <a:schemeClr val="tx1"/>
                </a:glow>
              </a:effectLst>
            </a:endParaRPr>
          </a:p>
        </p:txBody>
      </p:sp>
      <p:sp>
        <p:nvSpPr>
          <p:cNvPr id="75799" name="Rectangle 23" hidden="1"/>
          <p:cNvSpPr>
            <a:spLocks noChangeArrowheads="1"/>
          </p:cNvSpPr>
          <p:nvPr/>
        </p:nvSpPr>
        <p:spPr bwMode="auto">
          <a:xfrm>
            <a:off x="1371600" y="12954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  </a:t>
            </a:r>
            <a:r>
              <a:rPr lang="en-US" altLang="en-US" b="1">
                <a:solidFill>
                  <a:schemeClr val="bg1"/>
                </a:solidFill>
              </a:rPr>
              <a:t>God</a:t>
            </a:r>
            <a:endParaRPr lang="en-US" altLang="en-US">
              <a:solidFill>
                <a:schemeClr val="bg1"/>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decel="50000" fill="hold">
                                          <p:stCondLst>
                                            <p:cond delay="0"/>
                                          </p:stCondLst>
                                        </p:cTn>
                                        <p:tgtEl>
                                          <p:spTgt spid="757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57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5778"/>
                                        </p:tgtEl>
                                        <p:attrNameLst>
                                          <p:attrName>ppt_w</p:attrName>
                                        </p:attrNameLst>
                                      </p:cBhvr>
                                      <p:tavLst>
                                        <p:tav tm="0">
                                          <p:val>
                                            <p:strVal val="#ppt_w*.05"/>
                                          </p:val>
                                        </p:tav>
                                        <p:tav tm="100000">
                                          <p:val>
                                            <p:strVal val="#ppt_w"/>
                                          </p:val>
                                        </p:tav>
                                      </p:tavLst>
                                    </p:anim>
                                    <p:anim calcmode="lin" valueType="num">
                                      <p:cBhvr>
                                        <p:cTn id="10" dur="1000" fill="hold"/>
                                        <p:tgtEl>
                                          <p:spTgt spid="757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57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57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57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577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5783"/>
                                        </p:tgtEl>
                                        <p:attrNameLst>
                                          <p:attrName>style.visibility</p:attrName>
                                        </p:attrNameLst>
                                      </p:cBhvr>
                                      <p:to>
                                        <p:strVal val="visible"/>
                                      </p:to>
                                    </p:set>
                                    <p:anim calcmode="lin" valueType="num">
                                      <p:cBhvr>
                                        <p:cTn id="17" dur="500" decel="50000" fill="hold">
                                          <p:stCondLst>
                                            <p:cond delay="0"/>
                                          </p:stCondLst>
                                        </p:cTn>
                                        <p:tgtEl>
                                          <p:spTgt spid="7578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578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5783"/>
                                        </p:tgtEl>
                                        <p:attrNameLst>
                                          <p:attrName>ppt_w</p:attrName>
                                        </p:attrNameLst>
                                      </p:cBhvr>
                                      <p:tavLst>
                                        <p:tav tm="0">
                                          <p:val>
                                            <p:strVal val="#ppt_w*.05"/>
                                          </p:val>
                                        </p:tav>
                                        <p:tav tm="100000">
                                          <p:val>
                                            <p:strVal val="#ppt_w"/>
                                          </p:val>
                                        </p:tav>
                                      </p:tavLst>
                                    </p:anim>
                                    <p:anim calcmode="lin" valueType="num">
                                      <p:cBhvr>
                                        <p:cTn id="20" dur="1000" fill="hold"/>
                                        <p:tgtEl>
                                          <p:spTgt spid="7578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578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578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578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578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7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7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7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7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7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7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789"/>
                                        </p:tgtEl>
                                        <p:attrNameLst>
                                          <p:attrName>style.visibility</p:attrName>
                                        </p:attrNameLst>
                                      </p:cBhvr>
                                      <p:to>
                                        <p:strVal val="visible"/>
                                      </p:to>
                                    </p:set>
                                  </p:childTnLst>
                                </p:cTn>
                              </p:par>
                              <p:par>
                                <p:cTn id="41" presetID="3" presetClass="emph" presetSubtype="2" fill="hold" grpId="2" nodeType="withEffect">
                                  <p:stCondLst>
                                    <p:cond delay="0"/>
                                  </p:stCondLst>
                                  <p:childTnLst>
                                    <p:animClr clrSpc="rgb" dir="cw">
                                      <p:cBhvr override="childStyle">
                                        <p:cTn id="42" dur="2000" fill="hold"/>
                                        <p:tgtEl>
                                          <p:spTgt spid="75784"/>
                                        </p:tgtEl>
                                        <p:attrNameLst>
                                          <p:attrName>style.color</p:attrName>
                                        </p:attrNameLst>
                                      </p:cBhvr>
                                      <p:to>
                                        <a:srgbClr val="FFFF00"/>
                                      </p:to>
                                    </p:animClr>
                                  </p:childTnLst>
                                </p:cTn>
                              </p:par>
                              <p:par>
                                <p:cTn id="43" presetID="3" presetClass="emph" presetSubtype="2" fill="hold" grpId="2" nodeType="withEffect">
                                  <p:stCondLst>
                                    <p:cond delay="0"/>
                                  </p:stCondLst>
                                  <p:childTnLst>
                                    <p:animClr clrSpc="rgb" dir="cw">
                                      <p:cBhvr override="childStyle">
                                        <p:cTn id="44" dur="2000" fill="hold"/>
                                        <p:tgtEl>
                                          <p:spTgt spid="75781"/>
                                        </p:tgtEl>
                                        <p:attrNameLst>
                                          <p:attrName>style.color</p:attrName>
                                        </p:attrNameLst>
                                      </p:cBhvr>
                                      <p:to>
                                        <a:srgbClr val="FFFF00"/>
                                      </p:to>
                                    </p:animClr>
                                  </p:childTnLst>
                                </p:cTn>
                              </p:par>
                              <p:par>
                                <p:cTn id="45" presetID="3" presetClass="emph" presetSubtype="2" fill="hold" grpId="2" nodeType="withEffect">
                                  <p:stCondLst>
                                    <p:cond delay="0"/>
                                  </p:stCondLst>
                                  <p:childTnLst>
                                    <p:animClr clrSpc="rgb" dir="cw">
                                      <p:cBhvr override="childStyle">
                                        <p:cTn id="46" dur="2000" fill="hold"/>
                                        <p:tgtEl>
                                          <p:spTgt spid="75785"/>
                                        </p:tgtEl>
                                        <p:attrNameLst>
                                          <p:attrName>style.color</p:attrName>
                                        </p:attrNameLst>
                                      </p:cBhvr>
                                      <p:to>
                                        <a:srgbClr val="FFFF00"/>
                                      </p:to>
                                    </p:animClr>
                                  </p:childTnLst>
                                </p:cTn>
                              </p:par>
                              <p:par>
                                <p:cTn id="47" presetID="3" presetClass="emph" presetSubtype="2" fill="hold" grpId="2" nodeType="withEffect">
                                  <p:stCondLst>
                                    <p:cond delay="0"/>
                                  </p:stCondLst>
                                  <p:childTnLst>
                                    <p:animClr clrSpc="rgb" dir="cw">
                                      <p:cBhvr override="childStyle">
                                        <p:cTn id="48" dur="2000" fill="hold"/>
                                        <p:tgtEl>
                                          <p:spTgt spid="75786"/>
                                        </p:tgtEl>
                                        <p:attrNameLst>
                                          <p:attrName>style.color</p:attrName>
                                        </p:attrNameLst>
                                      </p:cBhvr>
                                      <p:to>
                                        <a:srgbClr val="FFFF00"/>
                                      </p:to>
                                    </p:animClr>
                                  </p:childTnLst>
                                </p:cTn>
                              </p:par>
                              <p:par>
                                <p:cTn id="49" presetID="3" presetClass="emph" presetSubtype="2" fill="hold" grpId="2" nodeType="withEffect">
                                  <p:stCondLst>
                                    <p:cond delay="0"/>
                                  </p:stCondLst>
                                  <p:childTnLst>
                                    <p:animClr clrSpc="rgb" dir="cw">
                                      <p:cBhvr override="childStyle">
                                        <p:cTn id="50" dur="2000" fill="hold"/>
                                        <p:tgtEl>
                                          <p:spTgt spid="75787"/>
                                        </p:tgtEl>
                                        <p:attrNameLst>
                                          <p:attrName>style.color</p:attrName>
                                        </p:attrNameLst>
                                      </p:cBhvr>
                                      <p:to>
                                        <a:srgbClr val="FFFF00"/>
                                      </p:to>
                                    </p:animClr>
                                  </p:childTnLst>
                                </p:cTn>
                              </p:par>
                              <p:par>
                                <p:cTn id="51" presetID="8" presetClass="emph" presetSubtype="0" fill="hold" grpId="3" nodeType="withEffect">
                                  <p:stCondLst>
                                    <p:cond delay="0"/>
                                  </p:stCondLst>
                                  <p:childTnLst>
                                    <p:animRot by="1680000">
                                      <p:cBhvr>
                                        <p:cTn id="52" dur="2000" fill="hold"/>
                                        <p:tgtEl>
                                          <p:spTgt spid="75784"/>
                                        </p:tgtEl>
                                        <p:attrNameLst>
                                          <p:attrName>r</p:attrName>
                                        </p:attrNameLst>
                                      </p:cBhvr>
                                    </p:animRot>
                                  </p:childTnLst>
                                </p:cTn>
                              </p:par>
                              <p:par>
                                <p:cTn id="53" presetID="8" presetClass="emph" presetSubtype="0" fill="hold" grpId="3" nodeType="withEffect">
                                  <p:stCondLst>
                                    <p:cond delay="0"/>
                                  </p:stCondLst>
                                  <p:childTnLst>
                                    <p:animRot by="1680000">
                                      <p:cBhvr>
                                        <p:cTn id="54" dur="2000" fill="hold"/>
                                        <p:tgtEl>
                                          <p:spTgt spid="75781"/>
                                        </p:tgtEl>
                                        <p:attrNameLst>
                                          <p:attrName>r</p:attrName>
                                        </p:attrNameLst>
                                      </p:cBhvr>
                                    </p:animRot>
                                  </p:childTnLst>
                                </p:cTn>
                              </p:par>
                              <p:par>
                                <p:cTn id="55" presetID="8" presetClass="emph" presetSubtype="0" fill="hold" grpId="3" nodeType="withEffect">
                                  <p:stCondLst>
                                    <p:cond delay="0"/>
                                  </p:stCondLst>
                                  <p:childTnLst>
                                    <p:animRot by="1680000">
                                      <p:cBhvr>
                                        <p:cTn id="56" dur="2000" fill="hold"/>
                                        <p:tgtEl>
                                          <p:spTgt spid="75787"/>
                                        </p:tgtEl>
                                        <p:attrNameLst>
                                          <p:attrName>r</p:attrName>
                                        </p:attrNameLst>
                                      </p:cBhvr>
                                    </p:animRot>
                                  </p:childTnLst>
                                </p:cTn>
                              </p:par>
                              <p:par>
                                <p:cTn id="57" presetID="8" presetClass="emph" presetSubtype="0" fill="hold" grpId="3" nodeType="withEffect">
                                  <p:stCondLst>
                                    <p:cond delay="0"/>
                                  </p:stCondLst>
                                  <p:childTnLst>
                                    <p:animRot by="1680000">
                                      <p:cBhvr>
                                        <p:cTn id="58" dur="2000" fill="hold"/>
                                        <p:tgtEl>
                                          <p:spTgt spid="75785"/>
                                        </p:tgtEl>
                                        <p:attrNameLst>
                                          <p:attrName>r</p:attrName>
                                        </p:attrNameLst>
                                      </p:cBhvr>
                                    </p:animRot>
                                  </p:childTnLst>
                                </p:cTn>
                              </p:par>
                              <p:par>
                                <p:cTn id="59" presetID="8" presetClass="emph" presetSubtype="0" fill="hold" grpId="3" nodeType="withEffect">
                                  <p:stCondLst>
                                    <p:cond delay="0"/>
                                  </p:stCondLst>
                                  <p:childTnLst>
                                    <p:animRot by="1680000">
                                      <p:cBhvr>
                                        <p:cTn id="60" dur="2000" fill="hold"/>
                                        <p:tgtEl>
                                          <p:spTgt spid="75786"/>
                                        </p:tgtEl>
                                        <p:attrNameLst>
                                          <p:attrName>r</p:attrName>
                                        </p:attrNameLst>
                                      </p:cBhvr>
                                    </p:animRot>
                                  </p:childTnLst>
                                </p:cTn>
                              </p:par>
                              <p:par>
                                <p:cTn id="61" presetID="0" presetClass="path" presetSubtype="0" accel="50000" decel="50000" fill="hold" grpId="4" nodeType="withEffect">
                                  <p:stCondLst>
                                    <p:cond delay="0"/>
                                  </p:stCondLst>
                                  <p:childTnLst>
                                    <p:animMotion origin="layout" path="M 0.0 5.55112E-17 C -0.00799 -0.02685 -0.0158 -0.05347 -0.00417 -0.07222 C 0.00747 -0.09097 0.04462 -0.11204 0.06944 -0.11296 C 0.09427 -0.11389 0.12882 -0.08519 0.14444 -0.07778 " pathEditMode="relative" rAng="0" ptsTypes="aaaa">
                                      <p:cBhvr>
                                        <p:cTn id="62" dur="2000" fill="hold"/>
                                        <p:tgtEl>
                                          <p:spTgt spid="75781"/>
                                        </p:tgtEl>
                                        <p:attrNameLst>
                                          <p:attrName>ppt_x</p:attrName>
                                          <p:attrName>ppt_y</p:attrName>
                                        </p:attrNameLst>
                                      </p:cBhvr>
                                      <p:rCtr x="6424" y="-5694"/>
                                    </p:animMotion>
                                  </p:childTnLst>
                                </p:cTn>
                              </p:par>
                              <p:par>
                                <p:cTn id="63" presetID="0" presetClass="path" presetSubtype="0" accel="50000" decel="50000" fill="hold" grpId="4" nodeType="withEffect">
                                  <p:stCondLst>
                                    <p:cond delay="0"/>
                                  </p:stCondLst>
                                  <p:childTnLst>
                                    <p:animMotion origin="layout" path="M 3.33333E-6 -4.44444E-6 C 0.025 0.01551 0.05017 0.03125 0.09444 0.04445 C 0.13871 0.05764 0.22031 0.08681 0.26527 0.07963 C 0.31024 0.07246 0.34375 0.03889 0.36389 0.00186 C 0.38402 -0.03518 0.38906 -0.1081 0.38611 -0.14259 C 0.38316 -0.17708 0.37448 -0.18217 0.34583 -0.20555 C 0.31718 -0.22893 0.24132 -0.26713 0.21389 -0.28333 " pathEditMode="relative" rAng="0" ptsTypes="aaaaaaa">
                                      <p:cBhvr>
                                        <p:cTn id="64" dur="2000" fill="hold"/>
                                        <p:tgtEl>
                                          <p:spTgt spid="75787"/>
                                        </p:tgtEl>
                                        <p:attrNameLst>
                                          <p:attrName>ppt_x</p:attrName>
                                          <p:attrName>ppt_y</p:attrName>
                                        </p:attrNameLst>
                                      </p:cBhvr>
                                      <p:rCtr x="19444" y="-9838"/>
                                    </p:animMotion>
                                  </p:childTnLst>
                                </p:cTn>
                              </p:par>
                              <p:par>
                                <p:cTn id="65" presetID="10" presetClass="entr" presetSubtype="0" fill="hold" grpId="0" nodeType="withEffect">
                                  <p:stCondLst>
                                    <p:cond delay="0"/>
                                  </p:stCondLst>
                                  <p:childTnLst>
                                    <p:set>
                                      <p:cBhvr>
                                        <p:cTn id="66" dur="1" fill="hold">
                                          <p:stCondLst>
                                            <p:cond delay="0"/>
                                          </p:stCondLst>
                                        </p:cTn>
                                        <p:tgtEl>
                                          <p:spTgt spid="75790"/>
                                        </p:tgtEl>
                                        <p:attrNameLst>
                                          <p:attrName>style.visibility</p:attrName>
                                        </p:attrNameLst>
                                      </p:cBhvr>
                                      <p:to>
                                        <p:strVal val="visible"/>
                                      </p:to>
                                    </p:set>
                                    <p:animEffect transition="in" filter="fade">
                                      <p:cBhvr>
                                        <p:cTn id="67" dur="2000"/>
                                        <p:tgtEl>
                                          <p:spTgt spid="757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5791"/>
                                        </p:tgtEl>
                                        <p:attrNameLst>
                                          <p:attrName>style.visibility</p:attrName>
                                        </p:attrNameLst>
                                      </p:cBhvr>
                                      <p:to>
                                        <p:strVal val="visible"/>
                                      </p:to>
                                    </p:set>
                                    <p:animEffect transition="in" filter="fade">
                                      <p:cBhvr>
                                        <p:cTn id="70" dur="2000"/>
                                        <p:tgtEl>
                                          <p:spTgt spid="7579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5792"/>
                                        </p:tgtEl>
                                        <p:attrNameLst>
                                          <p:attrName>style.visibility</p:attrName>
                                        </p:attrNameLst>
                                      </p:cBhvr>
                                      <p:to>
                                        <p:strVal val="visible"/>
                                      </p:to>
                                    </p:set>
                                    <p:animEffect transition="in" filter="fade">
                                      <p:cBhvr>
                                        <p:cTn id="73" dur="2000"/>
                                        <p:tgtEl>
                                          <p:spTgt spid="7579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5793"/>
                                        </p:tgtEl>
                                        <p:attrNameLst>
                                          <p:attrName>style.visibility</p:attrName>
                                        </p:attrNameLst>
                                      </p:cBhvr>
                                      <p:to>
                                        <p:strVal val="visible"/>
                                      </p:to>
                                    </p:set>
                                    <p:animEffect transition="in" filter="fade">
                                      <p:cBhvr>
                                        <p:cTn id="76" dur="2000"/>
                                        <p:tgtEl>
                                          <p:spTgt spid="7579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5794"/>
                                        </p:tgtEl>
                                        <p:attrNameLst>
                                          <p:attrName>style.visibility</p:attrName>
                                        </p:attrNameLst>
                                      </p:cBhvr>
                                      <p:to>
                                        <p:strVal val="visible"/>
                                      </p:to>
                                    </p:set>
                                    <p:animEffect transition="in" filter="fade">
                                      <p:cBhvr>
                                        <p:cTn id="79" dur="2000"/>
                                        <p:tgtEl>
                                          <p:spTgt spid="75794"/>
                                        </p:tgtEl>
                                      </p:cBhvr>
                                    </p:animEffect>
                                  </p:childTnLst>
                                </p:cTn>
                              </p:par>
                              <p:par>
                                <p:cTn id="80" presetID="8" presetClass="emph" presetSubtype="0" fill="hold" grpId="3" nodeType="withEffect">
                                  <p:stCondLst>
                                    <p:cond delay="0"/>
                                  </p:stCondLst>
                                  <p:childTnLst>
                                    <p:animRot by="1680000">
                                      <p:cBhvr>
                                        <p:cTn id="81" dur="2000" fill="hold"/>
                                        <p:tgtEl>
                                          <p:spTgt spid="75793"/>
                                        </p:tgtEl>
                                        <p:attrNameLst>
                                          <p:attrName>r</p:attrName>
                                        </p:attrNameLst>
                                      </p:cBhvr>
                                    </p:animRot>
                                  </p:childTnLst>
                                </p:cTn>
                              </p:par>
                              <p:par>
                                <p:cTn id="82" presetID="8" presetClass="emph" presetSubtype="0" fill="hold" grpId="3" nodeType="withEffect">
                                  <p:stCondLst>
                                    <p:cond delay="0"/>
                                  </p:stCondLst>
                                  <p:childTnLst>
                                    <p:animRot by="1680000">
                                      <p:cBhvr>
                                        <p:cTn id="83" dur="2000" fill="hold"/>
                                        <p:tgtEl>
                                          <p:spTgt spid="75794"/>
                                        </p:tgtEl>
                                        <p:attrNameLst>
                                          <p:attrName>r</p:attrName>
                                        </p:attrNameLst>
                                      </p:cBhvr>
                                    </p:animRot>
                                  </p:childTnLst>
                                </p:cTn>
                              </p:par>
                              <p:par>
                                <p:cTn id="84" presetID="8" presetClass="emph" presetSubtype="0" fill="hold" grpId="3" nodeType="withEffect">
                                  <p:stCondLst>
                                    <p:cond delay="0"/>
                                  </p:stCondLst>
                                  <p:childTnLst>
                                    <p:animRot by="1680000">
                                      <p:cBhvr>
                                        <p:cTn id="85" dur="2000" fill="hold"/>
                                        <p:tgtEl>
                                          <p:spTgt spid="75790"/>
                                        </p:tgtEl>
                                        <p:attrNameLst>
                                          <p:attrName>r</p:attrName>
                                        </p:attrNameLst>
                                      </p:cBhvr>
                                    </p:animRot>
                                  </p:childTnLst>
                                </p:cTn>
                              </p:par>
                              <p:par>
                                <p:cTn id="86" presetID="8" presetClass="emph" presetSubtype="0" fill="hold" grpId="3" nodeType="withEffect">
                                  <p:stCondLst>
                                    <p:cond delay="0"/>
                                  </p:stCondLst>
                                  <p:childTnLst>
                                    <p:animRot by="1680000">
                                      <p:cBhvr>
                                        <p:cTn id="87" dur="2000" fill="hold"/>
                                        <p:tgtEl>
                                          <p:spTgt spid="75791"/>
                                        </p:tgtEl>
                                        <p:attrNameLst>
                                          <p:attrName>r</p:attrName>
                                        </p:attrNameLst>
                                      </p:cBhvr>
                                    </p:animRot>
                                  </p:childTnLst>
                                </p:cTn>
                              </p:par>
                              <p:par>
                                <p:cTn id="88" presetID="8" presetClass="emph" presetSubtype="0" fill="hold" grpId="3" nodeType="withEffect">
                                  <p:stCondLst>
                                    <p:cond delay="0"/>
                                  </p:stCondLst>
                                  <p:childTnLst>
                                    <p:animRot by="1680000">
                                      <p:cBhvr>
                                        <p:cTn id="89" dur="2000" fill="hold"/>
                                        <p:tgtEl>
                                          <p:spTgt spid="75792"/>
                                        </p:tgtEl>
                                        <p:attrNameLst>
                                          <p:attrName>r</p:attrName>
                                        </p:attrNameLst>
                                      </p:cBhvr>
                                    </p:animRot>
                                  </p:childTnLst>
                                </p:cTn>
                              </p:par>
                              <p:par>
                                <p:cTn id="90" presetID="0" presetClass="path" presetSubtype="0" accel="50000" decel="50000" fill="hold" grpId="4" nodeType="withEffect">
                                  <p:stCondLst>
                                    <p:cond delay="0"/>
                                  </p:stCondLst>
                                  <p:childTnLst>
                                    <p:animMotion origin="layout" path="M 0.0 5.55112E-17 C -0.00799 -0.02685 -0.0158 -0.05347 -0.00417 -0.07222 C 0.00747 -0.09097 0.04462 -0.11204 0.06944 -0.11296 C 0.09427 -0.11389 0.12882 -0.08519 0.14444 -0.07778 " pathEditMode="relative" rAng="0" ptsTypes="aaaa">
                                      <p:cBhvr>
                                        <p:cTn id="91" dur="2000" fill="hold"/>
                                        <p:tgtEl>
                                          <p:spTgt spid="75792"/>
                                        </p:tgtEl>
                                        <p:attrNameLst>
                                          <p:attrName>ppt_x</p:attrName>
                                          <p:attrName>ppt_y</p:attrName>
                                        </p:attrNameLst>
                                      </p:cBhvr>
                                      <p:rCtr x="6424" y="-5694"/>
                                    </p:animMotion>
                                  </p:childTnLst>
                                </p:cTn>
                              </p:par>
                              <p:par>
                                <p:cTn id="92" presetID="0" presetClass="path" presetSubtype="0" accel="50000" decel="50000" fill="hold" grpId="4" nodeType="withEffect">
                                  <p:stCondLst>
                                    <p:cond delay="0"/>
                                  </p:stCondLst>
                                  <p:childTnLst>
                                    <p:animMotion origin="layout" path="M 3.33333E-6 -4.44444E-6 C 0.025 0.01551 0.05017 0.03125 0.09444 0.04445 C 0.13871 0.05764 0.22031 0.08681 0.26527 0.07963 C 0.31024 0.07246 0.34375 0.03889 0.36389 0.00186 C 0.38402 -0.03518 0.38906 -0.1081 0.38611 -0.14259 C 0.38316 -0.17708 0.37448 -0.18217 0.34583 -0.20555 C 0.31718 -0.22893 0.24132 -0.26713 0.21389 -0.28333 " pathEditMode="relative" rAng="0" ptsTypes="aaaaaaa">
                                      <p:cBhvr>
                                        <p:cTn id="93" dur="2000" fill="hold"/>
                                        <p:tgtEl>
                                          <p:spTgt spid="75793"/>
                                        </p:tgtEl>
                                        <p:attrNameLst>
                                          <p:attrName>ppt_x</p:attrName>
                                          <p:attrName>ppt_y</p:attrName>
                                        </p:attrNameLst>
                                      </p:cBhvr>
                                      <p:rCtr x="19444" y="-9838"/>
                                    </p:animMotion>
                                  </p:childTnLst>
                                </p:cTn>
                              </p:par>
                              <p:par>
                                <p:cTn id="94" presetID="10" presetClass="exit" presetSubtype="0" fill="hold" grpId="1" nodeType="withEffect">
                                  <p:stCondLst>
                                    <p:cond delay="0"/>
                                  </p:stCondLst>
                                  <p:childTnLst>
                                    <p:animEffect transition="out" filter="fade">
                                      <p:cBhvr>
                                        <p:cTn id="95" dur="2000"/>
                                        <p:tgtEl>
                                          <p:spTgt spid="75778"/>
                                        </p:tgtEl>
                                      </p:cBhvr>
                                    </p:animEffect>
                                    <p:set>
                                      <p:cBhvr>
                                        <p:cTn id="96" dur="1" fill="hold">
                                          <p:stCondLst>
                                            <p:cond delay="1999"/>
                                          </p:stCondLst>
                                        </p:cTn>
                                        <p:tgtEl>
                                          <p:spTgt spid="75778"/>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75783"/>
                                        </p:tgtEl>
                                      </p:cBhvr>
                                    </p:animEffect>
                                    <p:set>
                                      <p:cBhvr>
                                        <p:cTn id="99" dur="1" fill="hold">
                                          <p:stCondLst>
                                            <p:cond delay="1999"/>
                                          </p:stCondLst>
                                        </p:cTn>
                                        <p:tgtEl>
                                          <p:spTgt spid="75783"/>
                                        </p:tgtEl>
                                        <p:attrNameLst>
                                          <p:attrName>style.visibility</p:attrName>
                                        </p:attrNameLst>
                                      </p:cBhvr>
                                      <p:to>
                                        <p:strVal val="hidden"/>
                                      </p:to>
                                    </p:set>
                                  </p:childTnLst>
                                </p:cTn>
                              </p:par>
                              <p:par>
                                <p:cTn id="100" presetID="8" presetClass="emph" presetSubtype="0" fill="hold" grpId="3" nodeType="withEffect">
                                  <p:stCondLst>
                                    <p:cond delay="0"/>
                                  </p:stCondLst>
                                  <p:childTnLst>
                                    <p:animRot by="-5400000">
                                      <p:cBhvr>
                                        <p:cTn id="101" dur="2000" fill="hold"/>
                                        <p:tgtEl>
                                          <p:spTgt spid="75788"/>
                                        </p:tgtEl>
                                        <p:attrNameLst>
                                          <p:attrName>r</p:attrName>
                                        </p:attrNameLst>
                                      </p:cBhvr>
                                    </p:animRot>
                                  </p:childTnLst>
                                </p:cTn>
                              </p:par>
                              <p:par>
                                <p:cTn id="102" presetID="3" presetClass="emph" presetSubtype="2" fill="hold" grpId="2" nodeType="withEffect">
                                  <p:stCondLst>
                                    <p:cond delay="0"/>
                                  </p:stCondLst>
                                  <p:childTnLst>
                                    <p:animClr clrSpc="rgb" dir="cw">
                                      <p:cBhvr override="childStyle">
                                        <p:cTn id="103" dur="2000" fill="hold"/>
                                        <p:tgtEl>
                                          <p:spTgt spid="75788"/>
                                        </p:tgtEl>
                                        <p:attrNameLst>
                                          <p:attrName>style.color</p:attrName>
                                        </p:attrNameLst>
                                      </p:cBhvr>
                                      <p:to>
                                        <a:srgbClr val="FF0000"/>
                                      </p:to>
                                    </p:animClr>
                                  </p:childTnLst>
                                </p:cTn>
                              </p:par>
                              <p:par>
                                <p:cTn id="104" presetID="3" presetClass="emph" presetSubtype="2" fill="hold" grpId="2" nodeType="withEffect">
                                  <p:stCondLst>
                                    <p:cond delay="0"/>
                                  </p:stCondLst>
                                  <p:childTnLst>
                                    <p:animClr clrSpc="rgb" dir="cw">
                                      <p:cBhvr override="childStyle">
                                        <p:cTn id="105" dur="2000" fill="hold"/>
                                        <p:tgtEl>
                                          <p:spTgt spid="75789"/>
                                        </p:tgtEl>
                                        <p:attrNameLst>
                                          <p:attrName>style.color</p:attrName>
                                        </p:attrNameLst>
                                      </p:cBhvr>
                                      <p:to>
                                        <a:srgbClr val="FF0000"/>
                                      </p:to>
                                    </p:animClr>
                                  </p:childTnLst>
                                </p:cTn>
                              </p:par>
                              <p:par>
                                <p:cTn id="106" presetID="0" presetClass="path" presetSubtype="0" accel="50000" decel="50000" fill="hold" grpId="3" nodeType="withEffect">
                                  <p:stCondLst>
                                    <p:cond delay="0"/>
                                  </p:stCondLst>
                                  <p:childTnLst>
                                    <p:animMotion origin="layout" path="M -3.33333E-6 -4.44444E-6 L 0.1125 -0.09444 " pathEditMode="relative" rAng="0" ptsTypes="AA">
                                      <p:cBhvr>
                                        <p:cTn id="107" dur="2000" fill="hold"/>
                                        <p:tgtEl>
                                          <p:spTgt spid="75789"/>
                                        </p:tgtEl>
                                        <p:attrNameLst>
                                          <p:attrName>ppt_x</p:attrName>
                                          <p:attrName>ppt_y</p:attrName>
                                        </p:attrNameLst>
                                      </p:cBhvr>
                                      <p:rCtr x="5625" y="-4722"/>
                                    </p:animMotion>
                                  </p:childTnLst>
                                </p:cTn>
                              </p:par>
                              <p:par>
                                <p:cTn id="108" presetID="0" presetClass="path" presetSubtype="0" accel="50000" decel="50000" fill="hold" grpId="4" nodeType="withEffect">
                                  <p:stCondLst>
                                    <p:cond delay="0"/>
                                  </p:stCondLst>
                                  <p:childTnLst>
                                    <p:animMotion origin="layout" path="M 0.0 0.0 C -0.00191 0.00046 -0.00364 0.00115 0.00556 0.01296 C 0.01476 0.02477 0.02847 0.05023 0.05556 0.07037 C 0.08264 0.09051 0.12865 0.12222 0.16806 0.13333 C 0.20747 0.14444 0.25712 0.14537 0.29167 0.13703 C 0.32622 0.1287 0.35156 0.10486 0.375 0.08333 C 0.39844 0.0618 0.42031 0.02801 0.43195 0.0074 C 0.44358 -0.0132 0.44393 -0.02709 0.44445 -0.04074 " pathEditMode="relative" ptsTypes="aaaaaaaA">
                                      <p:cBhvr>
                                        <p:cTn id="109" dur="2000" fill="hold"/>
                                        <p:tgtEl>
                                          <p:spTgt spid="75788"/>
                                        </p:tgtEl>
                                        <p:attrNameLst>
                                          <p:attrName>ppt_x</p:attrName>
                                          <p:attrName>ppt_y</p:attrName>
                                        </p:attrNameLst>
                                      </p:cBhvr>
                                    </p:animMotion>
                                  </p:childTnLst>
                                </p:cTn>
                              </p:par>
                              <p:par>
                                <p:cTn id="110" presetID="10" presetClass="entr" presetSubtype="0" fill="hold" grpId="0" nodeType="withEffect">
                                  <p:stCondLst>
                                    <p:cond delay="0"/>
                                  </p:stCondLst>
                                  <p:childTnLst>
                                    <p:set>
                                      <p:cBhvr>
                                        <p:cTn id="111" dur="1" fill="hold">
                                          <p:stCondLst>
                                            <p:cond delay="0"/>
                                          </p:stCondLst>
                                        </p:cTn>
                                        <p:tgtEl>
                                          <p:spTgt spid="75795"/>
                                        </p:tgtEl>
                                        <p:attrNameLst>
                                          <p:attrName>style.visibility</p:attrName>
                                        </p:attrNameLst>
                                      </p:cBhvr>
                                      <p:to>
                                        <p:strVal val="visible"/>
                                      </p:to>
                                    </p:set>
                                    <p:animEffect transition="in" filter="fade">
                                      <p:cBhvr>
                                        <p:cTn id="112" dur="2000"/>
                                        <p:tgtEl>
                                          <p:spTgt spid="757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5796"/>
                                        </p:tgtEl>
                                        <p:attrNameLst>
                                          <p:attrName>style.visibility</p:attrName>
                                        </p:attrNameLst>
                                      </p:cBhvr>
                                      <p:to>
                                        <p:strVal val="visible"/>
                                      </p:to>
                                    </p:set>
                                    <p:animEffect transition="in" filter="fade">
                                      <p:cBhvr>
                                        <p:cTn id="115" dur="2000"/>
                                        <p:tgtEl>
                                          <p:spTgt spid="75796"/>
                                        </p:tgtEl>
                                      </p:cBhvr>
                                    </p:animEffect>
                                  </p:childTnLst>
                                </p:cTn>
                              </p:par>
                              <p:par>
                                <p:cTn id="116" presetID="8" presetClass="emph" presetSubtype="0" fill="hold" grpId="3" nodeType="withEffect">
                                  <p:stCondLst>
                                    <p:cond delay="0"/>
                                  </p:stCondLst>
                                  <p:childTnLst>
                                    <p:animRot by="-5400000">
                                      <p:cBhvr>
                                        <p:cTn id="117" dur="2000" fill="hold"/>
                                        <p:tgtEl>
                                          <p:spTgt spid="75795"/>
                                        </p:tgtEl>
                                        <p:attrNameLst>
                                          <p:attrName>r</p:attrName>
                                        </p:attrNameLst>
                                      </p:cBhvr>
                                    </p:animRot>
                                  </p:childTnLst>
                                </p:cTn>
                              </p:par>
                              <p:par>
                                <p:cTn id="118" presetID="0" presetClass="path" presetSubtype="0" accel="50000" decel="50000" fill="hold" grpId="4" nodeType="withEffect">
                                  <p:stCondLst>
                                    <p:cond delay="0"/>
                                  </p:stCondLst>
                                  <p:childTnLst>
                                    <p:animMotion origin="layout" path="M -3.33333E-6 0.0 C -0.00191 0.00046 -0.00364 0.00116 0.00556 0.01296 C 0.01476 0.02477 0.02848 0.05023 0.05556 0.07037 C 0.08264 0.09051 0.12865 0.12222 0.16806 0.13333 C 0.20747 0.14444 0.25712 0.14537 0.29167 0.13704 C 0.32622 0.1287 0.35157 0.10486 0.375 0.08333 C 0.39844 0.06181 0.42101 0.02986 0.43195 0.00741 C 0.44289 -0.01505 0.43872 -0.03958 0.44045 -0.05208 " pathEditMode="relative" rAng="0" ptsTypes="aaaaaaaa">
                                      <p:cBhvr>
                                        <p:cTn id="119" dur="2000" fill="hold"/>
                                        <p:tgtEl>
                                          <p:spTgt spid="75795"/>
                                        </p:tgtEl>
                                        <p:attrNameLst>
                                          <p:attrName>ppt_x</p:attrName>
                                          <p:attrName>ppt_y</p:attrName>
                                        </p:attrNameLst>
                                      </p:cBhvr>
                                      <p:rCtr x="21962" y="4653"/>
                                    </p:animMotion>
                                  </p:childTnLst>
                                </p:cTn>
                              </p:par>
                              <p:par>
                                <p:cTn id="120" presetID="0" presetClass="path" presetSubtype="0" accel="50000" decel="50000" fill="hold" grpId="3" nodeType="withEffect">
                                  <p:stCondLst>
                                    <p:cond delay="0"/>
                                  </p:stCondLst>
                                  <p:childTnLst>
                                    <p:animMotion origin="layout" path="M -3.33333E-6 -4.44444E-6 L 0.1125 -0.09444 " pathEditMode="relative" rAng="0" ptsTypes="AA">
                                      <p:cBhvr>
                                        <p:cTn id="121" dur="2000" fill="hold"/>
                                        <p:tgtEl>
                                          <p:spTgt spid="75796"/>
                                        </p:tgtEl>
                                        <p:attrNameLst>
                                          <p:attrName>ppt_x</p:attrName>
                                          <p:attrName>ppt_y</p:attrName>
                                        </p:attrNameLst>
                                      </p:cBhvr>
                                      <p:rCtr x="5625" y="-4722"/>
                                    </p:animMotion>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5798"/>
                                        </p:tgtEl>
                                        <p:attrNameLst>
                                          <p:attrName>style.visibility</p:attrName>
                                        </p:attrNameLst>
                                      </p:cBhvr>
                                      <p:to>
                                        <p:strVal val="visible"/>
                                      </p:to>
                                    </p:set>
                                    <p:animEffect transition="in" filter="fade">
                                      <p:cBhvr>
                                        <p:cTn id="126" dur="150"/>
                                        <p:tgtEl>
                                          <p:spTgt spid="75798"/>
                                        </p:tgtEl>
                                      </p:cBhvr>
                                    </p:animEffect>
                                  </p:childTnLst>
                                </p:cTn>
                              </p:par>
                              <p:par>
                                <p:cTn id="127" presetID="8" presetClass="emph" presetSubtype="0" fill="hold" grpId="3" nodeType="withEffect">
                                  <p:stCondLst>
                                    <p:cond delay="0"/>
                                  </p:stCondLst>
                                  <p:childTnLst>
                                    <p:animRot by="-1680000">
                                      <p:cBhvr>
                                        <p:cTn id="128" dur="2000" fill="hold"/>
                                        <p:tgtEl>
                                          <p:spTgt spid="75798"/>
                                        </p:tgtEl>
                                        <p:attrNameLst>
                                          <p:attrName>r</p:attrName>
                                        </p:attrNameLst>
                                      </p:cBhvr>
                                    </p:animRot>
                                  </p:childTnLst>
                                </p:cTn>
                              </p:par>
                              <p:par>
                                <p:cTn id="129" presetID="0" presetClass="path" presetSubtype="0" accel="50000" decel="50000" fill="hold" grpId="2" nodeType="withEffect">
                                  <p:stCondLst>
                                    <p:cond delay="0"/>
                                  </p:stCondLst>
                                  <p:childTnLst>
                                    <p:animMotion origin="layout" path="M -2.77778E-6 -4.44444E-6 C 0.01823 -0.01064 0.03577 -0.02152 0.05278 -0.04444 C 0.06979 -0.06736 0.09254 -0.1074 0.10191 -0.13773 C 0.11129 -0.16805 0.10747 -0.20833 0.10886 -0.22685 " pathEditMode="relative" rAng="0" ptsTypes="aaaa">
                                      <p:cBhvr>
                                        <p:cTn id="130" dur="2000" fill="hold"/>
                                        <p:tgtEl>
                                          <p:spTgt spid="75798"/>
                                        </p:tgtEl>
                                        <p:attrNameLst>
                                          <p:attrName>ppt_x</p:attrName>
                                          <p:attrName>ppt_y</p:attrName>
                                        </p:attrNameLst>
                                      </p:cBhvr>
                                      <p:rCtr x="5556" y="-11343"/>
                                    </p:animMotion>
                                  </p:childTnLst>
                                </p:cTn>
                              </p:par>
                              <p:par>
                                <p:cTn id="131" presetID="10" presetClass="exit" presetSubtype="0" fill="hold" grpId="1" nodeType="withEffect">
                                  <p:stCondLst>
                                    <p:cond delay="0"/>
                                  </p:stCondLst>
                                  <p:childTnLst>
                                    <p:animEffect transition="out" filter="fade">
                                      <p:cBhvr>
                                        <p:cTn id="132" dur="2000"/>
                                        <p:tgtEl>
                                          <p:spTgt spid="75784"/>
                                        </p:tgtEl>
                                      </p:cBhvr>
                                    </p:animEffect>
                                    <p:set>
                                      <p:cBhvr>
                                        <p:cTn id="133" dur="1" fill="hold">
                                          <p:stCondLst>
                                            <p:cond delay="1999"/>
                                          </p:stCondLst>
                                        </p:cTn>
                                        <p:tgtEl>
                                          <p:spTgt spid="75784"/>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75781"/>
                                        </p:tgtEl>
                                      </p:cBhvr>
                                    </p:animEffect>
                                    <p:set>
                                      <p:cBhvr>
                                        <p:cTn id="136" dur="1" fill="hold">
                                          <p:stCondLst>
                                            <p:cond delay="1999"/>
                                          </p:stCondLst>
                                        </p:cTn>
                                        <p:tgtEl>
                                          <p:spTgt spid="75781"/>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75787"/>
                                        </p:tgtEl>
                                      </p:cBhvr>
                                    </p:animEffect>
                                    <p:set>
                                      <p:cBhvr>
                                        <p:cTn id="139" dur="1" fill="hold">
                                          <p:stCondLst>
                                            <p:cond delay="1999"/>
                                          </p:stCondLst>
                                        </p:cTn>
                                        <p:tgtEl>
                                          <p:spTgt spid="75787"/>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75785"/>
                                        </p:tgtEl>
                                      </p:cBhvr>
                                    </p:animEffect>
                                    <p:set>
                                      <p:cBhvr>
                                        <p:cTn id="142" dur="1" fill="hold">
                                          <p:stCondLst>
                                            <p:cond delay="1999"/>
                                          </p:stCondLst>
                                        </p:cTn>
                                        <p:tgtEl>
                                          <p:spTgt spid="7578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75786"/>
                                        </p:tgtEl>
                                      </p:cBhvr>
                                    </p:animEffect>
                                    <p:set>
                                      <p:cBhvr>
                                        <p:cTn id="145" dur="1" fill="hold">
                                          <p:stCondLst>
                                            <p:cond delay="1999"/>
                                          </p:stCondLst>
                                        </p:cTn>
                                        <p:tgtEl>
                                          <p:spTgt spid="75786"/>
                                        </p:tgtEl>
                                        <p:attrNameLst>
                                          <p:attrName>style.visibility</p:attrName>
                                        </p:attrNameLst>
                                      </p:cBhvr>
                                      <p:to>
                                        <p:strVal val="hidden"/>
                                      </p:to>
                                    </p:set>
                                  </p:childTnLst>
                                </p:cTn>
                              </p:par>
                              <p:par>
                                <p:cTn id="146" presetID="50" presetClass="exit" presetSubtype="0" accel="100000" fill="hold" grpId="1" nodeType="withEffect">
                                  <p:stCondLst>
                                    <p:cond delay="0"/>
                                  </p:stCondLst>
                                  <p:childTnLst>
                                    <p:anim calcmode="lin" valueType="num">
                                      <p:cBhvr>
                                        <p:cTn id="147" dur="1000"/>
                                        <p:tgtEl>
                                          <p:spTgt spid="75788"/>
                                        </p:tgtEl>
                                        <p:attrNameLst>
                                          <p:attrName>ppt_w</p:attrName>
                                        </p:attrNameLst>
                                      </p:cBhvr>
                                      <p:tavLst>
                                        <p:tav tm="0">
                                          <p:val>
                                            <p:strVal val="ppt_w"/>
                                          </p:val>
                                        </p:tav>
                                        <p:tav tm="100000">
                                          <p:val>
                                            <p:strVal val="ppt_w+.3"/>
                                          </p:val>
                                        </p:tav>
                                      </p:tavLst>
                                    </p:anim>
                                    <p:anim calcmode="lin" valueType="num">
                                      <p:cBhvr>
                                        <p:cTn id="148" dur="1000"/>
                                        <p:tgtEl>
                                          <p:spTgt spid="75788"/>
                                        </p:tgtEl>
                                        <p:attrNameLst>
                                          <p:attrName>ppt_h</p:attrName>
                                        </p:attrNameLst>
                                      </p:cBhvr>
                                      <p:tavLst>
                                        <p:tav tm="0">
                                          <p:val>
                                            <p:strVal val="ppt_h"/>
                                          </p:val>
                                        </p:tav>
                                        <p:tav tm="100000">
                                          <p:val>
                                            <p:strVal val="ppt_h"/>
                                          </p:val>
                                        </p:tav>
                                      </p:tavLst>
                                    </p:anim>
                                    <p:animEffect transition="out" filter="fade">
                                      <p:cBhvr>
                                        <p:cTn id="149" dur="1000"/>
                                        <p:tgtEl>
                                          <p:spTgt spid="75788"/>
                                        </p:tgtEl>
                                      </p:cBhvr>
                                    </p:animEffect>
                                    <p:set>
                                      <p:cBhvr>
                                        <p:cTn id="150" dur="1" fill="hold">
                                          <p:stCondLst>
                                            <p:cond delay="999"/>
                                          </p:stCondLst>
                                        </p:cTn>
                                        <p:tgtEl>
                                          <p:spTgt spid="75788"/>
                                        </p:tgtEl>
                                        <p:attrNameLst>
                                          <p:attrName>style.visibility</p:attrName>
                                        </p:attrNameLst>
                                      </p:cBhvr>
                                      <p:to>
                                        <p:strVal val="hidden"/>
                                      </p:to>
                                    </p:set>
                                  </p:childTnLst>
                                </p:cTn>
                              </p:par>
                              <p:par>
                                <p:cTn id="151" presetID="50" presetClass="exit" presetSubtype="0" accel="100000" fill="hold" grpId="1" nodeType="withEffect">
                                  <p:stCondLst>
                                    <p:cond delay="0"/>
                                  </p:stCondLst>
                                  <p:childTnLst>
                                    <p:anim calcmode="lin" valueType="num">
                                      <p:cBhvr>
                                        <p:cTn id="152" dur="1000"/>
                                        <p:tgtEl>
                                          <p:spTgt spid="75789"/>
                                        </p:tgtEl>
                                        <p:attrNameLst>
                                          <p:attrName>ppt_w</p:attrName>
                                        </p:attrNameLst>
                                      </p:cBhvr>
                                      <p:tavLst>
                                        <p:tav tm="0">
                                          <p:val>
                                            <p:strVal val="ppt_w"/>
                                          </p:val>
                                        </p:tav>
                                        <p:tav tm="100000">
                                          <p:val>
                                            <p:strVal val="ppt_w+.3"/>
                                          </p:val>
                                        </p:tav>
                                      </p:tavLst>
                                    </p:anim>
                                    <p:anim calcmode="lin" valueType="num">
                                      <p:cBhvr>
                                        <p:cTn id="153" dur="1000"/>
                                        <p:tgtEl>
                                          <p:spTgt spid="75789"/>
                                        </p:tgtEl>
                                        <p:attrNameLst>
                                          <p:attrName>ppt_h</p:attrName>
                                        </p:attrNameLst>
                                      </p:cBhvr>
                                      <p:tavLst>
                                        <p:tav tm="0">
                                          <p:val>
                                            <p:strVal val="ppt_h"/>
                                          </p:val>
                                        </p:tav>
                                        <p:tav tm="100000">
                                          <p:val>
                                            <p:strVal val="ppt_h"/>
                                          </p:val>
                                        </p:tav>
                                      </p:tavLst>
                                    </p:anim>
                                    <p:animEffect transition="out" filter="fade">
                                      <p:cBhvr>
                                        <p:cTn id="154" dur="1000"/>
                                        <p:tgtEl>
                                          <p:spTgt spid="75789"/>
                                        </p:tgtEl>
                                      </p:cBhvr>
                                    </p:animEffect>
                                    <p:set>
                                      <p:cBhvr>
                                        <p:cTn id="155" dur="1" fill="hold">
                                          <p:stCondLst>
                                            <p:cond delay="999"/>
                                          </p:stCondLst>
                                        </p:cTn>
                                        <p:tgtEl>
                                          <p:spTgt spid="75789"/>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75790"/>
                                        </p:tgtEl>
                                      </p:cBhvr>
                                    </p:animEffect>
                                    <p:set>
                                      <p:cBhvr>
                                        <p:cTn id="158" dur="1" fill="hold">
                                          <p:stCondLst>
                                            <p:cond delay="1999"/>
                                          </p:stCondLst>
                                        </p:cTn>
                                        <p:tgtEl>
                                          <p:spTgt spid="75790"/>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75791"/>
                                        </p:tgtEl>
                                      </p:cBhvr>
                                    </p:animEffect>
                                    <p:set>
                                      <p:cBhvr>
                                        <p:cTn id="161" dur="1" fill="hold">
                                          <p:stCondLst>
                                            <p:cond delay="1999"/>
                                          </p:stCondLst>
                                        </p:cTn>
                                        <p:tgtEl>
                                          <p:spTgt spid="7579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000"/>
                                        <p:tgtEl>
                                          <p:spTgt spid="75792"/>
                                        </p:tgtEl>
                                      </p:cBhvr>
                                    </p:animEffect>
                                    <p:set>
                                      <p:cBhvr>
                                        <p:cTn id="164" dur="1" fill="hold">
                                          <p:stCondLst>
                                            <p:cond delay="1999"/>
                                          </p:stCondLst>
                                        </p:cTn>
                                        <p:tgtEl>
                                          <p:spTgt spid="75792"/>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000"/>
                                        <p:tgtEl>
                                          <p:spTgt spid="75793"/>
                                        </p:tgtEl>
                                      </p:cBhvr>
                                    </p:animEffect>
                                    <p:set>
                                      <p:cBhvr>
                                        <p:cTn id="167" dur="1" fill="hold">
                                          <p:stCondLst>
                                            <p:cond delay="1999"/>
                                          </p:stCondLst>
                                        </p:cTn>
                                        <p:tgtEl>
                                          <p:spTgt spid="75793"/>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2000"/>
                                        <p:tgtEl>
                                          <p:spTgt spid="75794"/>
                                        </p:tgtEl>
                                      </p:cBhvr>
                                    </p:animEffect>
                                    <p:set>
                                      <p:cBhvr>
                                        <p:cTn id="170" dur="1" fill="hold">
                                          <p:stCondLst>
                                            <p:cond delay="1999"/>
                                          </p:stCondLst>
                                        </p:cTn>
                                        <p:tgtEl>
                                          <p:spTgt spid="75794"/>
                                        </p:tgtEl>
                                        <p:attrNameLst>
                                          <p:attrName>style.visibility</p:attrName>
                                        </p:attrNameLst>
                                      </p:cBhvr>
                                      <p:to>
                                        <p:strVal val="hidden"/>
                                      </p:to>
                                    </p:set>
                                  </p:childTnLst>
                                </p:cTn>
                              </p:par>
                              <p:par>
                                <p:cTn id="171" presetID="50" presetClass="exit" presetSubtype="0" accel="100000" fill="hold" grpId="1" nodeType="withEffect">
                                  <p:stCondLst>
                                    <p:cond delay="0"/>
                                  </p:stCondLst>
                                  <p:childTnLst>
                                    <p:anim calcmode="lin" valueType="num">
                                      <p:cBhvr>
                                        <p:cTn id="172" dur="1000"/>
                                        <p:tgtEl>
                                          <p:spTgt spid="75795"/>
                                        </p:tgtEl>
                                        <p:attrNameLst>
                                          <p:attrName>ppt_w</p:attrName>
                                        </p:attrNameLst>
                                      </p:cBhvr>
                                      <p:tavLst>
                                        <p:tav tm="0">
                                          <p:val>
                                            <p:strVal val="ppt_w"/>
                                          </p:val>
                                        </p:tav>
                                        <p:tav tm="100000">
                                          <p:val>
                                            <p:strVal val="ppt_w+.3"/>
                                          </p:val>
                                        </p:tav>
                                      </p:tavLst>
                                    </p:anim>
                                    <p:anim calcmode="lin" valueType="num">
                                      <p:cBhvr>
                                        <p:cTn id="173" dur="1000"/>
                                        <p:tgtEl>
                                          <p:spTgt spid="75795"/>
                                        </p:tgtEl>
                                        <p:attrNameLst>
                                          <p:attrName>ppt_h</p:attrName>
                                        </p:attrNameLst>
                                      </p:cBhvr>
                                      <p:tavLst>
                                        <p:tav tm="0">
                                          <p:val>
                                            <p:strVal val="ppt_h"/>
                                          </p:val>
                                        </p:tav>
                                        <p:tav tm="100000">
                                          <p:val>
                                            <p:strVal val="ppt_h"/>
                                          </p:val>
                                        </p:tav>
                                      </p:tavLst>
                                    </p:anim>
                                    <p:animEffect transition="out" filter="fade">
                                      <p:cBhvr>
                                        <p:cTn id="174" dur="1000"/>
                                        <p:tgtEl>
                                          <p:spTgt spid="75795"/>
                                        </p:tgtEl>
                                      </p:cBhvr>
                                    </p:animEffect>
                                    <p:set>
                                      <p:cBhvr>
                                        <p:cTn id="175" dur="1" fill="hold">
                                          <p:stCondLst>
                                            <p:cond delay="999"/>
                                          </p:stCondLst>
                                        </p:cTn>
                                        <p:tgtEl>
                                          <p:spTgt spid="75795"/>
                                        </p:tgtEl>
                                        <p:attrNameLst>
                                          <p:attrName>style.visibility</p:attrName>
                                        </p:attrNameLst>
                                      </p:cBhvr>
                                      <p:to>
                                        <p:strVal val="hidden"/>
                                      </p:to>
                                    </p:set>
                                  </p:childTnLst>
                                </p:cTn>
                              </p:par>
                              <p:par>
                                <p:cTn id="176" presetID="50" presetClass="exit" presetSubtype="0" accel="100000" fill="hold" grpId="1" nodeType="withEffect">
                                  <p:stCondLst>
                                    <p:cond delay="0"/>
                                  </p:stCondLst>
                                  <p:childTnLst>
                                    <p:anim calcmode="lin" valueType="num">
                                      <p:cBhvr>
                                        <p:cTn id="177" dur="1000"/>
                                        <p:tgtEl>
                                          <p:spTgt spid="75796"/>
                                        </p:tgtEl>
                                        <p:attrNameLst>
                                          <p:attrName>ppt_w</p:attrName>
                                        </p:attrNameLst>
                                      </p:cBhvr>
                                      <p:tavLst>
                                        <p:tav tm="0">
                                          <p:val>
                                            <p:strVal val="ppt_w"/>
                                          </p:val>
                                        </p:tav>
                                        <p:tav tm="100000">
                                          <p:val>
                                            <p:strVal val="ppt_w+.3"/>
                                          </p:val>
                                        </p:tav>
                                      </p:tavLst>
                                    </p:anim>
                                    <p:anim calcmode="lin" valueType="num">
                                      <p:cBhvr>
                                        <p:cTn id="178" dur="1000"/>
                                        <p:tgtEl>
                                          <p:spTgt spid="75796"/>
                                        </p:tgtEl>
                                        <p:attrNameLst>
                                          <p:attrName>ppt_h</p:attrName>
                                        </p:attrNameLst>
                                      </p:cBhvr>
                                      <p:tavLst>
                                        <p:tav tm="0">
                                          <p:val>
                                            <p:strVal val="ppt_h"/>
                                          </p:val>
                                        </p:tav>
                                        <p:tav tm="100000">
                                          <p:val>
                                            <p:strVal val="ppt_h"/>
                                          </p:val>
                                        </p:tav>
                                      </p:tavLst>
                                    </p:anim>
                                    <p:animEffect transition="out" filter="fade">
                                      <p:cBhvr>
                                        <p:cTn id="179" dur="1000"/>
                                        <p:tgtEl>
                                          <p:spTgt spid="75796"/>
                                        </p:tgtEl>
                                      </p:cBhvr>
                                    </p:animEffect>
                                    <p:set>
                                      <p:cBhvr>
                                        <p:cTn id="180" dur="1" fill="hold">
                                          <p:stCondLst>
                                            <p:cond delay="999"/>
                                          </p:stCondLst>
                                        </p:cTn>
                                        <p:tgtEl>
                                          <p:spTgt spid="7579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5800"/>
                                        </p:tgtEl>
                                        <p:attrNameLst>
                                          <p:attrName>style.visibility</p:attrName>
                                        </p:attrNameLst>
                                      </p:cBhvr>
                                      <p:to>
                                        <p:strVal val="visible"/>
                                      </p:to>
                                    </p:set>
                                    <p:animEffect transition="in" filter="fade">
                                      <p:cBhvr>
                                        <p:cTn id="183" dur="2000"/>
                                        <p:tgtEl>
                                          <p:spTgt spid="75800"/>
                                        </p:tgtEl>
                                      </p:cBhvr>
                                    </p:animEffect>
                                  </p:childTnLst>
                                </p:cTn>
                              </p:par>
                              <p:par>
                                <p:cTn id="184" presetID="8" presetClass="emph" presetSubtype="0" fill="hold" grpId="2" nodeType="withEffect">
                                  <p:stCondLst>
                                    <p:cond delay="0"/>
                                  </p:stCondLst>
                                  <p:childTnLst>
                                    <p:animRot by="-1680000">
                                      <p:cBhvr>
                                        <p:cTn id="185" dur="2000" fill="hold"/>
                                        <p:tgtEl>
                                          <p:spTgt spid="75800"/>
                                        </p:tgtEl>
                                        <p:attrNameLst>
                                          <p:attrName>r</p:attrName>
                                        </p:attrNameLst>
                                      </p:cBhvr>
                                    </p:animRot>
                                  </p:childTnLst>
                                </p:cTn>
                              </p:par>
                              <p:par>
                                <p:cTn id="186" presetID="0" presetClass="path" presetSubtype="0" accel="50000" decel="50000" fill="hold" grpId="1" nodeType="withEffect">
                                  <p:stCondLst>
                                    <p:cond delay="0"/>
                                  </p:stCondLst>
                                  <p:childTnLst>
                                    <p:animMotion origin="layout" path="M 1.94444E-6 4.07407E-6 C 0.01823 -0.01065 0.03628 -0.0213 0.05278 -0.04445 C 0.06927 -0.0676 0.09028 -0.10741 0.09913 -0.13843 C 0.10798 -0.16945 0.10469 -0.21181 0.10625 -0.23125 " pathEditMode="relative" rAng="0" ptsTypes="aaaa">
                                      <p:cBhvr>
                                        <p:cTn id="187" dur="2000" fill="hold"/>
                                        <p:tgtEl>
                                          <p:spTgt spid="75800"/>
                                        </p:tgtEl>
                                        <p:attrNameLst>
                                          <p:attrName>ppt_x</p:attrName>
                                          <p:attrName>ppt_y</p:attrName>
                                        </p:attrNameLst>
                                      </p:cBhvr>
                                      <p:rCtr x="5399" y="-11574"/>
                                    </p:animMotion>
                                  </p:childTnLst>
                                </p:cTn>
                              </p:par>
                            </p:childTnLst>
                          </p:cTn>
                        </p:par>
                        <p:par>
                          <p:cTn id="188" fill="hold" nodeType="afterGroup">
                            <p:stCondLst>
                              <p:cond delay="2000"/>
                            </p:stCondLst>
                            <p:childTnLst>
                              <p:par>
                                <p:cTn id="189" presetID="10" presetClass="entr" presetSubtype="0" fill="hold" grpId="0" nodeType="afterEffect">
                                  <p:stCondLst>
                                    <p:cond delay="0"/>
                                  </p:stCondLst>
                                  <p:childTnLst>
                                    <p:set>
                                      <p:cBhvr>
                                        <p:cTn id="190" dur="1" fill="hold">
                                          <p:stCondLst>
                                            <p:cond delay="0"/>
                                          </p:stCondLst>
                                        </p:cTn>
                                        <p:tgtEl>
                                          <p:spTgt spid="75799">
                                            <p:txEl>
                                              <p:pRg st="0" end="0"/>
                                            </p:txEl>
                                          </p:spTgt>
                                        </p:tgtEl>
                                        <p:attrNameLst>
                                          <p:attrName>style.visibility</p:attrName>
                                        </p:attrNameLst>
                                      </p:cBhvr>
                                      <p:to>
                                        <p:strVal val="visible"/>
                                      </p:to>
                                    </p:set>
                                    <p:animEffect transition="in" filter="fade">
                                      <p:cBhvr>
                                        <p:cTn id="191" dur="2000"/>
                                        <p:tgtEl>
                                          <p:spTgt spid="757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8" grpId="1"/>
      <p:bldP spid="75783" grpId="0"/>
      <p:bldP spid="75783" grpId="1"/>
      <p:bldP spid="75790" grpId="0"/>
      <p:bldP spid="75790" grpId="1"/>
      <p:bldP spid="75790" grpId="3"/>
      <p:bldP spid="75784" grpId="0"/>
      <p:bldP spid="75784" grpId="1"/>
      <p:bldP spid="75784" grpId="2"/>
      <p:bldP spid="75784" grpId="3"/>
      <p:bldP spid="75792" grpId="0"/>
      <p:bldP spid="75792" grpId="1"/>
      <p:bldP spid="75792" grpId="3"/>
      <p:bldP spid="75792" grpId="4"/>
      <p:bldP spid="75781" grpId="0"/>
      <p:bldP spid="75781" grpId="1"/>
      <p:bldP spid="75781" grpId="2"/>
      <p:bldP spid="75781" grpId="3"/>
      <p:bldP spid="75781" grpId="4"/>
      <p:bldP spid="75791" grpId="0"/>
      <p:bldP spid="75791" grpId="1"/>
      <p:bldP spid="75791" grpId="3"/>
      <p:bldP spid="75785" grpId="0"/>
      <p:bldP spid="75785" grpId="1"/>
      <p:bldP spid="75785" grpId="2"/>
      <p:bldP spid="75785" grpId="3"/>
      <p:bldP spid="75794" grpId="0"/>
      <p:bldP spid="75794" grpId="1"/>
      <p:bldP spid="75794" grpId="3"/>
      <p:bldP spid="75786" grpId="0"/>
      <p:bldP spid="75786" grpId="1"/>
      <p:bldP spid="75786" grpId="2"/>
      <p:bldP spid="75786" grpId="3"/>
      <p:bldP spid="75793" grpId="0"/>
      <p:bldP spid="75793" grpId="1"/>
      <p:bldP spid="75793" grpId="3"/>
      <p:bldP spid="75793" grpId="4"/>
      <p:bldP spid="75787" grpId="0"/>
      <p:bldP spid="75787" grpId="1"/>
      <p:bldP spid="75787" grpId="2"/>
      <p:bldP spid="75787" grpId="3"/>
      <p:bldP spid="75787" grpId="4"/>
      <p:bldP spid="75795" grpId="0"/>
      <p:bldP spid="75795" grpId="1"/>
      <p:bldP spid="75795" grpId="3"/>
      <p:bldP spid="75795" grpId="4"/>
      <p:bldP spid="75796" grpId="0"/>
      <p:bldP spid="75796" grpId="1"/>
      <p:bldP spid="75796" grpId="3"/>
      <p:bldP spid="75789" grpId="0"/>
      <p:bldP spid="75789" grpId="1"/>
      <p:bldP spid="75789" grpId="2"/>
      <p:bldP spid="75789" grpId="3"/>
      <p:bldP spid="75788" grpId="0"/>
      <p:bldP spid="75788" grpId="1"/>
      <p:bldP spid="75788" grpId="2"/>
      <p:bldP spid="75788" grpId="3"/>
      <p:bldP spid="75788" grpId="4"/>
      <p:bldP spid="75800" grpId="0"/>
      <p:bldP spid="75800" grpId="1"/>
      <p:bldP spid="75800" grpId="2"/>
      <p:bldP spid="75798" grpId="0"/>
      <p:bldP spid="75798" grpId="2"/>
      <p:bldP spid="75798" grpId="3"/>
      <p:bldP spid="7579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09600"/>
            <a:ext cx="7772400" cy="5334000"/>
          </a:xfrm>
        </p:spPr>
        <p:txBody>
          <a:bodyPr/>
          <a:lstStyle/>
          <a:p>
            <a:endParaRPr lang="en-US" altLang="en-US"/>
          </a:p>
        </p:txBody>
      </p:sp>
      <p:pic>
        <p:nvPicPr>
          <p:cNvPr id="5123" name="Picture 3" descr="hand-reaching-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72834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3DBBBB0-BA11-40EF-B250-F788EC1D6796}"/>
              </a:ext>
            </a:extLst>
          </p:cNvPr>
          <p:cNvSpPr txBox="1">
            <a:spLocks/>
          </p:cNvSpPr>
          <p:nvPr/>
        </p:nvSpPr>
        <p:spPr>
          <a:xfrm>
            <a:off x="1087434" y="1361281"/>
            <a:ext cx="3090996" cy="7798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FF00"/>
                </a:solidFill>
                <a:uLnTx/>
                <a:uFillTx/>
                <a:latin typeface="Arial" panose="020B0604020202020204" pitchFamily="34" charset="0"/>
                <a:cs typeface="Arial" panose="020B0604020202020204" pitchFamily="34" charset="0"/>
              </a:rPr>
              <a:t>Draw near</a:t>
            </a:r>
          </a:p>
        </p:txBody>
      </p:sp>
      <p:sp>
        <p:nvSpPr>
          <p:cNvPr id="5124" name="Rectangle 4"/>
          <p:cNvSpPr>
            <a:spLocks noChangeArrowheads="1"/>
          </p:cNvSpPr>
          <p:nvPr/>
        </p:nvSpPr>
        <p:spPr bwMode="auto">
          <a:xfrm>
            <a:off x="762000" y="10668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rgbClr val="FF0000"/>
                </a:solidFill>
              </a:rPr>
              <a:t>Draw near to God and He will draw near to you. Cleanse your hands, you sinners; and purify your hearts, you double-minded. </a:t>
            </a:r>
            <a:r>
              <a:rPr lang="en-US" altLang="en-US" sz="3200" b="1" i="1">
                <a:solidFill>
                  <a:srgbClr val="FF0000"/>
                </a:solidFill>
              </a:rPr>
              <a:t>– James 4:8</a:t>
            </a:r>
            <a:r>
              <a:rPr lang="en-US" altLang="en-US"/>
              <a:t> </a:t>
            </a:r>
          </a:p>
        </p:txBody>
      </p:sp>
      <p:sp>
        <p:nvSpPr>
          <p:cNvPr id="5125" name="Rectangle 5"/>
          <p:cNvSpPr>
            <a:spLocks noChangeArrowheads="1"/>
          </p:cNvSpPr>
          <p:nvPr/>
        </p:nvSpPr>
        <p:spPr bwMode="auto">
          <a:xfrm>
            <a:off x="762000" y="1066800"/>
            <a:ext cx="769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metal">
              <a:bevelT w="38100" h="38100"/>
              <a:contourClr>
                <a:srgbClr val="FF0000"/>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Draw near to God and He will draw near to you. Cleanse your hands, you sinners; and purify your hearts, you double-</a:t>
            </a:r>
            <a:r>
              <a:rPr lang="en-US" altLang="en-US" b="1" dirty="0">
                <a:effectLst>
                  <a:glow rad="38100">
                    <a:schemeClr val="bg1"/>
                  </a:glow>
                </a:effectLst>
              </a:rPr>
              <a:t>minded</a:t>
            </a:r>
            <a:r>
              <a:rPr lang="en-US" altLang="en-US" b="1" dirty="0">
                <a:effectLst>
                  <a:glow rad="50800">
                    <a:schemeClr val="bg1"/>
                  </a:glow>
                </a:effectLst>
              </a:rPr>
              <a:t>.</a:t>
            </a:r>
            <a:r>
              <a:rPr lang="en-US" altLang="en-US" b="1" dirty="0">
                <a:effectLst>
                  <a:glow rad="63500">
                    <a:schemeClr val="bg1"/>
                  </a:glow>
                </a:effectLst>
              </a:rPr>
              <a:t> </a:t>
            </a:r>
            <a:r>
              <a:rPr lang="en-US" altLang="en-US" sz="3200" b="1" i="1" dirty="0">
                <a:effectLst>
                  <a:glow rad="63500">
                    <a:schemeClr val="bg1"/>
                  </a:glow>
                </a:effectLst>
              </a:rPr>
              <a:t>– James 4:8</a:t>
            </a:r>
            <a:r>
              <a:rPr lang="en-US" altLang="en-US" dirty="0">
                <a:effectLst>
                  <a:glow rad="63500">
                    <a:schemeClr val="bg1"/>
                  </a:glow>
                </a:effectLst>
              </a:rPr>
              <a:t> </a:t>
            </a:r>
          </a:p>
        </p:txBody>
      </p:sp>
      <p:sp>
        <p:nvSpPr>
          <p:cNvPr id="5126" name="Rectangle 6"/>
          <p:cNvSpPr>
            <a:spLocks noChangeArrowheads="1"/>
          </p:cNvSpPr>
          <p:nvPr/>
        </p:nvSpPr>
        <p:spPr bwMode="auto">
          <a:xfrm>
            <a:off x="1371600" y="12954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  </a:t>
            </a:r>
            <a:r>
              <a:rPr lang="en-US" altLang="en-US" b="1" dirty="0">
                <a:solidFill>
                  <a:schemeClr val="bg1"/>
                </a:solidFill>
                <a:effectLst>
                  <a:glow rad="63500">
                    <a:schemeClr val="tx1"/>
                  </a:glow>
                </a:effectLst>
              </a:rPr>
              <a:t>God</a:t>
            </a:r>
            <a:endParaRPr lang="en-US" altLang="en-US" dirty="0">
              <a:solidFill>
                <a:schemeClr val="bg1"/>
              </a:solidFill>
              <a:effectLst>
                <a:glow rad="63500">
                  <a:schemeClr val="tx1"/>
                </a:glow>
              </a:effectLst>
            </a:endParaRPr>
          </a:p>
        </p:txBody>
      </p:sp>
      <p:sp>
        <p:nvSpPr>
          <p:cNvPr id="5127" name="Rectangle 7"/>
          <p:cNvSpPr>
            <a:spLocks noChangeArrowheads="1"/>
          </p:cNvSpPr>
          <p:nvPr/>
        </p:nvSpPr>
        <p:spPr bwMode="auto">
          <a:xfrm>
            <a:off x="2221992" y="3962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1500" b="1" dirty="0"/>
              <a:t> </a:t>
            </a:r>
            <a:r>
              <a:rPr lang="en-US" altLang="en-US" sz="4700" b="1" dirty="0"/>
              <a:t> </a:t>
            </a:r>
            <a:r>
              <a:rPr lang="en-US" altLang="en-US" b="1" dirty="0">
                <a:effectLst>
                  <a:glow rad="50800">
                    <a:schemeClr val="bg1"/>
                  </a:glow>
                </a:effectLst>
              </a:rPr>
              <a:t>double-minded</a:t>
            </a:r>
            <a:endParaRPr lang="en-US" altLang="en-US" dirty="0">
              <a:effectLst>
                <a:glow rad="50800">
                  <a:schemeClr val="bg1"/>
                </a:glow>
              </a:effectLst>
            </a:endParaRPr>
          </a:p>
        </p:txBody>
      </p:sp>
      <p:sp>
        <p:nvSpPr>
          <p:cNvPr id="9" name="Rectangle 7">
            <a:extLst>
              <a:ext uri="{FF2B5EF4-FFF2-40B4-BE49-F238E27FC236}">
                <a16:creationId xmlns:a16="http://schemas.microsoft.com/office/drawing/2014/main" id="{52CF28DE-A23E-495C-B3A4-F03E4A6E54C8}"/>
              </a:ext>
            </a:extLst>
          </p:cNvPr>
          <p:cNvSpPr>
            <a:spLocks noChangeArrowheads="1"/>
          </p:cNvSpPr>
          <p:nvPr/>
        </p:nvSpPr>
        <p:spPr bwMode="auto">
          <a:xfrm>
            <a:off x="4001366" y="3976470"/>
            <a:ext cx="17613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50800">
                    <a:schemeClr val="bg1"/>
                  </a:glow>
                </a:effectLst>
              </a:rPr>
              <a:t>doubt</a:t>
            </a:r>
            <a:endParaRPr lang="en-US" altLang="en-US" dirty="0">
              <a:effectLst>
                <a:glow rad="50800">
                  <a:schemeClr val="bg1"/>
                </a:glo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51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23" presetClass="entr" presetSubtype="16"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500" fill="hold"/>
                                        <p:tgtEl>
                                          <p:spTgt spid="5124"/>
                                        </p:tgtEl>
                                        <p:attrNameLst>
                                          <p:attrName>ppt_w</p:attrName>
                                        </p:attrNameLst>
                                      </p:cBhvr>
                                      <p:tavLst>
                                        <p:tav tm="0">
                                          <p:val>
                                            <p:fltVal val="0"/>
                                          </p:val>
                                        </p:tav>
                                        <p:tav tm="100000">
                                          <p:val>
                                            <p:strVal val="#ppt_w"/>
                                          </p:val>
                                        </p:tav>
                                      </p:tavLst>
                                    </p:anim>
                                    <p:anim calcmode="lin" valueType="num">
                                      <p:cBhvr>
                                        <p:cTn id="12" dur="500" fill="hold"/>
                                        <p:tgtEl>
                                          <p:spTgt spid="512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500" fill="hold"/>
                                        <p:tgtEl>
                                          <p:spTgt spid="5125"/>
                                        </p:tgtEl>
                                        <p:attrNameLst>
                                          <p:attrName>ppt_w</p:attrName>
                                        </p:attrNameLst>
                                      </p:cBhvr>
                                      <p:tavLst>
                                        <p:tav tm="0">
                                          <p:val>
                                            <p:fltVal val="0"/>
                                          </p:val>
                                        </p:tav>
                                        <p:tav tm="100000">
                                          <p:val>
                                            <p:strVal val="#ppt_w"/>
                                          </p:val>
                                        </p:tav>
                                      </p:tavLst>
                                    </p:anim>
                                    <p:anim calcmode="lin" valueType="num">
                                      <p:cBhvr>
                                        <p:cTn id="16" dur="500" fill="hold"/>
                                        <p:tgtEl>
                                          <p:spTgt spid="5125"/>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0" presetClass="exit" presetSubtype="0" fill="hold" grpId="1" nodeType="afterEffect">
                                  <p:stCondLst>
                                    <p:cond delay="0"/>
                                  </p:stCondLst>
                                  <p:childTnLst>
                                    <p:animEffect transition="out" filter="fade">
                                      <p:cBhvr>
                                        <p:cTn id="19" dur="1000"/>
                                        <p:tgtEl>
                                          <p:spTgt spid="5126"/>
                                        </p:tgtEl>
                                      </p:cBhvr>
                                    </p:animEffect>
                                    <p:set>
                                      <p:cBhvr>
                                        <p:cTn id="20" dur="1" fill="hold">
                                          <p:stCondLst>
                                            <p:cond delay="999"/>
                                          </p:stCondLst>
                                        </p:cTn>
                                        <p:tgtEl>
                                          <p:spTgt spid="51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8" presetClass="emph" presetSubtype="0" fill="hold" grpId="1" nodeType="withEffect">
                                  <p:stCondLst>
                                    <p:cond delay="0"/>
                                  </p:stCondLst>
                                  <p:childTnLst>
                                    <p:set>
                                      <p:cBhvr override="childStyle">
                                        <p:cTn id="27" dur="500" fill="hold"/>
                                        <p:tgtEl>
                                          <p:spTgt spid="8"/>
                                        </p:tgtEl>
                                        <p:attrNameLst>
                                          <p:attrName>style.textDecorationUnderline</p:attrName>
                                        </p:attrNameLst>
                                      </p:cBhvr>
                                      <p:to>
                                        <p:strVal val="tru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par>
                                <p:cTn id="33" presetID="6" presetClass="emph" presetSubtype="0" fill="hold" grpId="1" nodeType="withEffect">
                                  <p:stCondLst>
                                    <p:cond delay="0"/>
                                  </p:stCondLst>
                                  <p:childTnLst>
                                    <p:animScale>
                                      <p:cBhvr>
                                        <p:cTn id="34" dur="2000" fill="hold"/>
                                        <p:tgtEl>
                                          <p:spTgt spid="9"/>
                                        </p:tgtEl>
                                      </p:cBhvr>
                                      <p:by x="125000" y="125000"/>
                                    </p:animScale>
                                  </p:childTnLst>
                                </p:cTn>
                              </p:par>
                              <p:par>
                                <p:cTn id="35" presetID="0" presetClass="path" presetSubtype="0" accel="50000" decel="50000" fill="hold" grpId="2" nodeType="withEffect">
                                  <p:stCondLst>
                                    <p:cond delay="0"/>
                                  </p:stCondLst>
                                  <p:childTnLst>
                                    <p:animMotion origin="layout" path="M -4.16667E-6 2.22222E-6 L -0.01788 -0.14699 " pathEditMode="relative" rAng="0" ptsTypes="AA">
                                      <p:cBhvr>
                                        <p:cTn id="36" dur="2000" fill="hold"/>
                                        <p:tgtEl>
                                          <p:spTgt spid="9"/>
                                        </p:tgtEl>
                                        <p:attrNameLst>
                                          <p:attrName>ppt_x</p:attrName>
                                          <p:attrName>ppt_y</p:attrName>
                                        </p:attrNameLst>
                                      </p:cBhvr>
                                      <p:rCtr x="-903" y="-7361"/>
                                    </p:animMotion>
                                  </p:childTnLst>
                                </p:cTn>
                              </p:par>
                              <p:par>
                                <p:cTn id="37" presetID="10" presetClass="entr" presetSubtype="0" fill="hold" grpId="0" nodeType="withEffect">
                                  <p:stCondLst>
                                    <p:cond delay="0"/>
                                  </p:stCondLst>
                                  <p:childTnLst>
                                    <p:set>
                                      <p:cBhvr>
                                        <p:cTn id="38" dur="1" fill="hold">
                                          <p:stCondLst>
                                            <p:cond delay="0"/>
                                          </p:stCondLst>
                                        </p:cTn>
                                        <p:tgtEl>
                                          <p:spTgt spid="5127"/>
                                        </p:tgtEl>
                                        <p:attrNameLst>
                                          <p:attrName>style.visibility</p:attrName>
                                        </p:attrNameLst>
                                      </p:cBhvr>
                                      <p:to>
                                        <p:strVal val="visible"/>
                                      </p:to>
                                    </p:set>
                                    <p:animEffect transition="in" filter="fade">
                                      <p:cBhvr>
                                        <p:cTn id="39" dur="250"/>
                                        <p:tgtEl>
                                          <p:spTgt spid="5127"/>
                                        </p:tgtEl>
                                      </p:cBhvr>
                                    </p:animEffect>
                                  </p:childTnLst>
                                </p:cTn>
                              </p:par>
                              <p:par>
                                <p:cTn id="40" presetID="6" presetClass="emph" presetSubtype="0" fill="hold" grpId="2" nodeType="withEffect">
                                  <p:stCondLst>
                                    <p:cond delay="0"/>
                                  </p:stCondLst>
                                  <p:childTnLst>
                                    <p:animScale>
                                      <p:cBhvr>
                                        <p:cTn id="41" dur="2000" fill="hold"/>
                                        <p:tgtEl>
                                          <p:spTgt spid="5127"/>
                                        </p:tgtEl>
                                      </p:cBhvr>
                                      <p:by x="91000" y="91000"/>
                                    </p:animScale>
                                  </p:childTnLst>
                                </p:cTn>
                              </p:par>
                              <p:par>
                                <p:cTn id="42" presetID="0" presetClass="path" presetSubtype="0" accel="50000" decel="50000" fill="hold" grpId="3" nodeType="withEffect">
                                  <p:stCondLst>
                                    <p:cond delay="0"/>
                                  </p:stCondLst>
                                  <p:childTnLst>
                                    <p:animMotion origin="layout" path="M 3.33333E-6 -4.44444E-6 L 0.00711 0.03195 " pathEditMode="relative" rAng="0" ptsTypes="AA">
                                      <p:cBhvr>
                                        <p:cTn id="43" dur="2000" fill="hold"/>
                                        <p:tgtEl>
                                          <p:spTgt spid="5127"/>
                                        </p:tgtEl>
                                        <p:attrNameLst>
                                          <p:attrName>ppt_x</p:attrName>
                                          <p:attrName>ppt_y</p:attrName>
                                        </p:attrNameLst>
                                      </p:cBhvr>
                                      <p:rCtr x="347" y="1597"/>
                                    </p:animMotion>
                                  </p:childTnLst>
                                </p:cTn>
                              </p:par>
                              <p:par>
                                <p:cTn id="44" presetID="10" presetClass="exit" presetSubtype="0" fill="hold" grpId="1" nodeType="withEffect">
                                  <p:stCondLst>
                                    <p:cond delay="0"/>
                                  </p:stCondLst>
                                  <p:childTnLst>
                                    <p:animEffect transition="out" filter="fade">
                                      <p:cBhvr>
                                        <p:cTn id="45" dur="2000"/>
                                        <p:tgtEl>
                                          <p:spTgt spid="5124"/>
                                        </p:tgtEl>
                                      </p:cBhvr>
                                    </p:animEffect>
                                    <p:set>
                                      <p:cBhvr>
                                        <p:cTn id="46" dur="1" fill="hold">
                                          <p:stCondLst>
                                            <p:cond delay="1999"/>
                                          </p:stCondLst>
                                        </p:cTn>
                                        <p:tgtEl>
                                          <p:spTgt spid="512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5125"/>
                                        </p:tgtEl>
                                      </p:cBhvr>
                                    </p:animEffect>
                                    <p:set>
                                      <p:cBhvr>
                                        <p:cTn id="49" dur="1" fill="hold">
                                          <p:stCondLst>
                                            <p:cond delay="1999"/>
                                          </p:stCondLst>
                                        </p:cTn>
                                        <p:tgtEl>
                                          <p:spTgt spid="5125"/>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xit" presetSubtype="32" fill="hold" grpId="3"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5124" grpId="0"/>
      <p:bldP spid="5124" grpId="1"/>
      <p:bldP spid="5125" grpId="0"/>
      <p:bldP spid="5125" grpId="1"/>
      <p:bldP spid="5126" grpId="0"/>
      <p:bldP spid="5126" grpId="1"/>
      <p:bldP spid="5126" grpId="2"/>
      <p:bldP spid="5127" grpId="0"/>
      <p:bldP spid="5127" grpId="2"/>
      <p:bldP spid="5127" grpId="3"/>
      <p:bldP spid="9" grpId="0"/>
      <p:bldP spid="9" grpId="1"/>
      <p:bldP spid="9" grpId="2"/>
      <p:bldP spid="9" grpId="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P10106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F163849-1855-4CCD-9DCA-9EEB74BDAFF8}"/>
              </a:ext>
            </a:extLst>
          </p:cNvPr>
          <p:cNvSpPr txBox="1">
            <a:spLocks/>
          </p:cNvSpPr>
          <p:nvPr/>
        </p:nvSpPr>
        <p:spPr>
          <a:xfrm>
            <a:off x="4788752" y="535502"/>
            <a:ext cx="21334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in faith</a:t>
            </a:r>
          </a:p>
        </p:txBody>
      </p:sp>
      <p:sp>
        <p:nvSpPr>
          <p:cNvPr id="38914" name="Rectangle 2"/>
          <p:cNvSpPr>
            <a:spLocks noGrp="1" noChangeArrowheads="1"/>
          </p:cNvSpPr>
          <p:nvPr>
            <p:ph type="ctrTitle"/>
          </p:nvPr>
        </p:nvSpPr>
        <p:spPr>
          <a:xfrm>
            <a:off x="762000" y="609600"/>
            <a:ext cx="7801232" cy="5638800"/>
          </a:xfrm>
        </p:spPr>
        <p:txBody>
          <a:bodyPr/>
          <a:lstStyle/>
          <a:p>
            <a:r>
              <a:rPr lang="en-US" altLang="en-US" sz="4000" b="1" dirty="0"/>
              <a:t>But let him ask in faith, with  no doubting, for he who doubts is like a wave of the sea driven and tossed by the wind. For let not that man suppose that he will receive anything from the Lord; he is a double-minded man, unstable in all his ways.       </a:t>
            </a:r>
            <a:r>
              <a:rPr lang="en-US" altLang="en-US" sz="2800" b="1" i="1" dirty="0"/>
              <a:t>–</a:t>
            </a:r>
            <a:r>
              <a:rPr lang="en-US" altLang="en-US" sz="4000" b="1" dirty="0"/>
              <a:t> </a:t>
            </a:r>
            <a:r>
              <a:rPr lang="en-US" altLang="en-US" sz="2800" b="1" i="1" dirty="0"/>
              <a:t>James 1:6-8</a:t>
            </a:r>
            <a:r>
              <a:rPr lang="en-US" altLang="en-US" sz="4000" dirty="0"/>
              <a:t> </a:t>
            </a:r>
          </a:p>
        </p:txBody>
      </p:sp>
      <p:sp>
        <p:nvSpPr>
          <p:cNvPr id="38916" name="Rectangle 4"/>
          <p:cNvSpPr>
            <a:spLocks noChangeArrowheads="1"/>
          </p:cNvSpPr>
          <p:nvPr/>
        </p:nvSpPr>
        <p:spPr bwMode="auto">
          <a:xfrm>
            <a:off x="4164227" y="4188168"/>
            <a:ext cx="406949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effectLst>
                  <a:glow rad="50800">
                    <a:schemeClr val="bg1"/>
                  </a:glow>
                </a:effectLst>
              </a:rPr>
              <a:t>double-minded</a:t>
            </a:r>
            <a:endParaRPr lang="en-US" altLang="en-US" sz="4000" dirty="0">
              <a:effectLst>
                <a:glow rad="50800">
                  <a:schemeClr val="bg1"/>
                </a:glow>
              </a:effectLst>
            </a:endParaRPr>
          </a:p>
        </p:txBody>
      </p:sp>
      <p:sp>
        <p:nvSpPr>
          <p:cNvPr id="38921" name="Rectangle 9"/>
          <p:cNvSpPr>
            <a:spLocks noChangeArrowheads="1"/>
          </p:cNvSpPr>
          <p:nvPr/>
        </p:nvSpPr>
        <p:spPr bwMode="auto">
          <a:xfrm>
            <a:off x="762000" y="609600"/>
            <a:ext cx="780123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CC00FF"/>
                </a:solidFill>
              </a:rPr>
              <a:t>But let him ask in faith, with  no doubting, for he who doubts is like a wave of the sea driven and tossed by the wind. For let not that man suppose that he will receive anything from the Lord; he is a double-minded man, unstable in all his ways.       </a:t>
            </a:r>
            <a:r>
              <a:rPr lang="en-US" altLang="en-US" sz="2800" b="1" i="1" dirty="0">
                <a:solidFill>
                  <a:srgbClr val="CC00FF"/>
                </a:solidFill>
              </a:rPr>
              <a:t>–</a:t>
            </a:r>
            <a:r>
              <a:rPr lang="en-US" altLang="en-US" sz="4000" b="1" dirty="0">
                <a:solidFill>
                  <a:srgbClr val="CC00FF"/>
                </a:solidFill>
              </a:rPr>
              <a:t> </a:t>
            </a:r>
            <a:r>
              <a:rPr lang="en-US" altLang="en-US" sz="2800" b="1" i="1" dirty="0">
                <a:solidFill>
                  <a:srgbClr val="CC00FF"/>
                </a:solidFill>
              </a:rPr>
              <a:t>James 1:6-8</a:t>
            </a:r>
            <a:r>
              <a:rPr lang="en-US" altLang="en-US" sz="4000" dirty="0">
                <a:solidFill>
                  <a:schemeClr val="accent1"/>
                </a:solidFill>
              </a:rPr>
              <a:t> </a:t>
            </a:r>
          </a:p>
        </p:txBody>
      </p:sp>
      <p:sp>
        <p:nvSpPr>
          <p:cNvPr id="38917" name="Rectangle 5"/>
          <p:cNvSpPr>
            <a:spLocks noChangeArrowheads="1"/>
          </p:cNvSpPr>
          <p:nvPr/>
        </p:nvSpPr>
        <p:spPr bwMode="auto">
          <a:xfrm>
            <a:off x="685800" y="609600"/>
            <a:ext cx="787743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chemeClr val="bg1"/>
                </a:solidFill>
                <a:effectLst>
                  <a:glow rad="63500">
                    <a:schemeClr val="tx1"/>
                  </a:glow>
                </a:effectLst>
              </a:rPr>
              <a:t>But let him ask in faith, with   no doubting, for he who doubts is like a wave of the sea driven and tossed by the wind. For let not that man suppose that he will receive anything from the Lord; he is a double-minded man, unstable in all his ways.       </a:t>
            </a:r>
            <a:r>
              <a:rPr lang="en-US" altLang="en-US" sz="2800" b="1" i="1" dirty="0">
                <a:solidFill>
                  <a:schemeClr val="bg1"/>
                </a:solidFill>
                <a:effectLst>
                  <a:glow rad="63500">
                    <a:schemeClr val="tx1"/>
                  </a:glow>
                </a:effectLst>
              </a:rPr>
              <a:t>–</a:t>
            </a:r>
            <a:r>
              <a:rPr lang="en-US" altLang="en-US" sz="4000" b="1" dirty="0">
                <a:solidFill>
                  <a:schemeClr val="bg1"/>
                </a:solidFill>
                <a:effectLst>
                  <a:glow rad="63500">
                    <a:schemeClr val="tx1"/>
                  </a:glow>
                </a:effectLst>
              </a:rPr>
              <a:t> </a:t>
            </a:r>
            <a:r>
              <a:rPr lang="en-US" altLang="en-US" sz="2800" b="1" i="1" dirty="0">
                <a:solidFill>
                  <a:schemeClr val="bg1"/>
                </a:solidFill>
                <a:effectLst>
                  <a:glow rad="63500">
                    <a:schemeClr val="tx1"/>
                  </a:glow>
                </a:effectLst>
              </a:rPr>
              <a:t>James 1:6-8</a:t>
            </a:r>
            <a:r>
              <a:rPr lang="en-US" altLang="en-US" sz="4000" dirty="0">
                <a:solidFill>
                  <a:schemeClr val="bg1"/>
                </a:solidFill>
                <a:effectLst>
                  <a:glow rad="63500">
                    <a:schemeClr val="tx1"/>
                  </a:glow>
                </a:effectLst>
              </a:rPr>
              <a:t> </a:t>
            </a:r>
          </a:p>
        </p:txBody>
      </p:sp>
      <p:sp>
        <p:nvSpPr>
          <p:cNvPr id="38918" name="Rectangle 6"/>
          <p:cNvSpPr>
            <a:spLocks noChangeArrowheads="1"/>
          </p:cNvSpPr>
          <p:nvPr/>
        </p:nvSpPr>
        <p:spPr bwMode="auto">
          <a:xfrm>
            <a:off x="-2286000" y="419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400" b="1" dirty="0">
                <a:solidFill>
                  <a:schemeClr val="accent1"/>
                </a:solidFill>
              </a:rPr>
              <a:t> </a:t>
            </a:r>
            <a:r>
              <a:rPr lang="en-US" altLang="en-US" sz="4000" b="1" dirty="0">
                <a:solidFill>
                  <a:schemeClr val="accent1"/>
                </a:solidFill>
              </a:rPr>
              <a:t> </a:t>
            </a:r>
            <a:r>
              <a:rPr lang="en-US" altLang="en-US" sz="4000" b="1" dirty="0">
                <a:solidFill>
                  <a:schemeClr val="accent1"/>
                </a:solidFill>
                <a:effectLst>
                  <a:glow rad="63500">
                    <a:schemeClr val="tx1"/>
                  </a:glow>
                </a:effectLst>
              </a:rPr>
              <a:t>Lord</a:t>
            </a:r>
            <a:endParaRPr lang="en-US" altLang="en-US" sz="4000" dirty="0">
              <a:solidFill>
                <a:schemeClr val="accent1"/>
              </a:solidFill>
              <a:effectLst>
                <a:glow rad="63500">
                  <a:schemeClr val="tx1"/>
                </a:glow>
              </a:effectLst>
            </a:endParaRPr>
          </a:p>
        </p:txBody>
      </p:sp>
      <p:sp>
        <p:nvSpPr>
          <p:cNvPr id="38920" name="Rectangle 8"/>
          <p:cNvSpPr>
            <a:spLocks noChangeArrowheads="1"/>
          </p:cNvSpPr>
          <p:nvPr/>
        </p:nvSpPr>
        <p:spPr bwMode="auto">
          <a:xfrm>
            <a:off x="-2286000" y="41910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400" b="1" dirty="0">
                <a:solidFill>
                  <a:schemeClr val="accent1"/>
                </a:solidFill>
              </a:rPr>
              <a:t> </a:t>
            </a:r>
            <a:r>
              <a:rPr lang="en-US" altLang="en-US" sz="4000" b="1" dirty="0">
                <a:solidFill>
                  <a:schemeClr val="accent1"/>
                </a:solidFill>
              </a:rPr>
              <a:t> </a:t>
            </a:r>
            <a:r>
              <a:rPr lang="en-US" altLang="en-US" b="1" dirty="0">
                <a:solidFill>
                  <a:schemeClr val="accent1"/>
                </a:solidFill>
              </a:rPr>
              <a:t> </a:t>
            </a:r>
            <a:r>
              <a:rPr lang="en-US" altLang="en-US" sz="4800" b="1" dirty="0">
                <a:solidFill>
                  <a:schemeClr val="accent1"/>
                </a:solidFill>
              </a:rPr>
              <a:t> </a:t>
            </a:r>
            <a:r>
              <a:rPr lang="en-US" altLang="en-US" b="1" dirty="0">
                <a:solidFill>
                  <a:srgbClr val="FF9933"/>
                </a:solidFill>
                <a:effectLst>
                  <a:glow rad="63500">
                    <a:schemeClr val="tx1"/>
                  </a:glow>
                </a:effectLst>
              </a:rPr>
              <a:t>LORD</a:t>
            </a:r>
            <a:endParaRPr lang="en-US" altLang="en-US" dirty="0">
              <a:solidFill>
                <a:srgbClr val="FF9933"/>
              </a:solidFill>
              <a:effectLst>
                <a:glow rad="63500">
                  <a:schemeClr val="tx1"/>
                </a:glow>
              </a:effectLst>
            </a:endParaRPr>
          </a:p>
        </p:txBody>
      </p:sp>
      <p:sp>
        <p:nvSpPr>
          <p:cNvPr id="10" name="Title 1">
            <a:extLst>
              <a:ext uri="{FF2B5EF4-FFF2-40B4-BE49-F238E27FC236}">
                <a16:creationId xmlns:a16="http://schemas.microsoft.com/office/drawing/2014/main" id="{DD5B7FB0-4AB5-4D2C-B10C-19A32338759B}"/>
              </a:ext>
            </a:extLst>
          </p:cNvPr>
          <p:cNvSpPr txBox="1">
            <a:spLocks/>
          </p:cNvSpPr>
          <p:nvPr/>
        </p:nvSpPr>
        <p:spPr>
          <a:xfrm>
            <a:off x="888494" y="962528"/>
            <a:ext cx="2973642" cy="1244252"/>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rgbClr val="9966FF"/>
                  </a:glow>
                  <a:outerShdw blurRad="50800" algn="tl" rotWithShape="0">
                    <a:srgbClr val="000000"/>
                  </a:outerShdw>
                </a:effectLst>
                <a:uLnTx/>
                <a:uFillTx/>
                <a:latin typeface="Calibri" panose="020F0502020204030204" pitchFamily="34" charset="0"/>
                <a:ea typeface="+mj-ea"/>
                <a:cs typeface="+mj-cs"/>
              </a:rPr>
              <a:t>trust</a:t>
            </a:r>
          </a:p>
        </p:txBody>
      </p:sp>
    </p:spTree>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389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50" presetClass="entr" presetSubtype="0" decel="100000" fill="hold" grpId="0" nodeType="withEffect">
                                  <p:stCondLst>
                                    <p:cond delay="0"/>
                                  </p:stCondLst>
                                  <p:iterate type="wd">
                                    <p:tmPct val="0"/>
                                  </p:iterate>
                                  <p:childTnLst>
                                    <p:set>
                                      <p:cBhvr>
                                        <p:cTn id="10" dur="1" fill="hold">
                                          <p:stCondLst>
                                            <p:cond delay="0"/>
                                          </p:stCondLst>
                                        </p:cTn>
                                        <p:tgtEl>
                                          <p:spTgt spid="38914"/>
                                        </p:tgtEl>
                                        <p:attrNameLst>
                                          <p:attrName>style.visibility</p:attrName>
                                        </p:attrNameLst>
                                      </p:cBhvr>
                                      <p:to>
                                        <p:strVal val="visible"/>
                                      </p:to>
                                    </p:set>
                                    <p:anim calcmode="lin" valueType="num">
                                      <p:cBhvr>
                                        <p:cTn id="11" dur="1000" fill="hold"/>
                                        <p:tgtEl>
                                          <p:spTgt spid="38914"/>
                                        </p:tgtEl>
                                        <p:attrNameLst>
                                          <p:attrName>ppt_w</p:attrName>
                                        </p:attrNameLst>
                                      </p:cBhvr>
                                      <p:tavLst>
                                        <p:tav tm="0">
                                          <p:val>
                                            <p:strVal val="#ppt_w+.3"/>
                                          </p:val>
                                        </p:tav>
                                        <p:tav tm="100000">
                                          <p:val>
                                            <p:strVal val="#ppt_w"/>
                                          </p:val>
                                        </p:tav>
                                      </p:tavLst>
                                    </p:anim>
                                    <p:anim calcmode="lin" valueType="num">
                                      <p:cBhvr>
                                        <p:cTn id="12" dur="1000" fill="hold"/>
                                        <p:tgtEl>
                                          <p:spTgt spid="38914"/>
                                        </p:tgtEl>
                                        <p:attrNameLst>
                                          <p:attrName>ppt_h</p:attrName>
                                        </p:attrNameLst>
                                      </p:cBhvr>
                                      <p:tavLst>
                                        <p:tav tm="0">
                                          <p:val>
                                            <p:strVal val="#ppt_h"/>
                                          </p:val>
                                        </p:tav>
                                        <p:tav tm="100000">
                                          <p:val>
                                            <p:strVal val="#ppt_h"/>
                                          </p:val>
                                        </p:tav>
                                      </p:tavLst>
                                    </p:anim>
                                    <p:animEffect transition="in" filter="fade">
                                      <p:cBhvr>
                                        <p:cTn id="13" dur="1000"/>
                                        <p:tgtEl>
                                          <p:spTgt spid="38914"/>
                                        </p:tgtEl>
                                      </p:cBhvr>
                                    </p:animEffect>
                                  </p:childTnLst>
                                </p:cTn>
                              </p:par>
                              <p:par>
                                <p:cTn id="14" presetID="50" presetClass="entr" presetSubtype="0" decel="100000" fill="hold" grpId="0" nodeType="withEffect">
                                  <p:stCondLst>
                                    <p:cond delay="0"/>
                                  </p:stCondLst>
                                  <p:iterate type="wd">
                                    <p:tmPct val="0"/>
                                  </p:iterate>
                                  <p:childTnLst>
                                    <p:set>
                                      <p:cBhvr>
                                        <p:cTn id="15" dur="1" fill="hold">
                                          <p:stCondLst>
                                            <p:cond delay="0"/>
                                          </p:stCondLst>
                                        </p:cTn>
                                        <p:tgtEl>
                                          <p:spTgt spid="38917"/>
                                        </p:tgtEl>
                                        <p:attrNameLst>
                                          <p:attrName>style.visibility</p:attrName>
                                        </p:attrNameLst>
                                      </p:cBhvr>
                                      <p:to>
                                        <p:strVal val="visible"/>
                                      </p:to>
                                    </p:set>
                                    <p:anim calcmode="lin" valueType="num">
                                      <p:cBhvr>
                                        <p:cTn id="16" dur="1000" fill="hold"/>
                                        <p:tgtEl>
                                          <p:spTgt spid="38917"/>
                                        </p:tgtEl>
                                        <p:attrNameLst>
                                          <p:attrName>ppt_w</p:attrName>
                                        </p:attrNameLst>
                                      </p:cBhvr>
                                      <p:tavLst>
                                        <p:tav tm="0">
                                          <p:val>
                                            <p:strVal val="#ppt_w+.3"/>
                                          </p:val>
                                        </p:tav>
                                        <p:tav tm="100000">
                                          <p:val>
                                            <p:strVal val="#ppt_w"/>
                                          </p:val>
                                        </p:tav>
                                      </p:tavLst>
                                    </p:anim>
                                    <p:anim calcmode="lin" valueType="num">
                                      <p:cBhvr>
                                        <p:cTn id="17" dur="1000" fill="hold"/>
                                        <p:tgtEl>
                                          <p:spTgt spid="38917"/>
                                        </p:tgtEl>
                                        <p:attrNameLst>
                                          <p:attrName>ppt_h</p:attrName>
                                        </p:attrNameLst>
                                      </p:cBhvr>
                                      <p:tavLst>
                                        <p:tav tm="0">
                                          <p:val>
                                            <p:strVal val="#ppt_h"/>
                                          </p:val>
                                        </p:tav>
                                        <p:tav tm="100000">
                                          <p:val>
                                            <p:strVal val="#ppt_h"/>
                                          </p:val>
                                        </p:tav>
                                      </p:tavLst>
                                    </p:anim>
                                    <p:animEffect transition="in" filter="fade">
                                      <p:cBhvr>
                                        <p:cTn id="18" dur="1000"/>
                                        <p:tgtEl>
                                          <p:spTgt spid="38917"/>
                                        </p:tgtEl>
                                      </p:cBhvr>
                                    </p:animEffect>
                                  </p:childTnLst>
                                </p:cTn>
                              </p:par>
                              <p:par>
                                <p:cTn id="19" presetID="50" presetClass="entr" presetSubtype="0" decel="100000" fill="hold" grpId="0" nodeType="withEffect">
                                  <p:stCondLst>
                                    <p:cond delay="0"/>
                                  </p:stCondLst>
                                  <p:iterate type="wd">
                                    <p:tmPct val="0"/>
                                  </p:iterate>
                                  <p:childTnLst>
                                    <p:set>
                                      <p:cBhvr>
                                        <p:cTn id="20" dur="1" fill="hold">
                                          <p:stCondLst>
                                            <p:cond delay="0"/>
                                          </p:stCondLst>
                                        </p:cTn>
                                        <p:tgtEl>
                                          <p:spTgt spid="38921"/>
                                        </p:tgtEl>
                                        <p:attrNameLst>
                                          <p:attrName>style.visibility</p:attrName>
                                        </p:attrNameLst>
                                      </p:cBhvr>
                                      <p:to>
                                        <p:strVal val="visible"/>
                                      </p:to>
                                    </p:set>
                                    <p:anim calcmode="lin" valueType="num">
                                      <p:cBhvr>
                                        <p:cTn id="21" dur="1000" fill="hold"/>
                                        <p:tgtEl>
                                          <p:spTgt spid="38921"/>
                                        </p:tgtEl>
                                        <p:attrNameLst>
                                          <p:attrName>ppt_w</p:attrName>
                                        </p:attrNameLst>
                                      </p:cBhvr>
                                      <p:tavLst>
                                        <p:tav tm="0">
                                          <p:val>
                                            <p:strVal val="#ppt_w+.3"/>
                                          </p:val>
                                        </p:tav>
                                        <p:tav tm="100000">
                                          <p:val>
                                            <p:strVal val="#ppt_w"/>
                                          </p:val>
                                        </p:tav>
                                      </p:tavLst>
                                    </p:anim>
                                    <p:anim calcmode="lin" valueType="num">
                                      <p:cBhvr>
                                        <p:cTn id="22" dur="1000" fill="hold"/>
                                        <p:tgtEl>
                                          <p:spTgt spid="38921"/>
                                        </p:tgtEl>
                                        <p:attrNameLst>
                                          <p:attrName>ppt_h</p:attrName>
                                        </p:attrNameLst>
                                      </p:cBhvr>
                                      <p:tavLst>
                                        <p:tav tm="0">
                                          <p:val>
                                            <p:strVal val="#ppt_h"/>
                                          </p:val>
                                        </p:tav>
                                        <p:tav tm="100000">
                                          <p:val>
                                            <p:strVal val="#ppt_h"/>
                                          </p:val>
                                        </p:tav>
                                      </p:tavLst>
                                    </p:anim>
                                    <p:animEffect transition="in" filter="fade">
                                      <p:cBhvr>
                                        <p:cTn id="23" dur="1000"/>
                                        <p:tgtEl>
                                          <p:spTgt spid="38921"/>
                                        </p:tgtEl>
                                      </p:cBhvr>
                                    </p:animEffect>
                                  </p:childTnLst>
                                </p:cTn>
                              </p:par>
                            </p:childTnLst>
                          </p:cTn>
                        </p:par>
                        <p:par>
                          <p:cTn id="24" fill="hold" nodeType="afterGroup">
                            <p:stCondLst>
                              <p:cond delay="1000"/>
                            </p:stCondLst>
                            <p:childTnLst>
                              <p:par>
                                <p:cTn id="25" presetID="10" presetClass="exit" presetSubtype="0" fill="hold" grpId="1" nodeType="afterEffect">
                                  <p:stCondLst>
                                    <p:cond delay="0"/>
                                  </p:stCondLst>
                                  <p:childTnLst>
                                    <p:animEffect transition="out" filter="fade">
                                      <p:cBhvr>
                                        <p:cTn id="26" dur="500"/>
                                        <p:tgtEl>
                                          <p:spTgt spid="38916"/>
                                        </p:tgtEl>
                                      </p:cBhvr>
                                    </p:animEffect>
                                    <p:set>
                                      <p:cBhvr>
                                        <p:cTn id="27" dur="1" fill="hold">
                                          <p:stCondLst>
                                            <p:cond delay="499"/>
                                          </p:stCondLst>
                                        </p:cTn>
                                        <p:tgtEl>
                                          <p:spTgt spid="389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18" presetClass="emph" presetSubtype="0" fill="hold" grpId="1" nodeType="withEffect">
                                  <p:stCondLst>
                                    <p:cond delay="0"/>
                                  </p:stCondLst>
                                  <p:childTnLst>
                                    <p:set>
                                      <p:cBhvr override="childStyle">
                                        <p:cTn id="34" dur="500" fill="hold"/>
                                        <p:tgtEl>
                                          <p:spTgt spid="9"/>
                                        </p:tgtEl>
                                        <p:attrNameLst>
                                          <p:attrName>style.textDecorationUnderline</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stCondLst>
                                            <p:cond delay="0"/>
                                          </p:stCondLst>
                                        </p:cTn>
                                        <p:tgtEl>
                                          <p:spTgt spid="10"/>
                                        </p:tgtEl>
                                      </p:cBhvr>
                                    </p:animEffect>
                                    <p:anim to="" calcmode="lin" valueType="num">
                                      <p:cBhvr>
                                        <p:cTn id="40"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0"/>
                                  </p:iterate>
                                  <p:childTnLst>
                                    <p:set>
                                      <p:cBhvr>
                                        <p:cTn id="45" dur="1" fill="hold">
                                          <p:stCondLst>
                                            <p:cond delay="0"/>
                                          </p:stCondLst>
                                        </p:cTn>
                                        <p:tgtEl>
                                          <p:spTgt spid="38918"/>
                                        </p:tgtEl>
                                        <p:attrNameLst>
                                          <p:attrName>style.visibility</p:attrName>
                                        </p:attrNameLst>
                                      </p:cBhvr>
                                      <p:to>
                                        <p:strVal val="visible"/>
                                      </p:to>
                                    </p:set>
                                  </p:childTnLst>
                                </p:cTn>
                              </p:par>
                              <p:par>
                                <p:cTn id="46" presetID="10" presetClass="exit" presetSubtype="0" fill="hold" grpId="1" nodeType="withEffect">
                                  <p:stCondLst>
                                    <p:cond delay="0"/>
                                  </p:stCondLst>
                                  <p:iterate type="wd">
                                    <p:tmPct val="0"/>
                                  </p:iterate>
                                  <p:childTnLst>
                                    <p:animEffect transition="out" filter="fade">
                                      <p:cBhvr>
                                        <p:cTn id="47" dur="2000"/>
                                        <p:tgtEl>
                                          <p:spTgt spid="38914"/>
                                        </p:tgtEl>
                                      </p:cBhvr>
                                    </p:animEffect>
                                    <p:set>
                                      <p:cBhvr>
                                        <p:cTn id="48" dur="1" fill="hold">
                                          <p:stCondLst>
                                            <p:cond delay="1999"/>
                                          </p:stCondLst>
                                        </p:cTn>
                                        <p:tgtEl>
                                          <p:spTgt spid="38914"/>
                                        </p:tgtEl>
                                        <p:attrNameLst>
                                          <p:attrName>style.visibility</p:attrName>
                                        </p:attrNameLst>
                                      </p:cBhvr>
                                      <p:to>
                                        <p:strVal val="hidden"/>
                                      </p:to>
                                    </p:set>
                                  </p:childTnLst>
                                </p:cTn>
                              </p:par>
                              <p:par>
                                <p:cTn id="49" presetID="10" presetClass="exit" presetSubtype="0" fill="hold" grpId="1" nodeType="withEffect">
                                  <p:stCondLst>
                                    <p:cond delay="0"/>
                                  </p:stCondLst>
                                  <p:iterate type="wd">
                                    <p:tmPct val="0"/>
                                  </p:iterate>
                                  <p:childTnLst>
                                    <p:animEffect transition="out" filter="fade">
                                      <p:cBhvr>
                                        <p:cTn id="50" dur="2000"/>
                                        <p:tgtEl>
                                          <p:spTgt spid="38917"/>
                                        </p:tgtEl>
                                      </p:cBhvr>
                                    </p:animEffect>
                                    <p:set>
                                      <p:cBhvr>
                                        <p:cTn id="51" dur="1" fill="hold">
                                          <p:stCondLst>
                                            <p:cond delay="1999"/>
                                          </p:stCondLst>
                                        </p:cTn>
                                        <p:tgtEl>
                                          <p:spTgt spid="38917"/>
                                        </p:tgtEl>
                                        <p:attrNameLst>
                                          <p:attrName>style.visibility</p:attrName>
                                        </p:attrNameLst>
                                      </p:cBhvr>
                                      <p:to>
                                        <p:strVal val="hidden"/>
                                      </p:to>
                                    </p:set>
                                  </p:childTnLst>
                                </p:cTn>
                              </p:par>
                              <p:par>
                                <p:cTn id="52" presetID="10" presetClass="exit" presetSubtype="0" fill="hold" grpId="1" nodeType="withEffect">
                                  <p:stCondLst>
                                    <p:cond delay="0"/>
                                  </p:stCondLst>
                                  <p:iterate type="wd">
                                    <p:tmPct val="0"/>
                                  </p:iterate>
                                  <p:childTnLst>
                                    <p:animEffect transition="out" filter="fade">
                                      <p:cBhvr>
                                        <p:cTn id="53" dur="2000"/>
                                        <p:tgtEl>
                                          <p:spTgt spid="38921"/>
                                        </p:tgtEl>
                                      </p:cBhvr>
                                    </p:animEffect>
                                    <p:set>
                                      <p:cBhvr>
                                        <p:cTn id="54" dur="1" fill="hold">
                                          <p:stCondLst>
                                            <p:cond delay="1999"/>
                                          </p:stCondLst>
                                        </p:cTn>
                                        <p:tgtEl>
                                          <p:spTgt spid="38921"/>
                                        </p:tgtEl>
                                        <p:attrNameLst>
                                          <p:attrName>style.visibility</p:attrName>
                                        </p:attrNameLst>
                                      </p:cBhvr>
                                      <p:to>
                                        <p:strVal val="hidden"/>
                                      </p:to>
                                    </p:set>
                                  </p:childTnLst>
                                </p:cTn>
                              </p:par>
                              <p:par>
                                <p:cTn id="55" presetID="10" presetClass="exit" presetSubtype="0" fill="hold" grpId="1" nodeType="withEffect">
                                  <p:stCondLst>
                                    <p:cond delay="0"/>
                                  </p:stCondLst>
                                  <p:iterate type="wd">
                                    <p:tmPct val="0"/>
                                  </p:iterate>
                                  <p:childTnLst>
                                    <p:animEffect transition="out" filter="fade">
                                      <p:cBhvr>
                                        <p:cTn id="56" dur="1700"/>
                                        <p:tgtEl>
                                          <p:spTgt spid="38918"/>
                                        </p:tgtEl>
                                      </p:cBhvr>
                                    </p:animEffect>
                                    <p:set>
                                      <p:cBhvr>
                                        <p:cTn id="57" dur="1" fill="hold">
                                          <p:stCondLst>
                                            <p:cond delay="1699"/>
                                          </p:stCondLst>
                                        </p:cTn>
                                        <p:tgtEl>
                                          <p:spTgt spid="38918"/>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0" presetClass="path" presetSubtype="0" accel="50000" decel="50000" fill="hold" grpId="2" nodeType="withEffect">
                                  <p:stCondLst>
                                    <p:cond delay="0"/>
                                  </p:stCondLst>
                                  <p:iterate type="wd">
                                    <p:tmPct val="0"/>
                                  </p:iterate>
                                  <p:childTnLst>
                                    <p:animMotion origin="layout" path="M 0.0 0.0 L 0.41666 -0.58889 " pathEditMode="relative" ptsTypes="AA">
                                      <p:cBhvr>
                                        <p:cTn id="62" dur="2000" fill="hold"/>
                                        <p:tgtEl>
                                          <p:spTgt spid="38918"/>
                                        </p:tgtEl>
                                        <p:attrNameLst>
                                          <p:attrName>ppt_x</p:attrName>
                                          <p:attrName>ppt_y</p:attrName>
                                        </p:attrNameLst>
                                      </p:cBhvr>
                                    </p:animMotion>
                                  </p:childTnLst>
                                </p:cTn>
                              </p:par>
                              <p:par>
                                <p:cTn id="63" presetID="10" presetClass="entr" presetSubtype="0" fill="hold" grpId="0" nodeType="withEffect">
                                  <p:stCondLst>
                                    <p:cond delay="500"/>
                                  </p:stCondLst>
                                  <p:iterate type="wd">
                                    <p:tmPct val="0"/>
                                  </p:iterate>
                                  <p:childTnLst>
                                    <p:set>
                                      <p:cBhvr>
                                        <p:cTn id="64" dur="1" fill="hold">
                                          <p:stCondLst>
                                            <p:cond delay="0"/>
                                          </p:stCondLst>
                                        </p:cTn>
                                        <p:tgtEl>
                                          <p:spTgt spid="38920"/>
                                        </p:tgtEl>
                                        <p:attrNameLst>
                                          <p:attrName>style.visibility</p:attrName>
                                        </p:attrNameLst>
                                      </p:cBhvr>
                                      <p:to>
                                        <p:strVal val="visible"/>
                                      </p:to>
                                    </p:set>
                                    <p:animEffect transition="in" filter="fade">
                                      <p:cBhvr>
                                        <p:cTn id="65" dur="1500"/>
                                        <p:tgtEl>
                                          <p:spTgt spid="38920"/>
                                        </p:tgtEl>
                                      </p:cBhvr>
                                    </p:animEffect>
                                  </p:childTnLst>
                                </p:cTn>
                              </p:par>
                              <p:par>
                                <p:cTn id="66" presetID="0" presetClass="path" presetSubtype="0" accel="50000" decel="50000" fill="hold" grpId="1" nodeType="withEffect">
                                  <p:stCondLst>
                                    <p:cond delay="0"/>
                                  </p:stCondLst>
                                  <p:iterate type="wd">
                                    <p:tmPct val="0"/>
                                  </p:iterate>
                                  <p:childTnLst>
                                    <p:animMotion origin="layout" path="M 0.0 0.0 L 0.40834 -0.58889 " pathEditMode="relative" ptsTypes="AA">
                                      <p:cBhvr>
                                        <p:cTn id="67" dur="2000" fill="hold"/>
                                        <p:tgtEl>
                                          <p:spTgt spid="38920"/>
                                        </p:tgtEl>
                                        <p:attrNameLst>
                                          <p:attrName>ppt_x</p:attrName>
                                          <p:attrName>ppt_y</p:attrName>
                                        </p:attrNameLst>
                                      </p:cBhvr>
                                    </p:animMotion>
                                  </p:childTnLst>
                                </p:cTn>
                              </p:par>
                              <p:par>
                                <p:cTn id="68" presetID="0" presetClass="exit" presetSubtype="0" fill="hold" grpId="1" nodeType="withEffect">
                                  <p:stCondLst>
                                    <p:cond delay="0"/>
                                  </p:stCondLst>
                                  <p:childTnLst>
                                    <p:set>
                                      <p:cBhvr>
                                        <p:cTn id="69" dur="1" fill="hold">
                                          <p:stCondLst>
                                            <p:cond delay="1249"/>
                                          </p:stCondLst>
                                        </p:cTn>
                                        <p:tgtEl>
                                          <p:spTgt spid="10"/>
                                        </p:tgtEl>
                                        <p:attrNameLst>
                                          <p:attrName>style.visibility</p:attrName>
                                        </p:attrNameLst>
                                      </p:cBhvr>
                                      <p:to>
                                        <p:strVal val="hidden"/>
                                      </p:to>
                                    </p:set>
                                    <p:animEffect transition="out" filter="dissolve">
                                      <p:cBhvr>
                                        <p:cTn id="70" dur="1250">
                                          <p:stCondLst>
                                            <p:cond delay="0"/>
                                          </p:stCondLst>
                                        </p:cTn>
                                        <p:tgtEl>
                                          <p:spTgt spid="10"/>
                                        </p:tgtEl>
                                      </p:cBhvr>
                                    </p:animEffect>
                                    <p:anim to="" calcmode="lin" valueType="num">
                                      <p:cBhvr>
                                        <p:cTn id="71" dur="125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72" dur="125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73" presetID="42" presetClass="path" presetSubtype="0" accel="50000" decel="50000" fill="hold" grpId="2" nodeType="withEffect">
                                  <p:stCondLst>
                                    <p:cond delay="0"/>
                                  </p:stCondLst>
                                  <p:childTnLst>
                                    <p:animMotion origin="layout" path="M -2.22222E-6 1.48148E-6 L 0.23768 0.24977 " pathEditMode="relative" rAng="0" ptsTypes="AA">
                                      <p:cBhvr>
                                        <p:cTn id="74" dur="1250" fill="hold"/>
                                        <p:tgtEl>
                                          <p:spTgt spid="10"/>
                                        </p:tgtEl>
                                        <p:attrNameLst>
                                          <p:attrName>ppt_x</p:attrName>
                                          <p:attrName>ppt_y</p:attrName>
                                        </p:attrNameLst>
                                      </p:cBhvr>
                                      <p:rCtr x="11875" y="1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8914" grpId="0"/>
      <p:bldP spid="38914" grpId="1"/>
      <p:bldP spid="38916" grpId="0"/>
      <p:bldP spid="38916" grpId="1"/>
      <p:bldP spid="38916" grpId="2"/>
      <p:bldP spid="38921" grpId="0"/>
      <p:bldP spid="38921" grpId="1"/>
      <p:bldP spid="38917" grpId="0"/>
      <p:bldP spid="38917" grpId="1"/>
      <p:bldP spid="38918" grpId="0"/>
      <p:bldP spid="38918" grpId="1"/>
      <p:bldP spid="38918" grpId="2"/>
      <p:bldP spid="38920" grpId="0"/>
      <p:bldP spid="38920" grpId="1"/>
      <p:bldP spid="10" grpId="0"/>
      <p:bldP spid="10" grpId="1"/>
      <p:bldP spid="10"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reaching-hand1"/>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a:off x="0" y="-26988"/>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228600" y="228600"/>
            <a:ext cx="868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b="1" dirty="0"/>
              <a:t>             Seek the LORD</a:t>
            </a:r>
            <a:br>
              <a:rPr lang="en-US" altLang="en-US" b="1" dirty="0"/>
            </a:br>
            <a:r>
              <a:rPr lang="en-US" altLang="en-US" b="1" dirty="0"/>
              <a:t>       while He may be found,</a:t>
            </a:r>
            <a:br>
              <a:rPr lang="en-US" altLang="en-US" b="1" dirty="0"/>
            </a:br>
            <a:r>
              <a:rPr lang="en-US" altLang="en-US" b="1" dirty="0"/>
              <a:t> Call upon H</a:t>
            </a:r>
            <a:r>
              <a:rPr lang="en-US" altLang="en-US" b="1" dirty="0">
                <a:solidFill>
                  <a:schemeClr val="tx1"/>
                </a:solidFill>
              </a:rPr>
              <a:t>i</a:t>
            </a:r>
            <a:r>
              <a:rPr lang="en-US" altLang="en-US" b="1" dirty="0"/>
              <a:t>m while He is near.</a:t>
            </a:r>
            <a:br>
              <a:rPr lang="en-US" altLang="en-US" b="1" dirty="0"/>
            </a:br>
            <a:r>
              <a:rPr lang="en-US" altLang="en-US" b="1" dirty="0"/>
              <a:t>                                </a:t>
            </a:r>
            <a:r>
              <a:rPr lang="en-US" altLang="en-US" sz="3200" b="1" i="1" dirty="0"/>
              <a:t>– Isaiah 55:6</a:t>
            </a:r>
            <a:r>
              <a:rPr lang="en-US" altLang="en-US" sz="3200" b="1" dirty="0"/>
              <a:t> </a:t>
            </a:r>
          </a:p>
        </p:txBody>
      </p:sp>
      <p:sp>
        <p:nvSpPr>
          <p:cNvPr id="21509" name="Rectangle 5"/>
          <p:cNvSpPr>
            <a:spLocks noChangeArrowheads="1"/>
          </p:cNvSpPr>
          <p:nvPr/>
        </p:nvSpPr>
        <p:spPr bwMode="auto">
          <a:xfrm>
            <a:off x="1447800" y="1524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400" b="1" dirty="0">
                <a:solidFill>
                  <a:schemeClr val="accent1"/>
                </a:solidFill>
              </a:rPr>
              <a:t> </a:t>
            </a:r>
            <a:r>
              <a:rPr lang="en-US" altLang="en-US" sz="4000" b="1" dirty="0">
                <a:solidFill>
                  <a:schemeClr val="accent1"/>
                </a:solidFill>
              </a:rPr>
              <a:t> </a:t>
            </a:r>
            <a:r>
              <a:rPr lang="en-US" altLang="en-US" b="1" dirty="0">
                <a:solidFill>
                  <a:schemeClr val="accent1"/>
                </a:solidFill>
              </a:rPr>
              <a:t> </a:t>
            </a:r>
            <a:r>
              <a:rPr lang="en-US" altLang="en-US" sz="4800" b="1" dirty="0">
                <a:solidFill>
                  <a:schemeClr val="accent1"/>
                </a:solidFill>
              </a:rPr>
              <a:t> </a:t>
            </a:r>
            <a:r>
              <a:rPr lang="en-US" altLang="en-US" b="1" dirty="0">
                <a:solidFill>
                  <a:srgbClr val="FF9933"/>
                </a:solidFill>
                <a:effectLst>
                  <a:glow rad="63500">
                    <a:schemeClr val="tx1"/>
                  </a:glow>
                </a:effectLst>
              </a:rPr>
              <a:t>LORD</a:t>
            </a:r>
            <a:endParaRPr lang="en-US" altLang="en-US" dirty="0">
              <a:solidFill>
                <a:srgbClr val="FF9933"/>
              </a:solidFill>
              <a:effectLst>
                <a:glow rad="63500">
                  <a:schemeClr val="tx1"/>
                </a:glow>
              </a:effectLst>
            </a:endParaRPr>
          </a:p>
        </p:txBody>
      </p:sp>
      <p:pic>
        <p:nvPicPr>
          <p:cNvPr id="21510" name="Picture 6" descr="how-receive-holy-spiri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6875"/>
            <a:ext cx="9144000" cy="51911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E578037-7541-4613-B72B-0039D255CE62}"/>
              </a:ext>
            </a:extLst>
          </p:cNvPr>
          <p:cNvSpPr txBox="1">
            <a:spLocks/>
          </p:cNvSpPr>
          <p:nvPr/>
        </p:nvSpPr>
        <p:spPr>
          <a:xfrm>
            <a:off x="7038976" y="942136"/>
            <a:ext cx="141459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turn</a:t>
            </a:r>
          </a:p>
        </p:txBody>
      </p:sp>
      <p:sp>
        <p:nvSpPr>
          <p:cNvPr id="11" name="Title 1">
            <a:extLst>
              <a:ext uri="{FF2B5EF4-FFF2-40B4-BE49-F238E27FC236}">
                <a16:creationId xmlns:a16="http://schemas.microsoft.com/office/drawing/2014/main" id="{979BC4F5-B701-4F59-9B22-05158F89CEEE}"/>
              </a:ext>
            </a:extLst>
          </p:cNvPr>
          <p:cNvSpPr txBox="1">
            <a:spLocks/>
          </p:cNvSpPr>
          <p:nvPr/>
        </p:nvSpPr>
        <p:spPr>
          <a:xfrm>
            <a:off x="647700" y="1607298"/>
            <a:ext cx="160509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back</a:t>
            </a:r>
          </a:p>
        </p:txBody>
      </p:sp>
      <p:sp>
        <p:nvSpPr>
          <p:cNvPr id="12" name="Title 1">
            <a:extLst>
              <a:ext uri="{FF2B5EF4-FFF2-40B4-BE49-F238E27FC236}">
                <a16:creationId xmlns:a16="http://schemas.microsoft.com/office/drawing/2014/main" id="{81E673C8-EDCC-4A8D-AA7D-BA4411B908AF}"/>
              </a:ext>
            </a:extLst>
          </p:cNvPr>
          <p:cNvSpPr txBox="1">
            <a:spLocks/>
          </p:cNvSpPr>
          <p:nvPr/>
        </p:nvSpPr>
        <p:spPr>
          <a:xfrm>
            <a:off x="7409657" y="1601741"/>
            <a:ext cx="116059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lift</a:t>
            </a:r>
          </a:p>
        </p:txBody>
      </p:sp>
      <p:sp>
        <p:nvSpPr>
          <p:cNvPr id="21512" name="Rectangle 8"/>
          <p:cNvSpPr>
            <a:spLocks noChangeArrowheads="1"/>
          </p:cNvSpPr>
          <p:nvPr/>
        </p:nvSpPr>
        <p:spPr bwMode="auto">
          <a:xfrm>
            <a:off x="1447800" y="1524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400" b="1">
                <a:solidFill>
                  <a:schemeClr val="accent1"/>
                </a:solidFill>
              </a:rPr>
              <a:t> </a:t>
            </a:r>
            <a:r>
              <a:rPr lang="en-US" altLang="en-US" sz="4000" b="1">
                <a:solidFill>
                  <a:schemeClr val="accent1"/>
                </a:solidFill>
              </a:rPr>
              <a:t> </a:t>
            </a:r>
            <a:r>
              <a:rPr lang="en-US" altLang="en-US" sz="4200" b="1">
                <a:solidFill>
                  <a:schemeClr val="accent1"/>
                </a:solidFill>
              </a:rPr>
              <a:t> </a:t>
            </a:r>
            <a:r>
              <a:rPr lang="en-US" altLang="en-US" sz="4900" b="1">
                <a:solidFill>
                  <a:schemeClr val="accent1"/>
                </a:solidFill>
              </a:rPr>
              <a:t> </a:t>
            </a:r>
            <a:r>
              <a:rPr lang="en-US" altLang="en-US" b="1">
                <a:solidFill>
                  <a:schemeClr val="tx1"/>
                </a:solidFill>
              </a:rPr>
              <a:t>LORD</a:t>
            </a:r>
            <a:endParaRPr lang="en-US" altLang="en-US">
              <a:solidFill>
                <a:schemeClr val="tx1"/>
              </a:solidFill>
            </a:endParaRPr>
          </a:p>
        </p:txBody>
      </p:sp>
      <p:sp>
        <p:nvSpPr>
          <p:cNvPr id="21514" name="Rectangle 10"/>
          <p:cNvSpPr>
            <a:spLocks noChangeArrowheads="1"/>
          </p:cNvSpPr>
          <p:nvPr/>
        </p:nvSpPr>
        <p:spPr bwMode="auto">
          <a:xfrm>
            <a:off x="685800" y="3048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Let us search out and examine our ways, And turn back to the LORD; Let us lift our hearts and hands         To God in heaven.                 </a:t>
            </a:r>
            <a:r>
              <a:rPr lang="en-US" altLang="en-US" sz="3200" b="1" i="1" dirty="0">
                <a:effectLst>
                  <a:glow rad="63500">
                    <a:schemeClr val="bg1"/>
                  </a:glow>
                </a:effectLst>
              </a:rPr>
              <a:t>–</a:t>
            </a:r>
            <a:r>
              <a:rPr lang="en-US" altLang="en-US" b="1" dirty="0">
                <a:effectLst>
                  <a:glow rad="63500">
                    <a:schemeClr val="bg1"/>
                  </a:glow>
                </a:effectLst>
              </a:rPr>
              <a:t> </a:t>
            </a:r>
            <a:r>
              <a:rPr lang="en-US" altLang="en-US" sz="3200" b="1" i="1" dirty="0">
                <a:effectLst>
                  <a:glow rad="63500">
                    <a:schemeClr val="bg1"/>
                  </a:glow>
                </a:effectLst>
              </a:rPr>
              <a:t>Lamentations 3:40-41</a:t>
            </a:r>
            <a:r>
              <a:rPr lang="en-US" altLang="en-US" dirty="0">
                <a:effectLst>
                  <a:glow rad="63500">
                    <a:schemeClr val="bg1"/>
                  </a:glow>
                </a:effectLst>
              </a:rPr>
              <a:t> </a:t>
            </a:r>
          </a:p>
        </p:txBody>
      </p:sp>
      <p:sp>
        <p:nvSpPr>
          <p:cNvPr id="21516" name="Rectangle 12"/>
          <p:cNvSpPr>
            <a:spLocks noChangeArrowheads="1"/>
          </p:cNvSpPr>
          <p:nvPr/>
        </p:nvSpPr>
        <p:spPr bwMode="auto">
          <a:xfrm>
            <a:off x="2576609" y="2309446"/>
            <a:ext cx="177265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heart</a:t>
            </a:r>
            <a:endParaRPr lang="en-US" altLang="en-US" dirty="0">
              <a:effectLst>
                <a:glow rad="63500">
                  <a:schemeClr val="bg1"/>
                </a:glow>
              </a:effectLst>
            </a:endParaRPr>
          </a:p>
        </p:txBody>
      </p:sp>
      <p:sp>
        <p:nvSpPr>
          <p:cNvPr id="9" name="Rectangle 7" hidden="1">
            <a:extLst>
              <a:ext uri="{FF2B5EF4-FFF2-40B4-BE49-F238E27FC236}">
                <a16:creationId xmlns:a16="http://schemas.microsoft.com/office/drawing/2014/main" id="{AA2823B7-D463-4F54-9A50-0CE1E0450E4A}"/>
              </a:ext>
            </a:extLst>
          </p:cNvPr>
          <p:cNvSpPr>
            <a:spLocks noChangeArrowheads="1"/>
          </p:cNvSpPr>
          <p:nvPr/>
        </p:nvSpPr>
        <p:spPr bwMode="auto">
          <a:xfrm>
            <a:off x="91440" y="9906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000" b="1" dirty="0">
                <a:solidFill>
                  <a:schemeClr val="accent2"/>
                </a:solidFill>
              </a:rPr>
              <a:t> </a:t>
            </a:r>
            <a:r>
              <a:rPr lang="en-US" altLang="en-US" sz="4900" b="1" dirty="0">
                <a:solidFill>
                  <a:schemeClr val="accent2"/>
                </a:solidFill>
              </a:rPr>
              <a:t> </a:t>
            </a:r>
            <a:r>
              <a:rPr lang="en-US" altLang="en-US" b="1" dirty="0">
                <a:solidFill>
                  <a:srgbClr val="FF0000"/>
                </a:solidFill>
                <a:effectLst>
                  <a:glow rad="63500">
                    <a:schemeClr val="bg1"/>
                  </a:glow>
                </a:effectLst>
              </a:rPr>
              <a:t>heart</a:t>
            </a:r>
            <a:endParaRPr lang="en-US" altLang="en-US" dirty="0">
              <a:solidFill>
                <a:srgbClr val="FF0000"/>
              </a:solidFill>
              <a:effectLst>
                <a:glow rad="63500">
                  <a:schemeClr val="bg1"/>
                </a:glow>
              </a:effectLst>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iterate type="wd">
                                    <p:tmAbs val="0"/>
                                  </p:iterate>
                                  <p:childTnLst>
                                    <p:set>
                                      <p:cBhvr>
                                        <p:cTn id="6" dur="1" fill="hold">
                                          <p:stCondLst>
                                            <p:cond delay="0"/>
                                          </p:stCondLst>
                                        </p:cTn>
                                        <p:tgtEl>
                                          <p:spTgt spid="21509"/>
                                        </p:tgtEl>
                                        <p:attrNameLst>
                                          <p:attrName>style.visibility</p:attrName>
                                        </p:attrNameLst>
                                      </p:cBhvr>
                                      <p:to>
                                        <p:strVal val="hidden"/>
                                      </p:to>
                                    </p:set>
                                  </p:childTnLst>
                                </p:cTn>
                              </p:par>
                              <p:par>
                                <p:cTn id="7" presetID="1" presetClass="entr" presetSubtype="0" fill="hold" grpId="0" nodeType="withEffect">
                                  <p:stCondLst>
                                    <p:cond delay="0"/>
                                  </p:stCondLst>
                                  <p:iterate type="wd">
                                    <p:tmAbs val="0"/>
                                  </p:iterate>
                                  <p:childTnLst>
                                    <p:set>
                                      <p:cBhvr>
                                        <p:cTn id="8" dur="1" fill="hold">
                                          <p:stCondLst>
                                            <p:cond delay="0"/>
                                          </p:stCondLst>
                                        </p:cTn>
                                        <p:tgtEl>
                                          <p:spTgt spid="21509"/>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fade">
                                      <p:cBhvr>
                                        <p:cTn id="11" dur="1000"/>
                                        <p:tgtEl>
                                          <p:spTgt spid="21508"/>
                                        </p:tgtEl>
                                      </p:cBhvr>
                                    </p:animEffect>
                                    <p:anim calcmode="lin" valueType="num">
                                      <p:cBhvr>
                                        <p:cTn id="12" dur="1000" fill="hold"/>
                                        <p:tgtEl>
                                          <p:spTgt spid="21508"/>
                                        </p:tgtEl>
                                        <p:attrNameLst>
                                          <p:attrName>ppt_x</p:attrName>
                                        </p:attrNameLst>
                                      </p:cBhvr>
                                      <p:tavLst>
                                        <p:tav tm="0">
                                          <p:val>
                                            <p:strVal val="#ppt_x"/>
                                          </p:val>
                                        </p:tav>
                                        <p:tav tm="100000">
                                          <p:val>
                                            <p:strVal val="#ppt_x"/>
                                          </p:val>
                                        </p:tav>
                                      </p:tavLst>
                                    </p:anim>
                                    <p:anim calcmode="lin" valueType="num">
                                      <p:cBhvr>
                                        <p:cTn id="13" dur="1000" fill="hold"/>
                                        <p:tgtEl>
                                          <p:spTgt spid="2150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0" presetClass="exit" presetSubtype="0" accel="100000" fill="hold" grpId="1" nodeType="afterEffect">
                                  <p:stCondLst>
                                    <p:cond delay="0"/>
                                  </p:stCondLst>
                                  <p:iterate type="wd">
                                    <p:tmPct val="0"/>
                                  </p:iterate>
                                  <p:childTnLst>
                                    <p:anim calcmode="lin" valueType="num">
                                      <p:cBhvr>
                                        <p:cTn id="16" dur="1000"/>
                                        <p:tgtEl>
                                          <p:spTgt spid="21509"/>
                                        </p:tgtEl>
                                        <p:attrNameLst>
                                          <p:attrName>ppt_w</p:attrName>
                                        </p:attrNameLst>
                                      </p:cBhvr>
                                      <p:tavLst>
                                        <p:tav tm="0">
                                          <p:val>
                                            <p:strVal val="ppt_w"/>
                                          </p:val>
                                        </p:tav>
                                        <p:tav tm="100000">
                                          <p:val>
                                            <p:strVal val="ppt_w+.3"/>
                                          </p:val>
                                        </p:tav>
                                      </p:tavLst>
                                    </p:anim>
                                    <p:anim calcmode="lin" valueType="num">
                                      <p:cBhvr>
                                        <p:cTn id="17" dur="1000"/>
                                        <p:tgtEl>
                                          <p:spTgt spid="21509"/>
                                        </p:tgtEl>
                                        <p:attrNameLst>
                                          <p:attrName>ppt_h</p:attrName>
                                        </p:attrNameLst>
                                      </p:cBhvr>
                                      <p:tavLst>
                                        <p:tav tm="0">
                                          <p:val>
                                            <p:strVal val="ppt_h"/>
                                          </p:val>
                                        </p:tav>
                                        <p:tav tm="100000">
                                          <p:val>
                                            <p:strVal val="ppt_h"/>
                                          </p:val>
                                        </p:tav>
                                      </p:tavLst>
                                    </p:anim>
                                    <p:animEffect transition="out" filter="fade">
                                      <p:cBhvr>
                                        <p:cTn id="18" dur="1000"/>
                                        <p:tgtEl>
                                          <p:spTgt spid="21509"/>
                                        </p:tgtEl>
                                      </p:cBhvr>
                                    </p:animEffect>
                                    <p:set>
                                      <p:cBhvr>
                                        <p:cTn id="19" dur="1" fill="hold">
                                          <p:stCondLst>
                                            <p:cond delay="999"/>
                                          </p:stCondLst>
                                        </p:cTn>
                                        <p:tgtEl>
                                          <p:spTgt spid="2150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iterate type="wd">
                                    <p:tmAbs val="0"/>
                                  </p:iterate>
                                  <p:childTnLst>
                                    <p:set>
                                      <p:cBhvr>
                                        <p:cTn id="23" dur="1" fill="hold">
                                          <p:stCondLst>
                                            <p:cond delay="0"/>
                                          </p:stCondLst>
                                        </p:cTn>
                                        <p:tgtEl>
                                          <p:spTgt spid="21512"/>
                                        </p:tgtEl>
                                        <p:attrNameLst>
                                          <p:attrName>style.visibility</p:attrName>
                                        </p:attrNameLst>
                                      </p:cBhvr>
                                      <p:to>
                                        <p:strVal val="visible"/>
                                      </p:to>
                                    </p:set>
                                  </p:childTnLst>
                                </p:cTn>
                              </p:par>
                              <p:par>
                                <p:cTn id="24" presetID="0" presetClass="path" presetSubtype="0" accel="50000" decel="50000" fill="hold" grpId="1" nodeType="withEffect">
                                  <p:stCondLst>
                                    <p:cond delay="0"/>
                                  </p:stCondLst>
                                  <p:iterate type="wd">
                                    <p:tmPct val="0"/>
                                  </p:iterate>
                                  <p:childTnLst>
                                    <p:animMotion origin="layout" path="M 3.33333E-6 -3.33333E-6 L -0.09375 0.2132 " pathEditMode="relative" rAng="0" ptsTypes="AA">
                                      <p:cBhvr>
                                        <p:cTn id="25" dur="2000" fill="hold"/>
                                        <p:tgtEl>
                                          <p:spTgt spid="21512"/>
                                        </p:tgtEl>
                                        <p:attrNameLst>
                                          <p:attrName>ppt_x</p:attrName>
                                          <p:attrName>ppt_y</p:attrName>
                                        </p:attrNameLst>
                                      </p:cBhvr>
                                      <p:rCtr x="-4688" y="10648"/>
                                    </p:animMotion>
                                  </p:childTnLst>
                                </p:cTn>
                              </p:par>
                              <p:par>
                                <p:cTn id="26" presetID="10" presetClass="exit" presetSubtype="0" fill="hold" grpId="1" nodeType="withEffect">
                                  <p:stCondLst>
                                    <p:cond delay="0"/>
                                  </p:stCondLst>
                                  <p:childTnLst>
                                    <p:animEffect transition="out" filter="fade">
                                      <p:cBhvr>
                                        <p:cTn id="27" dur="2000"/>
                                        <p:tgtEl>
                                          <p:spTgt spid="21508"/>
                                        </p:tgtEl>
                                      </p:cBhvr>
                                    </p:animEffect>
                                    <p:set>
                                      <p:cBhvr>
                                        <p:cTn id="28" dur="1" fill="hold">
                                          <p:stCondLst>
                                            <p:cond delay="1999"/>
                                          </p:stCondLst>
                                        </p:cTn>
                                        <p:tgtEl>
                                          <p:spTgt spid="2150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514"/>
                                        </p:tgtEl>
                                        <p:attrNameLst>
                                          <p:attrName>style.visibility</p:attrName>
                                        </p:attrNameLst>
                                      </p:cBhvr>
                                      <p:to>
                                        <p:strVal val="visible"/>
                                      </p:to>
                                    </p:set>
                                    <p:animEffect transition="in" filter="fade">
                                      <p:cBhvr>
                                        <p:cTn id="33" dur="2000"/>
                                        <p:tgtEl>
                                          <p:spTgt spid="21514"/>
                                        </p:tgtEl>
                                      </p:cBhvr>
                                    </p:animEffect>
                                  </p:childTnLst>
                                </p:cTn>
                              </p:par>
                              <p:par>
                                <p:cTn id="34" presetID="42" presetClass="entr" presetSubtype="0" fill="hold" nodeType="withEffect">
                                  <p:stCondLst>
                                    <p:cond delay="0"/>
                                  </p:stCondLst>
                                  <p:childTnLst>
                                    <p:set>
                                      <p:cBhvr>
                                        <p:cTn id="35" dur="1" fill="hold">
                                          <p:stCondLst>
                                            <p:cond delay="0"/>
                                          </p:stCondLst>
                                        </p:cTn>
                                        <p:tgtEl>
                                          <p:spTgt spid="21510"/>
                                        </p:tgtEl>
                                        <p:attrNameLst>
                                          <p:attrName>style.visibility</p:attrName>
                                        </p:attrNameLst>
                                      </p:cBhvr>
                                      <p:to>
                                        <p:strVal val="visible"/>
                                      </p:to>
                                    </p:set>
                                    <p:animEffect transition="in" filter="fade">
                                      <p:cBhvr>
                                        <p:cTn id="36" dur="1000"/>
                                        <p:tgtEl>
                                          <p:spTgt spid="21510"/>
                                        </p:tgtEl>
                                      </p:cBhvr>
                                    </p:animEffect>
                                    <p:anim calcmode="lin" valueType="num">
                                      <p:cBhvr>
                                        <p:cTn id="37" dur="1000" fill="hold"/>
                                        <p:tgtEl>
                                          <p:spTgt spid="21510"/>
                                        </p:tgtEl>
                                        <p:attrNameLst>
                                          <p:attrName>ppt_x</p:attrName>
                                        </p:attrNameLst>
                                      </p:cBhvr>
                                      <p:tavLst>
                                        <p:tav tm="0">
                                          <p:val>
                                            <p:strVal val="#ppt_x"/>
                                          </p:val>
                                        </p:tav>
                                        <p:tav tm="100000">
                                          <p:val>
                                            <p:strVal val="#ppt_x"/>
                                          </p:val>
                                        </p:tav>
                                      </p:tavLst>
                                    </p:anim>
                                    <p:anim calcmode="lin" valueType="num">
                                      <p:cBhvr>
                                        <p:cTn id="38"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18" presetClass="emph" presetSubtype="0" fill="hold" grpId="1" nodeType="withEffect">
                                  <p:stCondLst>
                                    <p:cond delay="0"/>
                                  </p:stCondLst>
                                  <p:childTnLst>
                                    <p:set>
                                      <p:cBhvr override="childStyle">
                                        <p:cTn id="45" dur="500" fill="hold"/>
                                        <p:tgtEl>
                                          <p:spTgt spid="10"/>
                                        </p:tgtEl>
                                        <p:attrNameLst>
                                          <p:attrName>style.textDecorationUnderline</p:attrName>
                                        </p:attrNameLst>
                                      </p:cBhvr>
                                      <p:to>
                                        <p:strVal val="true"/>
                                      </p:to>
                                    </p:set>
                                  </p:childTnLst>
                                </p:cTn>
                              </p:par>
                              <p:par>
                                <p:cTn id="46" presetID="22" presetClass="entr" presetSubtype="8" fill="hold" grpId="0" nodeType="withEffect">
                                  <p:stCondLst>
                                    <p:cond delay="4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18" presetClass="emph" presetSubtype="0" fill="hold" grpId="1" nodeType="withEffect">
                                  <p:stCondLst>
                                    <p:cond delay="400"/>
                                  </p:stCondLst>
                                  <p:childTnLst>
                                    <p:set>
                                      <p:cBhvr override="childStyle">
                                        <p:cTn id="50" dur="500" fill="hold"/>
                                        <p:tgtEl>
                                          <p:spTgt spid="11"/>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6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18" presetClass="emph" presetSubtype="0" fill="hold" grpId="1" nodeType="withEffect">
                                  <p:stCondLst>
                                    <p:cond delay="600"/>
                                  </p:stCondLst>
                                  <p:childTnLst>
                                    <p:set>
                                      <p:cBhvr override="childStyle">
                                        <p:cTn id="57" dur="500" fill="hold"/>
                                        <p:tgtEl>
                                          <p:spTgt spid="12"/>
                                        </p:tgtEl>
                                        <p:attrNameLst>
                                          <p:attrName>style.textDecorationUnderline</p:attrName>
                                        </p:attrNameLst>
                                      </p:cBhvr>
                                      <p:to>
                                        <p:strVal val="true"/>
                                      </p:to>
                                    </p:set>
                                  </p:childTnLst>
                                </p:cTn>
                              </p:par>
                              <p:par>
                                <p:cTn id="58" presetID="22" presetClass="exit" presetSubtype="8" fill="hold" grpId="2" nodeType="withEffect">
                                  <p:stCondLst>
                                    <p:cond delay="250"/>
                                  </p:stCondLst>
                                  <p:childTnLst>
                                    <p:animEffect transition="out" filter="wipe(left)">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22" presetClass="exit" presetSubtype="8" fill="hold" grpId="2" nodeType="withEffect">
                                  <p:stCondLst>
                                    <p:cond delay="0"/>
                                  </p:stCondLst>
                                  <p:childTnLst>
                                    <p:animEffect transition="out" filter="wipe(left)">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516"/>
                                        </p:tgtEl>
                                        <p:attrNameLst>
                                          <p:attrName>style.visibility</p:attrName>
                                        </p:attrNameLst>
                                      </p:cBhvr>
                                      <p:to>
                                        <p:strVal val="visible"/>
                                      </p:to>
                                    </p:set>
                                    <p:animEffect transition="in" filter="fade">
                                      <p:cBhvr>
                                        <p:cTn id="68" dur="250"/>
                                        <p:tgtEl>
                                          <p:spTgt spid="21516"/>
                                        </p:tgtEl>
                                      </p:cBhvr>
                                    </p:animEffect>
                                  </p:childTnLst>
                                </p:cTn>
                              </p:par>
                              <p:par>
                                <p:cTn id="69" presetID="3" presetClass="emph" presetSubtype="2" fill="hold" grpId="1" nodeType="withEffect">
                                  <p:stCondLst>
                                    <p:cond delay="0"/>
                                  </p:stCondLst>
                                  <p:childTnLst>
                                    <p:animClr clrSpc="rgb" dir="cw">
                                      <p:cBhvr override="childStyle">
                                        <p:cTn id="70" dur="2000" fill="hold"/>
                                        <p:tgtEl>
                                          <p:spTgt spid="21516"/>
                                        </p:tgtEl>
                                        <p:attrNameLst>
                                          <p:attrName>style.color</p:attrName>
                                        </p:attrNameLst>
                                      </p:cBhvr>
                                      <p:to>
                                        <a:srgbClr val="FF0000"/>
                                      </p:to>
                                    </p:animClr>
                                  </p:childTnLst>
                                </p:cTn>
                              </p:par>
                              <p:par>
                                <p:cTn id="71" presetID="0" presetClass="path" presetSubtype="0" accel="50000" decel="50000" fill="hold" grpId="2" nodeType="withEffect">
                                  <p:stCondLst>
                                    <p:cond delay="0"/>
                                  </p:stCondLst>
                                  <p:childTnLst>
                                    <p:animMotion origin="layout" path="M -3.05556E-6 -4.81481E-6 L 0.06702 -0.17337 " pathEditMode="relative" rAng="0" ptsTypes="AA">
                                      <p:cBhvr>
                                        <p:cTn id="72" dur="2000" fill="hold"/>
                                        <p:tgtEl>
                                          <p:spTgt spid="21516"/>
                                        </p:tgtEl>
                                        <p:attrNameLst>
                                          <p:attrName>ppt_x</p:attrName>
                                          <p:attrName>ppt_y</p:attrName>
                                        </p:attrNameLst>
                                      </p:cBhvr>
                                      <p:rCtr x="3351" y="-8681"/>
                                    </p:animMotion>
                                  </p:childTnLst>
                                </p:cTn>
                              </p:par>
                              <p:par>
                                <p:cTn id="73" presetID="10" presetClass="exit" presetSubtype="0" fill="hold" grpId="2"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21514"/>
                                        </p:tgtEl>
                                      </p:cBhvr>
                                    </p:animEffect>
                                    <p:set>
                                      <p:cBhvr>
                                        <p:cTn id="78" dur="1" fill="hold">
                                          <p:stCondLst>
                                            <p:cond delay="1999"/>
                                          </p:stCondLst>
                                        </p:cTn>
                                        <p:tgtEl>
                                          <p:spTgt spid="21514"/>
                                        </p:tgtEl>
                                        <p:attrNameLst>
                                          <p:attrName>style.visibility</p:attrName>
                                        </p:attrNameLst>
                                      </p:cBhvr>
                                      <p:to>
                                        <p:strVal val="hidden"/>
                                      </p:to>
                                    </p:set>
                                  </p:childTnLst>
                                </p:cTn>
                              </p:par>
                              <p:par>
                                <p:cTn id="79" presetID="10" presetClass="exit" presetSubtype="0" fill="hold" nodeType="withEffect">
                                  <p:stCondLst>
                                    <p:cond delay="1500"/>
                                  </p:stCondLst>
                                  <p:childTnLst>
                                    <p:animEffect transition="out" filter="fade">
                                      <p:cBhvr>
                                        <p:cTn id="80" dur="2000"/>
                                        <p:tgtEl>
                                          <p:spTgt spid="21510"/>
                                        </p:tgtEl>
                                      </p:cBhvr>
                                    </p:animEffect>
                                    <p:set>
                                      <p:cBhvr>
                                        <p:cTn id="81" dur="1" fill="hold">
                                          <p:stCondLst>
                                            <p:cond delay="1999"/>
                                          </p:stCondLst>
                                        </p:cTn>
                                        <p:tgtEl>
                                          <p:spTgt spid="21510"/>
                                        </p:tgtEl>
                                        <p:attrNameLst>
                                          <p:attrName>style.visibility</p:attrName>
                                        </p:attrNameLst>
                                      </p:cBhvr>
                                      <p:to>
                                        <p:strVal val="hidden"/>
                                      </p:to>
                                    </p:set>
                                  </p:childTnLst>
                                </p:cTn>
                              </p:par>
                            </p:childTnLst>
                          </p:cTn>
                        </p:par>
                        <p:par>
                          <p:cTn id="82" fill="hold" nodeType="afterGroup">
                            <p:stCondLst>
                              <p:cond delay="3500"/>
                            </p:stCondLst>
                            <p:childTnLst>
                              <p:par>
                                <p:cTn id="83" presetID="10" presetClass="exit" presetSubtype="0" fill="hold" grpId="2" nodeType="afterEffect">
                                  <p:stCondLst>
                                    <p:cond delay="0"/>
                                  </p:stCondLst>
                                  <p:iterate type="wd">
                                    <p:tmPct val="0"/>
                                  </p:iterate>
                                  <p:childTnLst>
                                    <p:animEffect transition="out" filter="fade">
                                      <p:cBhvr>
                                        <p:cTn id="84" dur="2000"/>
                                        <p:tgtEl>
                                          <p:spTgt spid="21512"/>
                                        </p:tgtEl>
                                      </p:cBhvr>
                                    </p:animEffect>
                                    <p:set>
                                      <p:cBhvr>
                                        <p:cTn id="85" dur="1" fill="hold">
                                          <p:stCondLst>
                                            <p:cond delay="1999"/>
                                          </p:stCondLst>
                                        </p:cTn>
                                        <p:tgtEl>
                                          <p:spTgt spid="21512"/>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9"/>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childTnLst>
                                </p:cTn>
                              </p:par>
                            </p:childTnLst>
                          </p:cTn>
                        </p:par>
                        <p:par>
                          <p:cTn id="90" fill="hold">
                            <p:stCondLst>
                              <p:cond delay="5500"/>
                            </p:stCondLst>
                            <p:childTnLst>
                              <p:par>
                                <p:cTn id="91" presetID="10" presetClass="exit" presetSubtype="0" fill="hold" grpId="1" nodeType="afterEffect">
                                  <p:stCondLst>
                                    <p:cond delay="0"/>
                                  </p:stCondLst>
                                  <p:childTnLst>
                                    <p:animEffect transition="out" filter="fade">
                                      <p:cBhvr>
                                        <p:cTn id="92" dur="250"/>
                                        <p:tgtEl>
                                          <p:spTgt spid="9"/>
                                        </p:tgtEl>
                                      </p:cBhvr>
                                    </p:animEffect>
                                    <p:set>
                                      <p:cBhvr>
                                        <p:cTn id="93"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8" grpId="1"/>
      <p:bldP spid="21509" grpId="0"/>
      <p:bldP spid="21509" grpId="1"/>
      <p:bldP spid="21509" grpId="2"/>
      <p:bldP spid="10" grpId="0"/>
      <p:bldP spid="10" grpId="1"/>
      <p:bldP spid="10" grpId="2"/>
      <p:bldP spid="11" grpId="0"/>
      <p:bldP spid="11" grpId="1"/>
      <p:bldP spid="11" grpId="2"/>
      <p:bldP spid="12" grpId="0"/>
      <p:bldP spid="12" grpId="1"/>
      <p:bldP spid="12" grpId="2"/>
      <p:bldP spid="21512" grpId="0"/>
      <p:bldP spid="21512" grpId="1"/>
      <p:bldP spid="21512" grpId="2"/>
      <p:bldP spid="21514" grpId="0"/>
      <p:bldP spid="21514" grpId="1"/>
      <p:bldP spid="21516" grpId="0"/>
      <p:bldP spid="21516" grpId="1"/>
      <p:bldP spid="21516" grpId="2"/>
      <p:bldP spid="9" grpId="0"/>
      <p:bldP spid="9" grpId="1"/>
      <p:bldP spid="9"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09600"/>
            <a:ext cx="7772400" cy="5334000"/>
          </a:xfrm>
        </p:spPr>
        <p:txBody>
          <a:bodyPr/>
          <a:lstStyle/>
          <a:p>
            <a:endParaRPr lang="en-US" altLang="en-US"/>
          </a:p>
        </p:txBody>
      </p:sp>
      <p:pic>
        <p:nvPicPr>
          <p:cNvPr id="4099" name="Picture 3" descr="Helping-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20044B9-6E97-49C8-8690-79724A7760BB}"/>
              </a:ext>
            </a:extLst>
          </p:cNvPr>
          <p:cNvSpPr txBox="1">
            <a:spLocks/>
          </p:cNvSpPr>
          <p:nvPr/>
        </p:nvSpPr>
        <p:spPr>
          <a:xfrm>
            <a:off x="526127" y="1085277"/>
            <a:ext cx="455893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00"/>
                  </a:solidFill>
                  <a:prstDash val="solid"/>
                </a:ln>
                <a:solidFill>
                  <a:srgbClr val="66FF33"/>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know my heart</a:t>
            </a:r>
          </a:p>
        </p:txBody>
      </p:sp>
      <p:sp>
        <p:nvSpPr>
          <p:cNvPr id="9" name="Title 1">
            <a:extLst>
              <a:ext uri="{FF2B5EF4-FFF2-40B4-BE49-F238E27FC236}">
                <a16:creationId xmlns:a16="http://schemas.microsoft.com/office/drawing/2014/main" id="{DDB50563-7E24-4E93-BC03-18D3F60C319B}"/>
              </a:ext>
            </a:extLst>
          </p:cNvPr>
          <p:cNvSpPr txBox="1">
            <a:spLocks/>
          </p:cNvSpPr>
          <p:nvPr/>
        </p:nvSpPr>
        <p:spPr>
          <a:xfrm>
            <a:off x="591048" y="421536"/>
            <a:ext cx="455893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00"/>
                  </a:solidFill>
                  <a:prstDash val="solid"/>
                </a:ln>
                <a:solidFill>
                  <a:srgbClr val="66FF33"/>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Search me</a:t>
            </a:r>
          </a:p>
        </p:txBody>
      </p:sp>
      <p:sp>
        <p:nvSpPr>
          <p:cNvPr id="4100" name="Rectangle 4"/>
          <p:cNvSpPr>
            <a:spLocks noChangeArrowheads="1"/>
          </p:cNvSpPr>
          <p:nvPr/>
        </p:nvSpPr>
        <p:spPr bwMode="auto">
          <a:xfrm>
            <a:off x="762000" y="228600"/>
            <a:ext cx="7696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Search me, O God, and know my heart; Try me, and know my anxieties; And see if there is any wicked way in me, And lead me in the way everlasting. </a:t>
            </a:r>
            <a:r>
              <a:rPr lang="en-US" altLang="en-US" sz="3200" b="1" i="1"/>
              <a:t>–</a:t>
            </a:r>
            <a:r>
              <a:rPr lang="en-US" altLang="en-US" b="1"/>
              <a:t> </a:t>
            </a:r>
            <a:r>
              <a:rPr lang="en-US" altLang="en-US" sz="3200" b="1" i="1"/>
              <a:t>Psalms 139:23-24</a:t>
            </a:r>
            <a:r>
              <a:rPr lang="en-US" altLang="en-US"/>
              <a:t> </a:t>
            </a:r>
          </a:p>
        </p:txBody>
      </p:sp>
      <p:sp>
        <p:nvSpPr>
          <p:cNvPr id="4101" name="Rectangle 5"/>
          <p:cNvSpPr>
            <a:spLocks noChangeArrowheads="1"/>
          </p:cNvSpPr>
          <p:nvPr/>
        </p:nvSpPr>
        <p:spPr bwMode="auto">
          <a:xfrm>
            <a:off x="685800" y="2286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rgbClr val="CC0000"/>
                </a:solidFill>
              </a:rPr>
              <a:t>Search me, O God, and know my heart; Try me, and know my anxieties; And see if there is any wicked way in me, And lead me in the way everlasting. </a:t>
            </a:r>
            <a:r>
              <a:rPr lang="en-US" altLang="en-US" sz="3200" b="1" i="1">
                <a:solidFill>
                  <a:srgbClr val="CC0000"/>
                </a:solidFill>
              </a:rPr>
              <a:t>–</a:t>
            </a:r>
            <a:r>
              <a:rPr lang="en-US" altLang="en-US" b="1">
                <a:solidFill>
                  <a:srgbClr val="CC0000"/>
                </a:solidFill>
              </a:rPr>
              <a:t> </a:t>
            </a:r>
            <a:r>
              <a:rPr lang="en-US" altLang="en-US" sz="3200" b="1" i="1">
                <a:solidFill>
                  <a:srgbClr val="CC0000"/>
                </a:solidFill>
              </a:rPr>
              <a:t>Psalms 139:23-24</a:t>
            </a:r>
            <a:r>
              <a:rPr lang="en-US" altLang="en-US"/>
              <a:t> </a:t>
            </a:r>
          </a:p>
        </p:txBody>
      </p:sp>
      <p:sp>
        <p:nvSpPr>
          <p:cNvPr id="4102" name="Rectangle 6"/>
          <p:cNvSpPr>
            <a:spLocks noChangeArrowheads="1"/>
          </p:cNvSpPr>
          <p:nvPr/>
        </p:nvSpPr>
        <p:spPr bwMode="auto">
          <a:xfrm>
            <a:off x="685800" y="228600"/>
            <a:ext cx="7696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glow rad="88900">
                    <a:schemeClr val="bg1"/>
                  </a:glow>
                </a:effectLst>
              </a:rPr>
              <a:t>Search me, O God, and know my heart; Try me, and know my anxieties; And see if there is any wicked way in me, And lead me in the way everlasting. </a:t>
            </a:r>
            <a:r>
              <a:rPr lang="en-US" altLang="en-US" sz="3200" b="1" i="1" dirty="0">
                <a:solidFill>
                  <a:srgbClr val="FF0000"/>
                </a:solidFill>
                <a:effectLst>
                  <a:glow rad="88900">
                    <a:schemeClr val="bg1"/>
                  </a:glow>
                </a:effectLst>
              </a:rPr>
              <a:t>–</a:t>
            </a:r>
            <a:r>
              <a:rPr lang="en-US" altLang="en-US" b="1" dirty="0">
                <a:solidFill>
                  <a:srgbClr val="FF0000"/>
                </a:solidFill>
                <a:effectLst>
                  <a:glow rad="88900">
                    <a:schemeClr val="bg1"/>
                  </a:glow>
                </a:effectLst>
              </a:rPr>
              <a:t> </a:t>
            </a:r>
            <a:r>
              <a:rPr lang="en-US" altLang="en-US" sz="3200" b="1" i="1" dirty="0">
                <a:solidFill>
                  <a:srgbClr val="FF0000"/>
                </a:solidFill>
                <a:effectLst>
                  <a:glow rad="88900">
                    <a:schemeClr val="bg1"/>
                  </a:glow>
                </a:effectLst>
              </a:rPr>
              <a:t>Psalms 139:23-24</a:t>
            </a:r>
            <a:r>
              <a:rPr lang="en-US" altLang="en-US" dirty="0">
                <a:effectLst>
                  <a:glow rad="88900">
                    <a:schemeClr val="bg1"/>
                  </a:glow>
                </a:effectLst>
              </a:rPr>
              <a:t> </a:t>
            </a:r>
          </a:p>
        </p:txBody>
      </p:sp>
      <p:sp>
        <p:nvSpPr>
          <p:cNvPr id="4103" name="Rectangle 7"/>
          <p:cNvSpPr>
            <a:spLocks noChangeArrowheads="1"/>
          </p:cNvSpPr>
          <p:nvPr/>
        </p:nvSpPr>
        <p:spPr bwMode="auto">
          <a:xfrm>
            <a:off x="91440" y="9906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000" b="1" dirty="0">
                <a:solidFill>
                  <a:schemeClr val="accent2"/>
                </a:solidFill>
              </a:rPr>
              <a:t> </a:t>
            </a:r>
            <a:r>
              <a:rPr lang="en-US" altLang="en-US" sz="4900" b="1" dirty="0">
                <a:solidFill>
                  <a:schemeClr val="accent2"/>
                </a:solidFill>
              </a:rPr>
              <a:t> </a:t>
            </a:r>
            <a:r>
              <a:rPr lang="en-US" altLang="en-US" b="1" dirty="0">
                <a:solidFill>
                  <a:srgbClr val="FF0000"/>
                </a:solidFill>
                <a:effectLst>
                  <a:glow rad="63500">
                    <a:schemeClr val="bg1"/>
                  </a:glow>
                </a:effectLst>
              </a:rPr>
              <a:t>heart</a:t>
            </a:r>
            <a:endParaRPr lang="en-US" altLang="en-US" dirty="0">
              <a:solidFill>
                <a:srgbClr val="FF0000"/>
              </a:solidFill>
              <a:effectLst>
                <a:glow rad="63500">
                  <a:schemeClr val="bg1"/>
                </a:glow>
              </a:effectLst>
            </a:endParaRPr>
          </a:p>
        </p:txBody>
      </p:sp>
      <p:sp>
        <p:nvSpPr>
          <p:cNvPr id="4104" name="Rectangle 8"/>
          <p:cNvSpPr>
            <a:spLocks noChangeArrowheads="1"/>
          </p:cNvSpPr>
          <p:nvPr/>
        </p:nvSpPr>
        <p:spPr bwMode="auto">
          <a:xfrm>
            <a:off x="1905000" y="4572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glow rad="63500">
                    <a:schemeClr val="bg1"/>
                  </a:glow>
                </a:effectLst>
              </a:rPr>
              <a:t>God</a:t>
            </a:r>
            <a:endParaRPr lang="en-US" altLang="en-US" dirty="0">
              <a:solidFill>
                <a:srgbClr val="FF0000"/>
              </a:solidFill>
              <a:effectLst>
                <a:glow rad="63500">
                  <a:schemeClr val="bg1"/>
                </a:glo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410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ppt_w</p:attrName>
                                        </p:attrNameLst>
                                      </p:cBhvr>
                                      <p:tavLst>
                                        <p:tav tm="0">
                                          <p:val>
                                            <p:strVal val="#ppt_w+.3"/>
                                          </p:val>
                                        </p:tav>
                                        <p:tav tm="100000">
                                          <p:val>
                                            <p:strVal val="#ppt_w"/>
                                          </p:val>
                                        </p:tav>
                                      </p:tavLst>
                                    </p:anim>
                                    <p:anim calcmode="lin" valueType="num">
                                      <p:cBhvr>
                                        <p:cTn id="12" dur="1000" fill="hold"/>
                                        <p:tgtEl>
                                          <p:spTgt spid="4100"/>
                                        </p:tgtEl>
                                        <p:attrNameLst>
                                          <p:attrName>ppt_h</p:attrName>
                                        </p:attrNameLst>
                                      </p:cBhvr>
                                      <p:tavLst>
                                        <p:tav tm="0">
                                          <p:val>
                                            <p:strVal val="#ppt_h"/>
                                          </p:val>
                                        </p:tav>
                                        <p:tav tm="100000">
                                          <p:val>
                                            <p:strVal val="#ppt_h"/>
                                          </p:val>
                                        </p:tav>
                                      </p:tavLst>
                                    </p:anim>
                                    <p:animEffect transition="in" filter="fade">
                                      <p:cBhvr>
                                        <p:cTn id="13" dur="1000"/>
                                        <p:tgtEl>
                                          <p:spTgt spid="4100"/>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 calcmode="lin" valueType="num">
                                      <p:cBhvr>
                                        <p:cTn id="16" dur="1000" fill="hold"/>
                                        <p:tgtEl>
                                          <p:spTgt spid="4101"/>
                                        </p:tgtEl>
                                        <p:attrNameLst>
                                          <p:attrName>ppt_w</p:attrName>
                                        </p:attrNameLst>
                                      </p:cBhvr>
                                      <p:tavLst>
                                        <p:tav tm="0">
                                          <p:val>
                                            <p:strVal val="#ppt_w+.3"/>
                                          </p:val>
                                        </p:tav>
                                        <p:tav tm="100000">
                                          <p:val>
                                            <p:strVal val="#ppt_w"/>
                                          </p:val>
                                        </p:tav>
                                      </p:tavLst>
                                    </p:anim>
                                    <p:anim calcmode="lin" valueType="num">
                                      <p:cBhvr>
                                        <p:cTn id="17" dur="1000" fill="hold"/>
                                        <p:tgtEl>
                                          <p:spTgt spid="4101"/>
                                        </p:tgtEl>
                                        <p:attrNameLst>
                                          <p:attrName>ppt_h</p:attrName>
                                        </p:attrNameLst>
                                      </p:cBhvr>
                                      <p:tavLst>
                                        <p:tav tm="0">
                                          <p:val>
                                            <p:strVal val="#ppt_h"/>
                                          </p:val>
                                        </p:tav>
                                        <p:tav tm="100000">
                                          <p:val>
                                            <p:strVal val="#ppt_h"/>
                                          </p:val>
                                        </p:tav>
                                      </p:tavLst>
                                    </p:anim>
                                    <p:animEffect transition="in" filter="fade">
                                      <p:cBhvr>
                                        <p:cTn id="18" dur="1000"/>
                                        <p:tgtEl>
                                          <p:spTgt spid="4101"/>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1000" fill="hold"/>
                                        <p:tgtEl>
                                          <p:spTgt spid="4102"/>
                                        </p:tgtEl>
                                        <p:attrNameLst>
                                          <p:attrName>ppt_w</p:attrName>
                                        </p:attrNameLst>
                                      </p:cBhvr>
                                      <p:tavLst>
                                        <p:tav tm="0">
                                          <p:val>
                                            <p:strVal val="#ppt_w+.3"/>
                                          </p:val>
                                        </p:tav>
                                        <p:tav tm="100000">
                                          <p:val>
                                            <p:strVal val="#ppt_w"/>
                                          </p:val>
                                        </p:tav>
                                      </p:tavLst>
                                    </p:anim>
                                    <p:anim calcmode="lin" valueType="num">
                                      <p:cBhvr>
                                        <p:cTn id="22" dur="1000" fill="hold"/>
                                        <p:tgtEl>
                                          <p:spTgt spid="4102"/>
                                        </p:tgtEl>
                                        <p:attrNameLst>
                                          <p:attrName>ppt_h</p:attrName>
                                        </p:attrNameLst>
                                      </p:cBhvr>
                                      <p:tavLst>
                                        <p:tav tm="0">
                                          <p:val>
                                            <p:strVal val="#ppt_h"/>
                                          </p:val>
                                        </p:tav>
                                        <p:tav tm="100000">
                                          <p:val>
                                            <p:strVal val="#ppt_h"/>
                                          </p:val>
                                        </p:tav>
                                      </p:tavLst>
                                    </p:anim>
                                    <p:animEffect transition="in" filter="fade">
                                      <p:cBhvr>
                                        <p:cTn id="23" dur="1000"/>
                                        <p:tgtEl>
                                          <p:spTgt spid="4102"/>
                                        </p:tgtEl>
                                      </p:cBhvr>
                                    </p:animEffect>
                                  </p:childTnLst>
                                </p:cTn>
                              </p:par>
                            </p:childTnLst>
                          </p:cTn>
                        </p:par>
                        <p:par>
                          <p:cTn id="24" fill="hold" nodeType="afterGroup">
                            <p:stCondLst>
                              <p:cond delay="1000"/>
                            </p:stCondLst>
                            <p:childTnLst>
                              <p:par>
                                <p:cTn id="25" presetID="10" presetClass="exit" presetSubtype="0" fill="hold" grpId="1" nodeType="afterEffect">
                                  <p:stCondLst>
                                    <p:cond delay="0"/>
                                  </p:stCondLst>
                                  <p:childTnLst>
                                    <p:animEffect transition="out" filter="fade">
                                      <p:cBhvr>
                                        <p:cTn id="26" dur="250"/>
                                        <p:tgtEl>
                                          <p:spTgt spid="4103"/>
                                        </p:tgtEl>
                                      </p:cBhvr>
                                    </p:animEffect>
                                    <p:set>
                                      <p:cBhvr>
                                        <p:cTn id="27" dur="1" fill="hold">
                                          <p:stCondLst>
                                            <p:cond delay="249"/>
                                          </p:stCondLst>
                                        </p:cTn>
                                        <p:tgtEl>
                                          <p:spTgt spid="410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18" presetClass="emph" presetSubtype="0" fill="hold" grpId="1" nodeType="withEffect">
                                  <p:stCondLst>
                                    <p:cond delay="0"/>
                                  </p:stCondLst>
                                  <p:childTnLst>
                                    <p:set>
                                      <p:cBhvr override="childStyle">
                                        <p:cTn id="34" dur="500" fill="hold"/>
                                        <p:tgtEl>
                                          <p:spTgt spid="9"/>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18" presetClass="emph" presetSubtype="0" fill="hold" grpId="1" nodeType="withEffect">
                                  <p:stCondLst>
                                    <p:cond delay="0"/>
                                  </p:stCondLst>
                                  <p:childTnLst>
                                    <p:set>
                                      <p:cBhvr override="childStyle">
                                        <p:cTn id="41" dur="500" fill="hold"/>
                                        <p:tgtEl>
                                          <p:spTgt spid="10"/>
                                        </p:tgtEl>
                                        <p:attrNameLst>
                                          <p:attrName>style.textDecorationUnderline</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104"/>
                                        </p:tgtEl>
                                        <p:attrNameLst>
                                          <p:attrName>style.visibility</p:attrName>
                                        </p:attrNameLst>
                                      </p:cBhvr>
                                      <p:to>
                                        <p:strVal val="visible"/>
                                      </p:to>
                                    </p:set>
                                    <p:animEffect transition="in" filter="fade">
                                      <p:cBhvr>
                                        <p:cTn id="46" dur="250"/>
                                        <p:tgtEl>
                                          <p:spTgt spid="4104"/>
                                        </p:tgtEl>
                                      </p:cBhvr>
                                    </p:animEffect>
                                  </p:childTnLst>
                                </p:cTn>
                              </p:par>
                              <p:par>
                                <p:cTn id="47" presetID="3" presetClass="emph" presetSubtype="2" accel="50000" fill="hold" grpId="2" nodeType="withEffect">
                                  <p:stCondLst>
                                    <p:cond delay="0"/>
                                  </p:stCondLst>
                                  <p:childTnLst>
                                    <p:animClr clrSpc="rgb" dir="cw">
                                      <p:cBhvr override="childStyle">
                                        <p:cTn id="48" dur="2000" fill="hold"/>
                                        <p:tgtEl>
                                          <p:spTgt spid="4104"/>
                                        </p:tgtEl>
                                        <p:attrNameLst>
                                          <p:attrName>style.color</p:attrName>
                                        </p:attrNameLst>
                                      </p:cBhvr>
                                      <p:to>
                                        <a:schemeClr val="tx1"/>
                                      </p:to>
                                    </p:animClr>
                                  </p:childTnLst>
                                </p:cTn>
                              </p:par>
                              <p:par>
                                <p:cTn id="49" presetID="0" presetClass="path" presetSubtype="0" accel="50000" decel="50000" fill="hold" grpId="1" nodeType="withEffect">
                                  <p:stCondLst>
                                    <p:cond delay="0"/>
                                  </p:stCondLst>
                                  <p:childTnLst>
                                    <p:animMotion origin="layout" path="M 3.33333E-6 2.22222E-6 L -0.42466 0.36852 " pathEditMode="relative" rAng="0" ptsTypes="AA">
                                      <p:cBhvr>
                                        <p:cTn id="50" dur="2000" fill="hold"/>
                                        <p:tgtEl>
                                          <p:spTgt spid="4104"/>
                                        </p:tgtEl>
                                        <p:attrNameLst>
                                          <p:attrName>ppt_x</p:attrName>
                                          <p:attrName>ppt_y</p:attrName>
                                        </p:attrNameLst>
                                      </p:cBhvr>
                                      <p:rCtr x="-21233" y="18426"/>
                                    </p:animMotion>
                                  </p:childTnLst>
                                </p:cTn>
                              </p:par>
                              <p:par>
                                <p:cTn id="51" presetID="10" presetClass="exit" presetSubtype="0" fill="hold" grpId="1" nodeType="withEffect">
                                  <p:stCondLst>
                                    <p:cond delay="0"/>
                                  </p:stCondLst>
                                  <p:childTnLst>
                                    <p:animEffect transition="out" filter="fade">
                                      <p:cBhvr>
                                        <p:cTn id="52" dur="2000"/>
                                        <p:tgtEl>
                                          <p:spTgt spid="4100"/>
                                        </p:tgtEl>
                                      </p:cBhvr>
                                    </p:animEffect>
                                    <p:set>
                                      <p:cBhvr>
                                        <p:cTn id="53" dur="1" fill="hold">
                                          <p:stCondLst>
                                            <p:cond delay="1999"/>
                                          </p:stCondLst>
                                        </p:cTn>
                                        <p:tgtEl>
                                          <p:spTgt spid="410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101"/>
                                        </p:tgtEl>
                                      </p:cBhvr>
                                    </p:animEffect>
                                    <p:set>
                                      <p:cBhvr>
                                        <p:cTn id="56" dur="1" fill="hold">
                                          <p:stCondLst>
                                            <p:cond delay="1999"/>
                                          </p:stCondLst>
                                        </p:cTn>
                                        <p:tgtEl>
                                          <p:spTgt spid="410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4102"/>
                                        </p:tgtEl>
                                      </p:cBhvr>
                                    </p:animEffect>
                                    <p:set>
                                      <p:cBhvr>
                                        <p:cTn id="59" dur="1" fill="hold">
                                          <p:stCondLst>
                                            <p:cond delay="1999"/>
                                          </p:stCondLst>
                                        </p:cTn>
                                        <p:tgtEl>
                                          <p:spTgt spid="4102"/>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9" grpId="0"/>
      <p:bldP spid="9" grpId="1"/>
      <p:bldP spid="9" grpId="2"/>
      <p:bldP spid="4100" grpId="0"/>
      <p:bldP spid="4100" grpId="1"/>
      <p:bldP spid="4101" grpId="0"/>
      <p:bldP spid="4101" grpId="1"/>
      <p:bldP spid="4102" grpId="0"/>
      <p:bldP spid="4102" grpId="1"/>
      <p:bldP spid="4103" grpId="0"/>
      <p:bldP spid="4103" grpId="1"/>
      <p:bldP spid="4103" grpId="2"/>
      <p:bldP spid="4104" grpId="0"/>
      <p:bldP spid="4104" grpId="1"/>
      <p:bldP spid="410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37e5fb19590efd0603c6424443d6d2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601200"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4DF26663-7092-4949-A17B-95F906A7DDCC}"/>
              </a:ext>
            </a:extLst>
          </p:cNvPr>
          <p:cNvSpPr txBox="1">
            <a:spLocks/>
          </p:cNvSpPr>
          <p:nvPr/>
        </p:nvSpPr>
        <p:spPr>
          <a:xfrm>
            <a:off x="726975" y="1589621"/>
            <a:ext cx="62852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00"/>
                  </a:solidFill>
                  <a:prstDash val="solid"/>
                </a:ln>
                <a:solidFill>
                  <a:srgbClr val="CC00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Seek good and not evil</a:t>
            </a:r>
          </a:p>
        </p:txBody>
      </p:sp>
      <p:sp>
        <p:nvSpPr>
          <p:cNvPr id="41995" name="Rectangle 11"/>
          <p:cNvSpPr>
            <a:spLocks noChangeArrowheads="1"/>
          </p:cNvSpPr>
          <p:nvPr/>
        </p:nvSpPr>
        <p:spPr bwMode="auto">
          <a:xfrm>
            <a:off x="762000" y="1524000"/>
            <a:ext cx="7848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rgbClr val="6699FF"/>
                </a:solidFill>
              </a:rPr>
              <a:t>Seek good and not evil, That you may live; So the LORD God of hosts will be with you, As you have spoken.     </a:t>
            </a:r>
            <a:r>
              <a:rPr lang="en-US" altLang="en-US" sz="3200" b="1" i="1">
                <a:solidFill>
                  <a:srgbClr val="6699FF"/>
                </a:solidFill>
              </a:rPr>
              <a:t>–</a:t>
            </a:r>
            <a:r>
              <a:rPr lang="en-US" altLang="en-US" b="1">
                <a:solidFill>
                  <a:srgbClr val="6699FF"/>
                </a:solidFill>
              </a:rPr>
              <a:t> </a:t>
            </a:r>
            <a:r>
              <a:rPr lang="en-US" altLang="en-US" sz="3200" b="1" i="1">
                <a:solidFill>
                  <a:srgbClr val="6699FF"/>
                </a:solidFill>
              </a:rPr>
              <a:t>Amos 5:14</a:t>
            </a:r>
            <a:r>
              <a:rPr lang="en-US" altLang="en-US">
                <a:solidFill>
                  <a:srgbClr val="6699FF"/>
                </a:solidFill>
              </a:rPr>
              <a:t> </a:t>
            </a:r>
          </a:p>
        </p:txBody>
      </p:sp>
      <p:sp>
        <p:nvSpPr>
          <p:cNvPr id="41986" name="Rectangle 2"/>
          <p:cNvSpPr>
            <a:spLocks noGrp="1" noChangeArrowheads="1"/>
          </p:cNvSpPr>
          <p:nvPr>
            <p:ph type="ctrTitle"/>
          </p:nvPr>
        </p:nvSpPr>
        <p:spPr>
          <a:xfrm>
            <a:off x="762000" y="1524000"/>
            <a:ext cx="7772400" cy="3733800"/>
          </a:xfrm>
        </p:spPr>
        <p:txBody>
          <a:bodyPr/>
          <a:lstStyle/>
          <a:p>
            <a:r>
              <a:rPr lang="en-US" altLang="en-US" b="1" dirty="0">
                <a:ln>
                  <a:solidFill>
                    <a:schemeClr val="bg1"/>
                  </a:solidFill>
                </a:ln>
                <a:solidFill>
                  <a:schemeClr val="bg1"/>
                </a:solidFill>
              </a:rPr>
              <a:t>Seek good and not evil, That you may live; So the LORD God of hosts will be with you, As you have spoken.    </a:t>
            </a:r>
            <a:r>
              <a:rPr lang="en-US" altLang="en-US" sz="3200" b="1" i="1" dirty="0">
                <a:ln>
                  <a:solidFill>
                    <a:schemeClr val="bg1"/>
                  </a:solidFill>
                </a:ln>
                <a:solidFill>
                  <a:schemeClr val="bg1"/>
                </a:solidFill>
              </a:rPr>
              <a:t>–</a:t>
            </a:r>
            <a:r>
              <a:rPr lang="en-US" altLang="en-US" b="1" dirty="0">
                <a:ln>
                  <a:solidFill>
                    <a:schemeClr val="bg1"/>
                  </a:solidFill>
                </a:ln>
                <a:solidFill>
                  <a:schemeClr val="bg1"/>
                </a:solidFill>
              </a:rPr>
              <a:t> </a:t>
            </a:r>
            <a:r>
              <a:rPr lang="en-US" altLang="en-US" sz="3200" b="1" i="1" dirty="0">
                <a:ln>
                  <a:solidFill>
                    <a:schemeClr val="bg1"/>
                  </a:solidFill>
                </a:ln>
                <a:solidFill>
                  <a:schemeClr val="bg1"/>
                </a:solidFill>
              </a:rPr>
              <a:t>Amos 5:14</a:t>
            </a:r>
            <a:r>
              <a:rPr lang="en-US" altLang="en-US" dirty="0">
                <a:ln>
                  <a:solidFill>
                    <a:schemeClr val="bg1"/>
                  </a:solidFill>
                </a:ln>
              </a:rPr>
              <a:t> </a:t>
            </a:r>
          </a:p>
        </p:txBody>
      </p:sp>
      <p:sp>
        <p:nvSpPr>
          <p:cNvPr id="11" name="Title 1"/>
          <p:cNvSpPr txBox="1">
            <a:spLocks/>
          </p:cNvSpPr>
          <p:nvPr/>
        </p:nvSpPr>
        <p:spPr bwMode="auto">
          <a:xfrm>
            <a:off x="381000" y="21336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B0F0"/>
                </a:solidFill>
              </a:rPr>
              <a:t>Therefore humble yourselves under the mighty hand of God, that He may exalt you in due time, casting all your care upon Him, for He cares for you. </a:t>
            </a:r>
            <a:r>
              <a:rPr lang="en-US" sz="3200" b="1" i="1" kern="0" dirty="0">
                <a:solidFill>
                  <a:srgbClr val="00B0F0"/>
                </a:solidFill>
              </a:rPr>
              <a:t>– 1</a:t>
            </a:r>
            <a:r>
              <a:rPr lang="en-US" sz="3200" b="1" i="1" kern="0" baseline="30000" dirty="0">
                <a:solidFill>
                  <a:srgbClr val="00B0F0"/>
                </a:solidFill>
              </a:rPr>
              <a:t>st</a:t>
            </a:r>
            <a:r>
              <a:rPr lang="en-US" sz="3200" b="1" i="1" kern="0" dirty="0">
                <a:solidFill>
                  <a:srgbClr val="00B0F0"/>
                </a:solidFill>
              </a:rPr>
              <a:t> Peter 5:6-7 </a:t>
            </a:r>
          </a:p>
        </p:txBody>
      </p:sp>
      <p:sp>
        <p:nvSpPr>
          <p:cNvPr id="28" name="Title 1">
            <a:extLst>
              <a:ext uri="{FF2B5EF4-FFF2-40B4-BE49-F238E27FC236}">
                <a16:creationId xmlns:a16="http://schemas.microsoft.com/office/drawing/2014/main" id="{F3066A10-5C2A-45B1-BDAA-BC39A03D1622}"/>
              </a:ext>
            </a:extLst>
          </p:cNvPr>
          <p:cNvSpPr txBox="1">
            <a:spLocks/>
          </p:cNvSpPr>
          <p:nvPr/>
        </p:nvSpPr>
        <p:spPr>
          <a:xfrm>
            <a:off x="965613" y="1006595"/>
            <a:ext cx="2973642" cy="1244252"/>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rgbClr val="9966FF"/>
                  </a:glow>
                  <a:outerShdw blurRad="50800" algn="tl" rotWithShape="0">
                    <a:srgbClr val="000000"/>
                  </a:outerShdw>
                </a:effectLst>
                <a:uLnTx/>
                <a:uFillTx/>
                <a:latin typeface="Calibri" panose="020F0502020204030204" pitchFamily="34" charset="0"/>
                <a:ea typeface="+mj-ea"/>
                <a:cs typeface="+mj-cs"/>
              </a:rPr>
              <a:t>life</a:t>
            </a:r>
          </a:p>
        </p:txBody>
      </p:sp>
      <p:sp>
        <p:nvSpPr>
          <p:cNvPr id="42" name="Title 1">
            <a:extLst>
              <a:ext uri="{FF2B5EF4-FFF2-40B4-BE49-F238E27FC236}">
                <a16:creationId xmlns:a16="http://schemas.microsoft.com/office/drawing/2014/main" id="{91344CFD-2A43-424E-A2EA-FEC2600470EF}"/>
              </a:ext>
            </a:extLst>
          </p:cNvPr>
          <p:cNvSpPr txBox="1">
            <a:spLocks/>
          </p:cNvSpPr>
          <p:nvPr/>
        </p:nvSpPr>
        <p:spPr>
          <a:xfrm>
            <a:off x="4511207" y="1026793"/>
            <a:ext cx="3046364" cy="1244252"/>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63500">
                    <a:srgbClr val="9966FF"/>
                  </a:glow>
                  <a:outerShdw blurRad="50800" algn="tl" rotWithShape="0">
                    <a:srgbClr val="000000"/>
                  </a:outerShdw>
                </a:effectLst>
                <a:uLnTx/>
                <a:uFillTx/>
                <a:latin typeface="Calibri" panose="020F0502020204030204" pitchFamily="34" charset="0"/>
                <a:ea typeface="+mj-ea"/>
                <a:cs typeface="+mj-cs"/>
              </a:rPr>
              <a:t>death</a:t>
            </a:r>
          </a:p>
        </p:txBody>
      </p:sp>
      <p:sp>
        <p:nvSpPr>
          <p:cNvPr id="41993" name="Rectangle 9"/>
          <p:cNvSpPr>
            <a:spLocks noChangeArrowheads="1"/>
          </p:cNvSpPr>
          <p:nvPr/>
        </p:nvSpPr>
        <p:spPr bwMode="auto">
          <a:xfrm>
            <a:off x="609600" y="15240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a:solidFill>
                    <a:schemeClr val="bg1"/>
                  </a:solidFill>
                </a:ln>
                <a:effectLst>
                  <a:glow rad="50800">
                    <a:schemeClr val="bg1"/>
                  </a:glow>
                </a:effectLst>
              </a:rPr>
              <a:t>Seek good and not evil, That you may live; So the LORD God of hosts will be with you, As you have spoken.     </a:t>
            </a:r>
            <a:r>
              <a:rPr lang="en-US" altLang="en-US" sz="3200" b="1" i="1" dirty="0">
                <a:ln>
                  <a:solidFill>
                    <a:schemeClr val="bg1"/>
                  </a:solidFill>
                </a:ln>
                <a:effectLst>
                  <a:glow rad="50800">
                    <a:schemeClr val="bg1"/>
                  </a:glow>
                </a:effectLst>
              </a:rPr>
              <a:t>–</a:t>
            </a:r>
            <a:r>
              <a:rPr lang="en-US" altLang="en-US" b="1" dirty="0">
                <a:ln>
                  <a:solidFill>
                    <a:schemeClr val="bg1"/>
                  </a:solidFill>
                </a:ln>
                <a:effectLst>
                  <a:glow rad="50800">
                    <a:schemeClr val="bg1"/>
                  </a:glow>
                </a:effectLst>
              </a:rPr>
              <a:t> </a:t>
            </a:r>
            <a:r>
              <a:rPr lang="en-US" altLang="en-US" sz="3200" b="1" i="1" dirty="0">
                <a:ln>
                  <a:solidFill>
                    <a:schemeClr val="bg1"/>
                  </a:solidFill>
                </a:ln>
                <a:effectLst>
                  <a:glow rad="50800">
                    <a:schemeClr val="bg1"/>
                  </a:glow>
                </a:effectLst>
              </a:rPr>
              <a:t>Amos 5:14</a:t>
            </a:r>
            <a:r>
              <a:rPr lang="en-US" altLang="en-US" dirty="0">
                <a:ln>
                  <a:solidFill>
                    <a:schemeClr val="bg1"/>
                  </a:solidFill>
                </a:ln>
                <a:effectLst>
                  <a:glow rad="50800">
                    <a:schemeClr val="bg1"/>
                  </a:glow>
                </a:effectLst>
              </a:rPr>
              <a:t> </a:t>
            </a:r>
          </a:p>
        </p:txBody>
      </p:sp>
      <p:sp>
        <p:nvSpPr>
          <p:cNvPr id="41996" name="Rectangle 12"/>
          <p:cNvSpPr>
            <a:spLocks noChangeArrowheads="1"/>
          </p:cNvSpPr>
          <p:nvPr/>
        </p:nvSpPr>
        <p:spPr bwMode="auto">
          <a:xfrm>
            <a:off x="3429000" y="22860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 </a:t>
            </a:r>
            <a:r>
              <a:rPr lang="en-US" altLang="en-US" sz="4700" b="1"/>
              <a:t> </a:t>
            </a:r>
            <a:r>
              <a:rPr lang="en-US" altLang="en-US" b="1"/>
              <a:t>LORD</a:t>
            </a:r>
            <a:endParaRPr lang="en-US" altLang="en-US"/>
          </a:p>
        </p:txBody>
      </p:sp>
      <p:sp>
        <p:nvSpPr>
          <p:cNvPr id="12" name="Title 1"/>
          <p:cNvSpPr txBox="1">
            <a:spLocks/>
          </p:cNvSpPr>
          <p:nvPr/>
        </p:nvSpPr>
        <p:spPr bwMode="auto">
          <a:xfrm>
            <a:off x="381000" y="21336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bg1">
                    <a:lumMod val="85000"/>
                  </a:schemeClr>
                </a:solidFill>
              </a:rPr>
              <a:t>Therefore humble yourselves under the mighty hand of God, that He may exalt you in due time, casting all your care upon Him, for He cares for you. </a:t>
            </a:r>
            <a:r>
              <a:rPr lang="en-US" sz="3200" b="1" i="1" kern="0" dirty="0">
                <a:solidFill>
                  <a:schemeClr val="bg1">
                    <a:lumMod val="85000"/>
                  </a:schemeClr>
                </a:solidFill>
              </a:rPr>
              <a:t>– 1</a:t>
            </a:r>
            <a:r>
              <a:rPr lang="en-US" sz="3200" b="1" i="1" kern="0" baseline="30000" dirty="0">
                <a:solidFill>
                  <a:schemeClr val="bg1">
                    <a:lumMod val="85000"/>
                  </a:schemeClr>
                </a:solidFill>
              </a:rPr>
              <a:t>st</a:t>
            </a:r>
            <a:r>
              <a:rPr lang="en-US" sz="3200" b="1" i="1" kern="0" dirty="0">
                <a:solidFill>
                  <a:schemeClr val="bg1">
                    <a:lumMod val="85000"/>
                  </a:schemeClr>
                </a:solidFill>
              </a:rPr>
              <a:t> Peter 5:6-7 </a:t>
            </a:r>
          </a:p>
        </p:txBody>
      </p:sp>
      <p:sp>
        <p:nvSpPr>
          <p:cNvPr id="13" name="Title 1"/>
          <p:cNvSpPr txBox="1">
            <a:spLocks/>
          </p:cNvSpPr>
          <p:nvPr/>
        </p:nvSpPr>
        <p:spPr bwMode="auto">
          <a:xfrm>
            <a:off x="304800" y="21336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prstMaterial="plastic">
              <a:bevelT w="38100" h="38100"/>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a:solidFill>
                    <a:schemeClr val="bg1"/>
                  </a:solidFill>
                </a:ln>
                <a:effectLst>
                  <a:glow rad="50800">
                    <a:schemeClr val="bg1"/>
                  </a:glow>
                </a:effectLst>
              </a:rPr>
              <a:t>Therefore humble yourselves under the mighty hand of God, that He may exalt you in due time, casting all your care upon Him, for He cares for you. </a:t>
            </a:r>
            <a:r>
              <a:rPr lang="en-US" sz="3200" b="1" i="1" kern="0" dirty="0">
                <a:ln>
                  <a:solidFill>
                    <a:schemeClr val="bg1"/>
                  </a:solidFill>
                </a:ln>
                <a:effectLst>
                  <a:glow rad="50800">
                    <a:schemeClr val="bg1"/>
                  </a:glow>
                </a:effectLst>
              </a:rPr>
              <a:t>– 1</a:t>
            </a:r>
            <a:r>
              <a:rPr lang="en-US" sz="3200" b="1" i="1" kern="0" baseline="30000" dirty="0">
                <a:ln>
                  <a:solidFill>
                    <a:schemeClr val="bg1"/>
                  </a:solidFill>
                </a:ln>
                <a:effectLst>
                  <a:glow rad="50800">
                    <a:schemeClr val="bg1"/>
                  </a:glow>
                </a:effectLst>
              </a:rPr>
              <a:t>st</a:t>
            </a:r>
            <a:r>
              <a:rPr lang="en-US" sz="3200" b="1" i="1" kern="0" dirty="0">
                <a:ln>
                  <a:solidFill>
                    <a:schemeClr val="bg1"/>
                  </a:solidFill>
                </a:ln>
                <a:effectLst>
                  <a:glow rad="50800">
                    <a:schemeClr val="bg1"/>
                  </a:glow>
                </a:effectLst>
              </a:rPr>
              <a:t> Peter 5:6-7 </a:t>
            </a:r>
          </a:p>
        </p:txBody>
      </p:sp>
      <p:sp>
        <p:nvSpPr>
          <p:cNvPr id="14" name="Rectangle 6"/>
          <p:cNvSpPr>
            <a:spLocks noChangeArrowheads="1"/>
          </p:cNvSpPr>
          <p:nvPr/>
        </p:nvSpPr>
        <p:spPr bwMode="auto">
          <a:xfrm>
            <a:off x="-1905000" y="29718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God</a:t>
            </a:r>
            <a:endParaRPr lang="en-US" altLang="en-US" dirty="0">
              <a:solidFill>
                <a:schemeClr val="bg1"/>
              </a:solidFill>
            </a:endParaRPr>
          </a:p>
        </p:txBody>
      </p:sp>
      <p:sp>
        <p:nvSpPr>
          <p:cNvPr id="41990" name="Rectangle 6"/>
          <p:cNvSpPr>
            <a:spLocks noChangeArrowheads="1"/>
          </p:cNvSpPr>
          <p:nvPr/>
        </p:nvSpPr>
        <p:spPr bwMode="auto">
          <a:xfrm>
            <a:off x="-1981200" y="29718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50800">
                    <a:schemeClr val="bg1"/>
                  </a:glow>
                </a:effectLst>
              </a:rPr>
              <a:t>God</a:t>
            </a:r>
            <a:endParaRPr lang="en-US" altLang="en-US" dirty="0">
              <a:effectLst>
                <a:glow rad="50800">
                  <a:schemeClr val="bg1"/>
                </a:glow>
              </a:effectLst>
            </a:endParaRPr>
          </a:p>
        </p:txBody>
      </p:sp>
      <p:sp>
        <p:nvSpPr>
          <p:cNvPr id="19" name="Rectangle 18"/>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29" name="Title 1"/>
          <p:cNvSpPr txBox="1">
            <a:spLocks/>
          </p:cNvSpPr>
          <p:nvPr/>
        </p:nvSpPr>
        <p:spPr bwMode="auto">
          <a:xfrm>
            <a:off x="381000" y="2133600"/>
            <a:ext cx="845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B0F0"/>
                </a:solidFill>
              </a:rPr>
              <a:t>Beloved, let us love one another, for love is of God;  and everyone who loves is born of God and knows God. He who does not love does not know God, for God is love.       </a:t>
            </a:r>
            <a:r>
              <a:rPr lang="en-US" sz="3200" b="1" i="1" kern="0" dirty="0">
                <a:solidFill>
                  <a:srgbClr val="00B0F0"/>
                </a:solidFill>
              </a:rPr>
              <a:t>– 1</a:t>
            </a:r>
            <a:r>
              <a:rPr lang="en-US" sz="3200" b="1" i="1" kern="0" baseline="30000" dirty="0">
                <a:solidFill>
                  <a:srgbClr val="00B0F0"/>
                </a:solidFill>
              </a:rPr>
              <a:t>st</a:t>
            </a:r>
            <a:r>
              <a:rPr lang="en-US" sz="3200" b="1" i="1" kern="0" dirty="0">
                <a:solidFill>
                  <a:srgbClr val="00B0F0"/>
                </a:solidFill>
              </a:rPr>
              <a:t> John 4:7-8</a:t>
            </a:r>
          </a:p>
        </p:txBody>
      </p:sp>
      <p:sp>
        <p:nvSpPr>
          <p:cNvPr id="30" name="Title 1"/>
          <p:cNvSpPr txBox="1">
            <a:spLocks/>
          </p:cNvSpPr>
          <p:nvPr/>
        </p:nvSpPr>
        <p:spPr bwMode="auto">
          <a:xfrm>
            <a:off x="304800" y="21336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CC0000"/>
                </a:solidFill>
              </a:rPr>
              <a:t>Beloved, let us love one another, for love is of God;  and everyone who loves is born of God and knows God. He who does not love does not know God, for God is love.       </a:t>
            </a:r>
            <a:r>
              <a:rPr lang="en-US" sz="3200" b="1" i="1" kern="0" dirty="0">
                <a:solidFill>
                  <a:srgbClr val="CC0000"/>
                </a:solidFill>
              </a:rPr>
              <a:t>– 1</a:t>
            </a:r>
            <a:r>
              <a:rPr lang="en-US" sz="3200" b="1" i="1" kern="0" baseline="30000" dirty="0">
                <a:solidFill>
                  <a:srgbClr val="CC0000"/>
                </a:solidFill>
              </a:rPr>
              <a:t>st</a:t>
            </a:r>
            <a:r>
              <a:rPr lang="en-US" sz="3200" b="1" i="1" kern="0" dirty="0">
                <a:solidFill>
                  <a:srgbClr val="CC0000"/>
                </a:solidFill>
              </a:rPr>
              <a:t> John 4:7-8</a:t>
            </a:r>
          </a:p>
        </p:txBody>
      </p:sp>
      <p:sp>
        <p:nvSpPr>
          <p:cNvPr id="31" name="Title 1"/>
          <p:cNvSpPr txBox="1">
            <a:spLocks/>
          </p:cNvSpPr>
          <p:nvPr/>
        </p:nvSpPr>
        <p:spPr bwMode="auto">
          <a:xfrm>
            <a:off x="304800" y="2133600"/>
            <a:ext cx="845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prstMaterial="plastic">
              <a:bevelT w="38100" h="38100"/>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7030A0"/>
                </a:solidFill>
                <a:effectLst>
                  <a:glow rad="38100">
                    <a:schemeClr val="bg1"/>
                  </a:glow>
                </a:effectLst>
              </a:rPr>
              <a:t>Beloved, let us love one another, for love is of God;  and everyone who loves is born of God and knows God. He who does not love does not know God, for God is love.       </a:t>
            </a:r>
            <a:r>
              <a:rPr lang="en-US" sz="3200" b="1" i="1" kern="0" dirty="0">
                <a:solidFill>
                  <a:srgbClr val="7030A0"/>
                </a:solidFill>
                <a:effectLst>
                  <a:glow rad="38100">
                    <a:schemeClr val="bg1"/>
                  </a:glow>
                </a:effectLst>
              </a:rPr>
              <a:t>– 1</a:t>
            </a:r>
            <a:r>
              <a:rPr lang="en-US" sz="3200" b="1" i="1" kern="0" baseline="30000" dirty="0">
                <a:solidFill>
                  <a:srgbClr val="7030A0"/>
                </a:solidFill>
                <a:effectLst>
                  <a:glow rad="38100">
                    <a:schemeClr val="bg1"/>
                  </a:glow>
                </a:effectLst>
              </a:rPr>
              <a:t>st</a:t>
            </a:r>
            <a:r>
              <a:rPr lang="en-US" sz="3200" b="1" i="1" kern="0" dirty="0">
                <a:solidFill>
                  <a:srgbClr val="7030A0"/>
                </a:solidFill>
                <a:effectLst>
                  <a:glow rad="38100">
                    <a:schemeClr val="bg1"/>
                  </a:glow>
                </a:effectLst>
              </a:rPr>
              <a:t> John 4:7-8</a:t>
            </a:r>
          </a:p>
        </p:txBody>
      </p:sp>
      <p:sp>
        <p:nvSpPr>
          <p:cNvPr id="32" name="Rectangle 31"/>
          <p:cNvSpPr>
            <a:spLocks noChangeArrowheads="1"/>
          </p:cNvSpPr>
          <p:nvPr/>
        </p:nvSpPr>
        <p:spPr bwMode="auto">
          <a:xfrm>
            <a:off x="1524000" y="4191000"/>
            <a:ext cx="335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t> </a:t>
            </a:r>
            <a:r>
              <a:rPr lang="en-US" altLang="en-US" sz="4700" b="1" dirty="0"/>
              <a:t> </a:t>
            </a:r>
            <a:r>
              <a:rPr lang="en-US" altLang="en-US" b="1" dirty="0">
                <a:solidFill>
                  <a:srgbClr val="7030A0"/>
                </a:solidFill>
              </a:rPr>
              <a:t>God</a:t>
            </a:r>
            <a:endParaRPr lang="en-US" altLang="en-US" dirty="0">
              <a:solidFill>
                <a:srgbClr val="7030A0"/>
              </a:solidFill>
            </a:endParaRPr>
          </a:p>
        </p:txBody>
      </p:sp>
      <p:sp>
        <p:nvSpPr>
          <p:cNvPr id="33" name="Rectangle 32"/>
          <p:cNvSpPr>
            <a:spLocks noChangeArrowheads="1"/>
          </p:cNvSpPr>
          <p:nvPr/>
        </p:nvSpPr>
        <p:spPr bwMode="auto">
          <a:xfrm>
            <a:off x="5638800" y="2895600"/>
            <a:ext cx="312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 </a:t>
            </a:r>
            <a:r>
              <a:rPr lang="en-US" altLang="en-US" sz="4500" b="1" dirty="0"/>
              <a:t> </a:t>
            </a:r>
            <a:r>
              <a:rPr lang="en-US" altLang="en-US" b="1" dirty="0">
                <a:solidFill>
                  <a:srgbClr val="7030A0"/>
                </a:solidFill>
              </a:rPr>
              <a:t>God</a:t>
            </a:r>
            <a:endParaRPr lang="en-US" altLang="en-US" dirty="0">
              <a:solidFill>
                <a:srgbClr val="7030A0"/>
              </a:solidFill>
            </a:endParaRPr>
          </a:p>
        </p:txBody>
      </p:sp>
      <p:sp>
        <p:nvSpPr>
          <p:cNvPr id="34" name="Rectangle 33"/>
          <p:cNvSpPr>
            <a:spLocks noChangeArrowheads="1"/>
          </p:cNvSpPr>
          <p:nvPr/>
        </p:nvSpPr>
        <p:spPr bwMode="auto">
          <a:xfrm>
            <a:off x="5867400" y="4196787"/>
            <a:ext cx="327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t> </a:t>
            </a:r>
            <a:r>
              <a:rPr lang="en-US" altLang="en-US" sz="4600" b="1" dirty="0"/>
              <a:t> </a:t>
            </a:r>
            <a:r>
              <a:rPr lang="en-US" altLang="en-US" b="1" dirty="0">
                <a:solidFill>
                  <a:srgbClr val="7030A0"/>
                </a:solidFill>
              </a:rPr>
              <a:t>God</a:t>
            </a:r>
            <a:endParaRPr lang="en-US" altLang="en-US" dirty="0">
              <a:solidFill>
                <a:srgbClr val="7030A0"/>
              </a:solidFill>
            </a:endParaRPr>
          </a:p>
        </p:txBody>
      </p:sp>
      <p:sp>
        <p:nvSpPr>
          <p:cNvPr id="35" name="Rectangle 34"/>
          <p:cNvSpPr>
            <a:spLocks noChangeArrowheads="1"/>
          </p:cNvSpPr>
          <p:nvPr/>
        </p:nvSpPr>
        <p:spPr bwMode="auto">
          <a:xfrm>
            <a:off x="3657600" y="55626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t> </a:t>
            </a:r>
            <a:r>
              <a:rPr lang="en-US" altLang="en-US" sz="4900" b="1" dirty="0"/>
              <a:t> </a:t>
            </a:r>
            <a:r>
              <a:rPr lang="en-US" altLang="en-US" b="1" dirty="0">
                <a:solidFill>
                  <a:srgbClr val="7030A0"/>
                </a:solidFill>
              </a:rPr>
              <a:t>God</a:t>
            </a:r>
            <a:endParaRPr lang="en-US" altLang="en-US" dirty="0">
              <a:solidFill>
                <a:srgbClr val="7030A0"/>
              </a:solidFill>
            </a:endParaRPr>
          </a:p>
        </p:txBody>
      </p:sp>
      <p:sp>
        <p:nvSpPr>
          <p:cNvPr id="36" name="Rectangle 35"/>
          <p:cNvSpPr>
            <a:spLocks noChangeArrowheads="1"/>
          </p:cNvSpPr>
          <p:nvPr/>
        </p:nvSpPr>
        <p:spPr bwMode="auto">
          <a:xfrm>
            <a:off x="1371600" y="5556813"/>
            <a:ext cx="3276600" cy="76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dirty="0"/>
              <a:t> </a:t>
            </a:r>
            <a:r>
              <a:rPr lang="en-US" altLang="en-US" sz="4900" b="1" dirty="0"/>
              <a:t> </a:t>
            </a:r>
            <a:r>
              <a:rPr lang="en-US" altLang="en-US" b="1" dirty="0">
                <a:solidFill>
                  <a:srgbClr val="7030A0"/>
                </a:solidFill>
              </a:rPr>
              <a:t>God</a:t>
            </a:r>
            <a:endParaRPr lang="en-US" altLang="en-US" dirty="0">
              <a:solidFill>
                <a:srgbClr val="7030A0"/>
              </a:solidFill>
            </a:endParaRPr>
          </a:p>
        </p:txBody>
      </p:sp>
      <p:sp>
        <p:nvSpPr>
          <p:cNvPr id="37" name="Rectangle 36"/>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38" name="Rectangle 37"/>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39" name="Rectangle 38"/>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40" name="Rectangle 39"/>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41" name="Rectangle 40"/>
          <p:cNvSpPr>
            <a:spLocks noChangeArrowheads="1"/>
          </p:cNvSpPr>
          <p:nvPr/>
        </p:nvSpPr>
        <p:spPr bwMode="auto">
          <a:xfrm>
            <a:off x="2895600" y="3657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2700">
                  <a:solidFill>
                    <a:srgbClr val="FFFF00"/>
                  </a:solidFill>
                </a:ln>
                <a:solidFill>
                  <a:srgbClr val="7030A0"/>
                </a:solidFill>
              </a:rPr>
              <a:t>God</a:t>
            </a:r>
            <a:endParaRPr lang="en-US" altLang="en-US" dirty="0">
              <a:ln w="12700">
                <a:solidFill>
                  <a:srgbClr val="FFFF00"/>
                </a:solidFill>
              </a:ln>
              <a:solidFill>
                <a:srgbClr val="7030A0"/>
              </a:solidFill>
            </a:endParaRPr>
          </a:p>
        </p:txBody>
      </p:sp>
      <p:sp>
        <p:nvSpPr>
          <p:cNvPr id="41989" name="Rectangle 5"/>
          <p:cNvSpPr>
            <a:spLocks noChangeArrowheads="1"/>
          </p:cNvSpPr>
          <p:nvPr/>
        </p:nvSpPr>
        <p:spPr bwMode="auto">
          <a:xfrm>
            <a:off x="3352800" y="2286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 </a:t>
            </a:r>
            <a:r>
              <a:rPr lang="en-US" altLang="en-US" sz="4700" b="1" dirty="0"/>
              <a:t> </a:t>
            </a:r>
            <a:r>
              <a:rPr lang="en-US" altLang="en-US" b="1" dirty="0"/>
              <a:t>LORD</a:t>
            </a:r>
            <a:endParaRPr lang="en-US" altLang="en-US" dirty="0"/>
          </a:p>
        </p:txBody>
      </p:sp>
    </p:spTree>
    <p:extLst>
      <p:ext uri="{BB962C8B-B14F-4D97-AF65-F5344CB8AC3E}">
        <p14:creationId xmlns:p14="http://schemas.microsoft.com/office/powerpoint/2010/main" val="28268004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strVal val="#ppt_w+.3"/>
                                          </p:val>
                                        </p:tav>
                                        <p:tav tm="100000">
                                          <p:val>
                                            <p:strVal val="#ppt_w"/>
                                          </p:val>
                                        </p:tav>
                                      </p:tavLst>
                                    </p:anim>
                                    <p:anim calcmode="lin" valueType="num">
                                      <p:cBhvr>
                                        <p:cTn id="8" dur="1000" fill="hold"/>
                                        <p:tgtEl>
                                          <p:spTgt spid="41986"/>
                                        </p:tgtEl>
                                        <p:attrNameLst>
                                          <p:attrName>ppt_h</p:attrName>
                                        </p:attrNameLst>
                                      </p:cBhvr>
                                      <p:tavLst>
                                        <p:tav tm="0">
                                          <p:val>
                                            <p:strVal val="#ppt_h"/>
                                          </p:val>
                                        </p:tav>
                                        <p:tav tm="100000">
                                          <p:val>
                                            <p:strVal val="#ppt_h"/>
                                          </p:val>
                                        </p:tav>
                                      </p:tavLst>
                                    </p:anim>
                                    <p:animEffect transition="in" filter="fade">
                                      <p:cBhvr>
                                        <p:cTn id="9" dur="1000"/>
                                        <p:tgtEl>
                                          <p:spTgt spid="4198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1993"/>
                                        </p:tgtEl>
                                        <p:attrNameLst>
                                          <p:attrName>style.visibility</p:attrName>
                                        </p:attrNameLst>
                                      </p:cBhvr>
                                      <p:to>
                                        <p:strVal val="visible"/>
                                      </p:to>
                                    </p:set>
                                    <p:anim calcmode="lin" valueType="num">
                                      <p:cBhvr>
                                        <p:cTn id="12" dur="1000" fill="hold"/>
                                        <p:tgtEl>
                                          <p:spTgt spid="41993"/>
                                        </p:tgtEl>
                                        <p:attrNameLst>
                                          <p:attrName>ppt_w</p:attrName>
                                        </p:attrNameLst>
                                      </p:cBhvr>
                                      <p:tavLst>
                                        <p:tav tm="0">
                                          <p:val>
                                            <p:strVal val="#ppt_w+.3"/>
                                          </p:val>
                                        </p:tav>
                                        <p:tav tm="100000">
                                          <p:val>
                                            <p:strVal val="#ppt_w"/>
                                          </p:val>
                                        </p:tav>
                                      </p:tavLst>
                                    </p:anim>
                                    <p:anim calcmode="lin" valueType="num">
                                      <p:cBhvr>
                                        <p:cTn id="13" dur="1000" fill="hold"/>
                                        <p:tgtEl>
                                          <p:spTgt spid="41993"/>
                                        </p:tgtEl>
                                        <p:attrNameLst>
                                          <p:attrName>ppt_h</p:attrName>
                                        </p:attrNameLst>
                                      </p:cBhvr>
                                      <p:tavLst>
                                        <p:tav tm="0">
                                          <p:val>
                                            <p:strVal val="#ppt_h"/>
                                          </p:val>
                                        </p:tav>
                                        <p:tav tm="100000">
                                          <p:val>
                                            <p:strVal val="#ppt_h"/>
                                          </p:val>
                                        </p:tav>
                                      </p:tavLst>
                                    </p:anim>
                                    <p:animEffect transition="in" filter="fade">
                                      <p:cBhvr>
                                        <p:cTn id="14" dur="1000"/>
                                        <p:tgtEl>
                                          <p:spTgt spid="4199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1995"/>
                                        </p:tgtEl>
                                        <p:attrNameLst>
                                          <p:attrName>style.visibility</p:attrName>
                                        </p:attrNameLst>
                                      </p:cBhvr>
                                      <p:to>
                                        <p:strVal val="visible"/>
                                      </p:to>
                                    </p:set>
                                    <p:anim calcmode="lin" valueType="num">
                                      <p:cBhvr>
                                        <p:cTn id="17" dur="1000" fill="hold"/>
                                        <p:tgtEl>
                                          <p:spTgt spid="41995"/>
                                        </p:tgtEl>
                                        <p:attrNameLst>
                                          <p:attrName>ppt_w</p:attrName>
                                        </p:attrNameLst>
                                      </p:cBhvr>
                                      <p:tavLst>
                                        <p:tav tm="0">
                                          <p:val>
                                            <p:strVal val="#ppt_w+.3"/>
                                          </p:val>
                                        </p:tav>
                                        <p:tav tm="100000">
                                          <p:val>
                                            <p:strVal val="#ppt_w"/>
                                          </p:val>
                                        </p:tav>
                                      </p:tavLst>
                                    </p:anim>
                                    <p:anim calcmode="lin" valueType="num">
                                      <p:cBhvr>
                                        <p:cTn id="18" dur="1000" fill="hold"/>
                                        <p:tgtEl>
                                          <p:spTgt spid="41995"/>
                                        </p:tgtEl>
                                        <p:attrNameLst>
                                          <p:attrName>ppt_h</p:attrName>
                                        </p:attrNameLst>
                                      </p:cBhvr>
                                      <p:tavLst>
                                        <p:tav tm="0">
                                          <p:val>
                                            <p:strVal val="#ppt_h"/>
                                          </p:val>
                                        </p:tav>
                                        <p:tav tm="100000">
                                          <p:val>
                                            <p:strVal val="#ppt_h"/>
                                          </p:val>
                                        </p:tav>
                                      </p:tavLst>
                                    </p:anim>
                                    <p:animEffect transition="in" filter="fade">
                                      <p:cBhvr>
                                        <p:cTn id="19" dur="1000"/>
                                        <p:tgtEl>
                                          <p:spTgt spid="41995"/>
                                        </p:tgtEl>
                                      </p:cBhvr>
                                    </p:animEffect>
                                  </p:childTnLst>
                                </p:cTn>
                              </p:par>
                            </p:childTnLst>
                          </p:cTn>
                        </p:par>
                        <p:par>
                          <p:cTn id="20" fill="hold" nodeType="afterGroup">
                            <p:stCondLst>
                              <p:cond delay="1000"/>
                            </p:stCondLst>
                            <p:childTnLst>
                              <p:par>
                                <p:cTn id="21" presetID="10" presetClass="exit" presetSubtype="0" fill="hold" grpId="0" nodeType="afterEffect">
                                  <p:stCondLst>
                                    <p:cond delay="0"/>
                                  </p:stCondLst>
                                  <p:childTnLst>
                                    <p:animEffect transition="out" filter="fade">
                                      <p:cBhvr>
                                        <p:cTn id="22" dur="1250"/>
                                        <p:tgtEl>
                                          <p:spTgt spid="41990"/>
                                        </p:tgtEl>
                                      </p:cBhvr>
                                    </p:animEffect>
                                    <p:set>
                                      <p:cBhvr>
                                        <p:cTn id="23" dur="1" fill="hold">
                                          <p:stCondLst>
                                            <p:cond delay="1249"/>
                                          </p:stCondLst>
                                        </p:cTn>
                                        <p:tgtEl>
                                          <p:spTgt spid="4199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18" presetClass="emph" presetSubtype="0" fill="hold" grpId="1" nodeType="withEffect">
                                  <p:stCondLst>
                                    <p:cond delay="0"/>
                                  </p:stCondLst>
                                  <p:childTnLst>
                                    <p:set>
                                      <p:cBhvr override="childStyle">
                                        <p:cTn id="30" dur="500" fill="hold"/>
                                        <p:tgtEl>
                                          <p:spTgt spid="27"/>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ppt_y</p:attrName>
                                        </p:attrNameLst>
                                      </p:cBhvr>
                                      <p:tavLst>
                                        <p:tav tm="0">
                                          <p:val>
                                            <p:strVal val="#ppt_y+#ppt_h*1.125000"/>
                                          </p:val>
                                        </p:tav>
                                        <p:tav tm="100000">
                                          <p:val>
                                            <p:strVal val="#ppt_y"/>
                                          </p:val>
                                        </p:tav>
                                      </p:tavLst>
                                    </p:anim>
                                    <p:animEffect transition="in" filter="wipe(up)">
                                      <p:cBhvr>
                                        <p:cTn id="36" dur="500"/>
                                        <p:tgtEl>
                                          <p:spTgt spid="28"/>
                                        </p:tgtEl>
                                      </p:cBhvr>
                                    </p:animEffect>
                                  </p:childTnLst>
                                </p:cTn>
                              </p:par>
                              <p:par>
                                <p:cTn id="37" presetID="12" presetClass="entr" presetSubtype="4" fill="hold" grpId="0" nodeType="withEffect">
                                  <p:stCondLst>
                                    <p:cond delay="25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ppt_y</p:attrName>
                                        </p:attrNameLst>
                                      </p:cBhvr>
                                      <p:tavLst>
                                        <p:tav tm="0">
                                          <p:val>
                                            <p:strVal val="#ppt_y+#ppt_h*1.125000"/>
                                          </p:val>
                                        </p:tav>
                                        <p:tav tm="100000">
                                          <p:val>
                                            <p:strVal val="#ppt_y"/>
                                          </p:val>
                                        </p:tav>
                                      </p:tavLst>
                                    </p:anim>
                                    <p:animEffect transition="in" filter="wipe(up)">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989"/>
                                        </p:tgtEl>
                                        <p:attrNameLst>
                                          <p:attrName>style.visibility</p:attrName>
                                        </p:attrNameLst>
                                      </p:cBhvr>
                                      <p:to>
                                        <p:strVal val="visible"/>
                                      </p:to>
                                    </p:set>
                                    <p:animEffect transition="in" filter="fade">
                                      <p:cBhvr>
                                        <p:cTn id="45" dur="250"/>
                                        <p:tgtEl>
                                          <p:spTgt spid="4198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996"/>
                                        </p:tgtEl>
                                        <p:attrNameLst>
                                          <p:attrName>style.visibility</p:attrName>
                                        </p:attrNameLst>
                                      </p:cBhvr>
                                      <p:to>
                                        <p:strVal val="visible"/>
                                      </p:to>
                                    </p:set>
                                    <p:animEffect transition="in" filter="fade">
                                      <p:cBhvr>
                                        <p:cTn id="48" dur="2000"/>
                                        <p:tgtEl>
                                          <p:spTgt spid="41996"/>
                                        </p:tgtEl>
                                      </p:cBhvr>
                                    </p:animEffect>
                                  </p:childTnLst>
                                </p:cTn>
                              </p:par>
                              <p:par>
                                <p:cTn id="49" presetID="3" presetClass="emph" presetSubtype="2" fill="hold" grpId="2" nodeType="withEffect">
                                  <p:stCondLst>
                                    <p:cond delay="0"/>
                                  </p:stCondLst>
                                  <p:childTnLst>
                                    <p:animClr clrSpc="rgb" dir="cw">
                                      <p:cBhvr override="childStyle">
                                        <p:cTn id="50" dur="2000" fill="hold"/>
                                        <p:tgtEl>
                                          <p:spTgt spid="41989"/>
                                        </p:tgtEl>
                                        <p:attrNameLst>
                                          <p:attrName>style.color</p:attrName>
                                        </p:attrNameLst>
                                      </p:cBhvr>
                                      <p:to>
                                        <a:schemeClr val="bg1"/>
                                      </p:to>
                                    </p:animClr>
                                  </p:childTnLst>
                                </p:cTn>
                              </p:par>
                              <p:par>
                                <p:cTn id="51" presetID="0" presetClass="path" presetSubtype="0" accel="50000" decel="50000" fill="hold" grpId="1" nodeType="withEffect">
                                  <p:stCondLst>
                                    <p:cond delay="0"/>
                                  </p:stCondLst>
                                  <p:childTnLst>
                                    <p:animMotion origin="layout" path="M 3.33333E-6 -4.44444E-6 L -0.48125 -0.11898 " pathEditMode="relative" rAng="0" ptsTypes="AA">
                                      <p:cBhvr>
                                        <p:cTn id="52" dur="2000" fill="hold"/>
                                        <p:tgtEl>
                                          <p:spTgt spid="41996"/>
                                        </p:tgtEl>
                                        <p:attrNameLst>
                                          <p:attrName>ppt_x</p:attrName>
                                          <p:attrName>ppt_y</p:attrName>
                                        </p:attrNameLst>
                                      </p:cBhvr>
                                      <p:rCtr x="-24062" y="-5949"/>
                                    </p:animMotion>
                                  </p:childTnLst>
                                </p:cTn>
                              </p:par>
                              <p:par>
                                <p:cTn id="53" presetID="0" presetClass="path" presetSubtype="0" accel="50000" decel="50000" fill="hold" grpId="1" nodeType="withEffect">
                                  <p:stCondLst>
                                    <p:cond delay="0"/>
                                  </p:stCondLst>
                                  <p:childTnLst>
                                    <p:animMotion origin="layout" path="M 3.33333E-6 -4.44444E-6 L -0.48125 -0.11898 " pathEditMode="relative" rAng="0" ptsTypes="AA">
                                      <p:cBhvr>
                                        <p:cTn id="54" dur="2000" fill="hold"/>
                                        <p:tgtEl>
                                          <p:spTgt spid="41989"/>
                                        </p:tgtEl>
                                        <p:attrNameLst>
                                          <p:attrName>ppt_x</p:attrName>
                                          <p:attrName>ppt_y</p:attrName>
                                        </p:attrNameLst>
                                      </p:cBhvr>
                                      <p:rCtr x="-24062" y="-5949"/>
                                    </p:animMotion>
                                  </p:childTnLst>
                                </p:cTn>
                              </p:par>
                              <p:par>
                                <p:cTn id="55" presetID="0" presetClass="exit" presetSubtype="0" fill="hold" grpId="1" nodeType="withEffect">
                                  <p:stCondLst>
                                    <p:cond delay="0"/>
                                  </p:stCondLst>
                                  <p:childTnLst>
                                    <p:set>
                                      <p:cBhvr>
                                        <p:cTn id="56" dur="1" fill="hold">
                                          <p:stCondLst>
                                            <p:cond delay="1249"/>
                                          </p:stCondLst>
                                        </p:cTn>
                                        <p:tgtEl>
                                          <p:spTgt spid="28"/>
                                        </p:tgtEl>
                                        <p:attrNameLst>
                                          <p:attrName>style.visibility</p:attrName>
                                        </p:attrNameLst>
                                      </p:cBhvr>
                                      <p:to>
                                        <p:strVal val="hidden"/>
                                      </p:to>
                                    </p:set>
                                    <p:animEffect transition="out" filter="dissolve">
                                      <p:cBhvr>
                                        <p:cTn id="57" dur="1250">
                                          <p:stCondLst>
                                            <p:cond delay="0"/>
                                          </p:stCondLst>
                                        </p:cTn>
                                        <p:tgtEl>
                                          <p:spTgt spid="28"/>
                                        </p:tgtEl>
                                      </p:cBhvr>
                                    </p:animEffect>
                                    <p:anim to="" calcmode="lin" valueType="num">
                                      <p:cBhvr>
                                        <p:cTn id="58" dur="1250" fill="hold">
                                          <p:stCondLst>
                                            <p:cond delay="0"/>
                                          </p:stCondLst>
                                        </p:cTn>
                                        <p:tgtEl>
                                          <p:spTgt spid="28"/>
                                        </p:tgtEl>
                                        <p:attrNameLst>
                                          <p:attrName>ppt_w</p:attrName>
                                        </p:attrNameLst>
                                      </p:cBhvr>
                                      <p:tavLst>
                                        <p:tav tm="0">
                                          <p:val>
                                            <p:strVal val="#ppt_w"/>
                                          </p:val>
                                        </p:tav>
                                        <p:tav tm="100000">
                                          <p:val>
                                            <p:strVal val="#ppt_w*4"/>
                                          </p:val>
                                        </p:tav>
                                      </p:tavLst>
                                    </p:anim>
                                    <p:anim to="" calcmode="lin" valueType="num">
                                      <p:cBhvr>
                                        <p:cTn id="59" dur="1250" fill="hold">
                                          <p:stCondLst>
                                            <p:cond delay="0"/>
                                          </p:stCondLst>
                                        </p:cTn>
                                        <p:tgtEl>
                                          <p:spTgt spid="28"/>
                                        </p:tgtEl>
                                        <p:attrNameLst>
                                          <p:attrName>ppt_h</p:attrName>
                                        </p:attrNameLst>
                                      </p:cBhvr>
                                      <p:tavLst>
                                        <p:tav tm="0">
                                          <p:val>
                                            <p:strVal val="#ppt_h"/>
                                          </p:val>
                                        </p:tav>
                                        <p:tav tm="100000">
                                          <p:val>
                                            <p:strVal val="#ppt_h*4"/>
                                          </p:val>
                                        </p:tav>
                                      </p:tavLst>
                                    </p:anim>
                                  </p:childTnLst>
                                </p:cTn>
                              </p:par>
                              <p:par>
                                <p:cTn id="60" presetID="42" presetClass="path" presetSubtype="0" accel="50000" decel="50000" fill="hold" grpId="2" nodeType="withEffect">
                                  <p:stCondLst>
                                    <p:cond delay="0"/>
                                  </p:stCondLst>
                                  <p:childTnLst>
                                    <p:animMotion origin="layout" path="M 4.44444E-6 0 L 0.23767 0.24977 " pathEditMode="relative" rAng="0" ptsTypes="AA">
                                      <p:cBhvr>
                                        <p:cTn id="61" dur="1250" fill="hold"/>
                                        <p:tgtEl>
                                          <p:spTgt spid="28"/>
                                        </p:tgtEl>
                                        <p:attrNameLst>
                                          <p:attrName>ppt_x</p:attrName>
                                          <p:attrName>ppt_y</p:attrName>
                                        </p:attrNameLst>
                                      </p:cBhvr>
                                      <p:rCtr x="11875" y="12477"/>
                                    </p:animMotion>
                                  </p:childTnLst>
                                </p:cTn>
                              </p:par>
                              <p:par>
                                <p:cTn id="62" presetID="0" presetClass="exit" presetSubtype="0" fill="hold" grpId="1" nodeType="withEffect">
                                  <p:stCondLst>
                                    <p:cond delay="0"/>
                                  </p:stCondLst>
                                  <p:childTnLst>
                                    <p:set>
                                      <p:cBhvr>
                                        <p:cTn id="63" dur="1" fill="hold">
                                          <p:stCondLst>
                                            <p:cond delay="1249"/>
                                          </p:stCondLst>
                                        </p:cTn>
                                        <p:tgtEl>
                                          <p:spTgt spid="42"/>
                                        </p:tgtEl>
                                        <p:attrNameLst>
                                          <p:attrName>style.visibility</p:attrName>
                                        </p:attrNameLst>
                                      </p:cBhvr>
                                      <p:to>
                                        <p:strVal val="hidden"/>
                                      </p:to>
                                    </p:set>
                                    <p:animEffect transition="out" filter="dissolve">
                                      <p:cBhvr>
                                        <p:cTn id="64" dur="1250">
                                          <p:stCondLst>
                                            <p:cond delay="0"/>
                                          </p:stCondLst>
                                        </p:cTn>
                                        <p:tgtEl>
                                          <p:spTgt spid="42"/>
                                        </p:tgtEl>
                                      </p:cBhvr>
                                    </p:animEffect>
                                    <p:anim to="" calcmode="lin" valueType="num">
                                      <p:cBhvr>
                                        <p:cTn id="65" dur="1250" fill="hold">
                                          <p:stCondLst>
                                            <p:cond delay="0"/>
                                          </p:stCondLst>
                                        </p:cTn>
                                        <p:tgtEl>
                                          <p:spTgt spid="42"/>
                                        </p:tgtEl>
                                        <p:attrNameLst>
                                          <p:attrName>ppt_w</p:attrName>
                                        </p:attrNameLst>
                                      </p:cBhvr>
                                      <p:tavLst>
                                        <p:tav tm="0">
                                          <p:val>
                                            <p:strVal val="#ppt_w"/>
                                          </p:val>
                                        </p:tav>
                                        <p:tav tm="100000">
                                          <p:val>
                                            <p:strVal val="#ppt_w*4"/>
                                          </p:val>
                                        </p:tav>
                                      </p:tavLst>
                                    </p:anim>
                                    <p:anim to="" calcmode="lin" valueType="num">
                                      <p:cBhvr>
                                        <p:cTn id="66" dur="1250" fill="hold">
                                          <p:stCondLst>
                                            <p:cond delay="0"/>
                                          </p:stCondLst>
                                        </p:cTn>
                                        <p:tgtEl>
                                          <p:spTgt spid="42"/>
                                        </p:tgtEl>
                                        <p:attrNameLst>
                                          <p:attrName>ppt_h</p:attrName>
                                        </p:attrNameLst>
                                      </p:cBhvr>
                                      <p:tavLst>
                                        <p:tav tm="0">
                                          <p:val>
                                            <p:strVal val="#ppt_h"/>
                                          </p:val>
                                        </p:tav>
                                        <p:tav tm="100000">
                                          <p:val>
                                            <p:strVal val="#ppt_h*4"/>
                                          </p:val>
                                        </p:tav>
                                      </p:tavLst>
                                    </p:anim>
                                  </p:childTnLst>
                                </p:cTn>
                              </p:par>
                              <p:par>
                                <p:cTn id="67" presetID="42" presetClass="path" presetSubtype="0" accel="50000" decel="50000" fill="hold" grpId="2" nodeType="withEffect">
                                  <p:stCondLst>
                                    <p:cond delay="0"/>
                                  </p:stCondLst>
                                  <p:childTnLst>
                                    <p:animMotion origin="layout" path="M 4.16667E-6 7.40741E-7 L 0.23767 0.24977 " pathEditMode="relative" rAng="0" ptsTypes="AA">
                                      <p:cBhvr>
                                        <p:cTn id="68" dur="1250" fill="hold"/>
                                        <p:tgtEl>
                                          <p:spTgt spid="42"/>
                                        </p:tgtEl>
                                        <p:attrNameLst>
                                          <p:attrName>ppt_x</p:attrName>
                                          <p:attrName>ppt_y</p:attrName>
                                        </p:attrNameLst>
                                      </p:cBhvr>
                                      <p:rCtr x="11875" y="12477"/>
                                    </p:animMotion>
                                  </p:childTnLst>
                                </p:cTn>
                              </p:par>
                              <p:par>
                                <p:cTn id="69" presetID="10" presetClass="exit" presetSubtype="0" fill="hold" grpId="1" nodeType="withEffect">
                                  <p:stCondLst>
                                    <p:cond delay="0"/>
                                  </p:stCondLst>
                                  <p:childTnLst>
                                    <p:animEffect transition="out" filter="fade">
                                      <p:cBhvr>
                                        <p:cTn id="70" dur="2000"/>
                                        <p:tgtEl>
                                          <p:spTgt spid="41986"/>
                                        </p:tgtEl>
                                      </p:cBhvr>
                                    </p:animEffect>
                                    <p:set>
                                      <p:cBhvr>
                                        <p:cTn id="71" dur="1" fill="hold">
                                          <p:stCondLst>
                                            <p:cond delay="1999"/>
                                          </p:stCondLst>
                                        </p:cTn>
                                        <p:tgtEl>
                                          <p:spTgt spid="41986"/>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41993"/>
                                        </p:tgtEl>
                                      </p:cBhvr>
                                    </p:animEffect>
                                    <p:set>
                                      <p:cBhvr>
                                        <p:cTn id="74" dur="1" fill="hold">
                                          <p:stCondLst>
                                            <p:cond delay="1999"/>
                                          </p:stCondLst>
                                        </p:cTn>
                                        <p:tgtEl>
                                          <p:spTgt spid="4199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41995"/>
                                        </p:tgtEl>
                                      </p:cBhvr>
                                    </p:animEffect>
                                    <p:set>
                                      <p:cBhvr>
                                        <p:cTn id="77" dur="1" fill="hold">
                                          <p:stCondLst>
                                            <p:cond delay="1999"/>
                                          </p:stCondLst>
                                        </p:cTn>
                                        <p:tgtEl>
                                          <p:spTgt spid="41995"/>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27"/>
                                        </p:tgtEl>
                                      </p:cBhvr>
                                    </p:animEffect>
                                    <p:set>
                                      <p:cBhvr>
                                        <p:cTn id="80" dur="1" fill="hold">
                                          <p:stCondLst>
                                            <p:cond delay="249"/>
                                          </p:stCondLst>
                                        </p:cTn>
                                        <p:tgtEl>
                                          <p:spTgt spid="27"/>
                                        </p:tgtEl>
                                        <p:attrNameLst>
                                          <p:attrName>style.visibility</p:attrName>
                                        </p:attrNameLst>
                                      </p:cBhvr>
                                      <p:to>
                                        <p:strVal val="hidden"/>
                                      </p:to>
                                    </p:set>
                                  </p:childTnLst>
                                </p:cTn>
                              </p:par>
                              <p:par>
                                <p:cTn id="81" presetID="10" presetClass="entr" presetSubtype="0" fill="hold" grpId="1" nodeType="withEffect">
                                  <p:stCondLst>
                                    <p:cond delay="0"/>
                                  </p:stCondLst>
                                  <p:childTnLst>
                                    <p:set>
                                      <p:cBhvr>
                                        <p:cTn id="82" dur="1" fill="hold">
                                          <p:stCondLst>
                                            <p:cond delay="0"/>
                                          </p:stCondLst>
                                        </p:cTn>
                                        <p:tgtEl>
                                          <p:spTgt spid="41990"/>
                                        </p:tgtEl>
                                        <p:attrNameLst>
                                          <p:attrName>style.visibility</p:attrName>
                                        </p:attrNameLst>
                                      </p:cBhvr>
                                      <p:to>
                                        <p:strVal val="visible"/>
                                      </p:to>
                                    </p:set>
                                    <p:animEffect transition="in" filter="fade">
                                      <p:cBhvr>
                                        <p:cTn id="83" dur="250"/>
                                        <p:tgtEl>
                                          <p:spTgt spid="41990"/>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0" presetClass="path" presetSubtype="0" accel="50000" decel="50000" fill="hold" grpId="2" nodeType="withEffect">
                                  <p:stCondLst>
                                    <p:cond delay="0"/>
                                  </p:stCondLst>
                                  <p:childTnLst>
                                    <p:animMotion origin="layout" path="M 3.33333E-6 -4.44444E-6 L 0.6592 -0.01365 " pathEditMode="relative" rAng="0" ptsTypes="AA">
                                      <p:cBhvr>
                                        <p:cTn id="88" dur="2000" fill="hold"/>
                                        <p:tgtEl>
                                          <p:spTgt spid="41990"/>
                                        </p:tgtEl>
                                        <p:attrNameLst>
                                          <p:attrName>ppt_x</p:attrName>
                                          <p:attrName>ppt_y</p:attrName>
                                        </p:attrNameLst>
                                      </p:cBhvr>
                                      <p:rCtr x="32951" y="-694"/>
                                    </p:animMotion>
                                  </p:childTnLst>
                                </p:cTn>
                              </p:par>
                              <p:par>
                                <p:cTn id="89" presetID="0" presetClass="path" presetSubtype="0" accel="50000" decel="50000" fill="hold" grpId="2" nodeType="withEffect">
                                  <p:stCondLst>
                                    <p:cond delay="0"/>
                                  </p:stCondLst>
                                  <p:childTnLst>
                                    <p:animMotion origin="layout" path="M 3.33333E-6 -4.44444E-6 L 0.6592 -0.01365 " pathEditMode="relative" rAng="0" ptsTypes="AA">
                                      <p:cBhvr>
                                        <p:cTn id="90" dur="2000" fill="hold"/>
                                        <p:tgtEl>
                                          <p:spTgt spid="14"/>
                                        </p:tgtEl>
                                        <p:attrNameLst>
                                          <p:attrName>ppt_x</p:attrName>
                                          <p:attrName>ppt_y</p:attrName>
                                        </p:attrNameLst>
                                      </p:cBhvr>
                                      <p:rCtr x="32951" y="-694"/>
                                    </p:animMotion>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childTnLst>
                                </p:cTn>
                              </p:par>
                              <p:par>
                                <p:cTn id="105" presetID="10" presetClass="exit" presetSubtype="0" fill="hold" grpId="0" nodeType="withEffect">
                                  <p:stCondLst>
                                    <p:cond delay="0"/>
                                  </p:stCondLst>
                                  <p:childTnLst>
                                    <p:animEffect transition="out" filter="fade">
                                      <p:cBhvr>
                                        <p:cTn id="106" dur="750"/>
                                        <p:tgtEl>
                                          <p:spTgt spid="14"/>
                                        </p:tgtEl>
                                      </p:cBhvr>
                                    </p:animEffect>
                                    <p:set>
                                      <p:cBhvr>
                                        <p:cTn id="107" dur="1" fill="hold">
                                          <p:stCondLst>
                                            <p:cond delay="74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3" presetClass="exit" presetSubtype="32" fill="hold" grpId="1" nodeType="clickEffect">
                                  <p:stCondLst>
                                    <p:cond delay="0"/>
                                  </p:stCondLst>
                                  <p:childTnLst>
                                    <p:anim calcmode="lin" valueType="num">
                                      <p:cBhvr>
                                        <p:cTn id="111" dur="1000"/>
                                        <p:tgtEl>
                                          <p:spTgt spid="11"/>
                                        </p:tgtEl>
                                        <p:attrNameLst>
                                          <p:attrName>ppt_w</p:attrName>
                                        </p:attrNameLst>
                                      </p:cBhvr>
                                      <p:tavLst>
                                        <p:tav tm="0">
                                          <p:val>
                                            <p:strVal val="ppt_w"/>
                                          </p:val>
                                        </p:tav>
                                        <p:tav tm="100000">
                                          <p:val>
                                            <p:fltVal val="0"/>
                                          </p:val>
                                        </p:tav>
                                      </p:tavLst>
                                    </p:anim>
                                    <p:anim calcmode="lin" valueType="num">
                                      <p:cBhvr>
                                        <p:cTn id="112" dur="1000"/>
                                        <p:tgtEl>
                                          <p:spTgt spid="11"/>
                                        </p:tgtEl>
                                        <p:attrNameLst>
                                          <p:attrName>ppt_h</p:attrName>
                                        </p:attrNameLst>
                                      </p:cBhvr>
                                      <p:tavLst>
                                        <p:tav tm="0">
                                          <p:val>
                                            <p:strVal val="ppt_h"/>
                                          </p:val>
                                        </p:tav>
                                        <p:tav tm="100000">
                                          <p:val>
                                            <p:fltVal val="0"/>
                                          </p:val>
                                        </p:tav>
                                      </p:tavLst>
                                    </p:anim>
                                    <p:set>
                                      <p:cBhvr>
                                        <p:cTn id="113" dur="1" fill="hold">
                                          <p:stCondLst>
                                            <p:cond delay="999"/>
                                          </p:stCondLst>
                                        </p:cTn>
                                        <p:tgtEl>
                                          <p:spTgt spid="11"/>
                                        </p:tgtEl>
                                        <p:attrNameLst>
                                          <p:attrName>style.visibility</p:attrName>
                                        </p:attrNameLst>
                                      </p:cBhvr>
                                      <p:to>
                                        <p:strVal val="hidden"/>
                                      </p:to>
                                    </p:set>
                                  </p:childTnLst>
                                </p:cTn>
                              </p:par>
                              <p:par>
                                <p:cTn id="114" presetID="23" presetClass="exit" presetSubtype="32" fill="hold" grpId="1" nodeType="with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set>
                                      <p:cBhvr>
                                        <p:cTn id="117" dur="1" fill="hold">
                                          <p:stCondLst>
                                            <p:cond delay="999"/>
                                          </p:stCondLst>
                                        </p:cTn>
                                        <p:tgtEl>
                                          <p:spTgt spid="12"/>
                                        </p:tgtEl>
                                        <p:attrNameLst>
                                          <p:attrName>style.visibility</p:attrName>
                                        </p:attrNameLst>
                                      </p:cBhvr>
                                      <p:to>
                                        <p:strVal val="hidden"/>
                                      </p:to>
                                    </p:set>
                                  </p:childTnLst>
                                </p:cTn>
                              </p:par>
                              <p:par>
                                <p:cTn id="118" presetID="23" presetClass="exit" presetSubtype="32" fill="hold" grpId="1" nodeType="withEffect">
                                  <p:stCondLst>
                                    <p:cond delay="0"/>
                                  </p:stCondLst>
                                  <p:childTnLst>
                                    <p:anim calcmode="lin" valueType="num">
                                      <p:cBhvr>
                                        <p:cTn id="119" dur="1000"/>
                                        <p:tgtEl>
                                          <p:spTgt spid="13"/>
                                        </p:tgtEl>
                                        <p:attrNameLst>
                                          <p:attrName>ppt_w</p:attrName>
                                        </p:attrNameLst>
                                      </p:cBhvr>
                                      <p:tavLst>
                                        <p:tav tm="0">
                                          <p:val>
                                            <p:strVal val="ppt_w"/>
                                          </p:val>
                                        </p:tav>
                                        <p:tav tm="100000">
                                          <p:val>
                                            <p:fltVal val="0"/>
                                          </p:val>
                                        </p:tav>
                                      </p:tavLst>
                                    </p:anim>
                                    <p:anim calcmode="lin" valueType="num">
                                      <p:cBhvr>
                                        <p:cTn id="120" dur="1000"/>
                                        <p:tgtEl>
                                          <p:spTgt spid="13"/>
                                        </p:tgtEl>
                                        <p:attrNameLst>
                                          <p:attrName>ppt_h</p:attrName>
                                        </p:attrNameLst>
                                      </p:cBhvr>
                                      <p:tavLst>
                                        <p:tav tm="0">
                                          <p:val>
                                            <p:strVal val="ppt_h"/>
                                          </p:val>
                                        </p:tav>
                                        <p:tav tm="100000">
                                          <p:val>
                                            <p:fltVal val="0"/>
                                          </p:val>
                                        </p:tav>
                                      </p:tavLst>
                                    </p:anim>
                                    <p:set>
                                      <p:cBhvr>
                                        <p:cTn id="121" dur="1" fill="hold">
                                          <p:stCondLst>
                                            <p:cond delay="999"/>
                                          </p:stCondLst>
                                        </p:cTn>
                                        <p:tgtEl>
                                          <p:spTgt spid="13"/>
                                        </p:tgtEl>
                                        <p:attrNameLst>
                                          <p:attrName>style.visibility</p:attrName>
                                        </p:attrNameLst>
                                      </p:cBhvr>
                                      <p:to>
                                        <p:strVal val="hidden"/>
                                      </p:to>
                                    </p:set>
                                  </p:childTnLst>
                                </p:cTn>
                              </p:par>
                              <p:par>
                                <p:cTn id="122" presetID="0" presetClass="path" presetSubtype="0" accel="50000" decel="50000" fill="hold" grpId="4" nodeType="withEffect">
                                  <p:stCondLst>
                                    <p:cond delay="0"/>
                                  </p:stCondLst>
                                  <p:childTnLst>
                                    <p:animMotion origin="layout" path="M 0.6592 -0.01365 L 0.30486 0.10047 " pathEditMode="relative" rAng="0" ptsTypes="AA">
                                      <p:cBhvr>
                                        <p:cTn id="123" dur="2000" fill="hold"/>
                                        <p:tgtEl>
                                          <p:spTgt spid="41990"/>
                                        </p:tgtEl>
                                        <p:attrNameLst>
                                          <p:attrName>ppt_x</p:attrName>
                                          <p:attrName>ppt_y</p:attrName>
                                        </p:attrNameLst>
                                      </p:cBhvr>
                                      <p:rCtr x="-17726" y="5694"/>
                                    </p:animMotion>
                                  </p:childTnLst>
                                </p:cTn>
                              </p:par>
                              <p:par>
                                <p:cTn id="124" presetID="3" presetClass="emph" presetSubtype="2" fill="hold" grpId="5" nodeType="withEffect">
                                  <p:stCondLst>
                                    <p:cond delay="0"/>
                                  </p:stCondLst>
                                  <p:childTnLst>
                                    <p:animClr clrSpc="rgb" dir="cw">
                                      <p:cBhvr override="childStyle">
                                        <p:cTn id="125" dur="2000" fill="hold"/>
                                        <p:tgtEl>
                                          <p:spTgt spid="41990"/>
                                        </p:tgtEl>
                                        <p:attrNameLst>
                                          <p:attrName>style.color</p:attrName>
                                        </p:attrNameLst>
                                      </p:cBhvr>
                                      <p:to>
                                        <a:srgbClr val="7030A0"/>
                                      </p:to>
                                    </p:animClr>
                                  </p:childTnLst>
                                </p:cTn>
                              </p:par>
                            </p:childTnLst>
                          </p:cTn>
                        </p:par>
                        <p:par>
                          <p:cTn id="126" fill="hold">
                            <p:stCondLst>
                              <p:cond delay="2000"/>
                            </p:stCondLst>
                            <p:childTnLst>
                              <p:par>
                                <p:cTn id="127" presetID="10" presetClass="entr" presetSubtype="0" fill="hold" grpId="0" nodeType="after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500"/>
                                        <p:tgtEl>
                                          <p:spTgt spid="19"/>
                                        </p:tgtEl>
                                      </p:cBhvr>
                                    </p:animEffect>
                                  </p:childTnLst>
                                </p:cTn>
                              </p:par>
                            </p:childTnLst>
                          </p:cTn>
                        </p:par>
                        <p:par>
                          <p:cTn id="130" fill="hold">
                            <p:stCondLst>
                              <p:cond delay="2500"/>
                            </p:stCondLst>
                            <p:childTnLst>
                              <p:par>
                                <p:cTn id="131" presetID="1" presetClass="exit" presetSubtype="0" fill="hold" grpId="3" nodeType="afterEffect">
                                  <p:stCondLst>
                                    <p:cond delay="0"/>
                                  </p:stCondLst>
                                  <p:childTnLst>
                                    <p:set>
                                      <p:cBhvr>
                                        <p:cTn id="132" dur="1" fill="hold">
                                          <p:stCondLst>
                                            <p:cond delay="0"/>
                                          </p:stCondLst>
                                        </p:cTn>
                                        <p:tgtEl>
                                          <p:spTgt spid="4199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par>
                                <p:cTn id="145" presetID="0" presetClass="path" presetSubtype="0" accel="46000" decel="14000" fill="hold" grpId="2" nodeType="withEffect">
                                  <p:stCondLst>
                                    <p:cond delay="0"/>
                                  </p:stCondLst>
                                  <p:childTnLst>
                                    <p:animMotion origin="layout" path="M -3.33333E-6 -4.44444E-6 C 0.00105 -0.00324 0.00608 -0.01226 0.00608 -0.01944 C 0.00608 -0.02662 0.00417 -0.0368 -0.00034 -0.04259 C -0.00486 -0.04838 -0.01232 -0.05324 -0.02048 -0.05416 C -0.02864 -0.05509 -0.04062 -0.05439 -0.04895 -0.04861 C -0.05729 -0.04282 -0.06684 -0.03356 -0.07048 -0.01944 C -0.07413 -0.00532 -0.07673 0.01922 -0.07083 0.03565 C -0.06493 0.05209 -0.05468 0.07477 -0.03541 0.0794 C -0.01614 0.08403 0.02743 0.07686 0.0448 0.06389 C 0.06216 0.05093 0.06841 0.025 0.06893 0.00162 C 0.06945 -0.02175 0.06459 -0.06018 0.0474 -0.07638 C 0.03021 -0.09259 -0.01163 -0.09768 -0.0342 -0.09606 C -0.05677 -0.09444 -0.075 -0.08287 -0.08784 -0.06713 C -0.10069 -0.05138 -0.10833 -0.02546 -0.11093 -0.00208 C -0.11354 0.0213 -0.11354 0.05186 -0.1033 0.07385 C -0.09305 0.09584 -0.07135 0.12014 -0.0493 0.13033 C -0.02725 0.14028 0.00521 0.14167 0.02917 0.13357 C 0.05313 0.12547 0.07917 0.10649 0.09497 0.08102 C 0.11077 0.05556 0.12292 0.00903 0.12414 -0.02013 C 0.12535 -0.0493 0.11459 -0.0743 0.10261 -0.09444 C 0.09063 -0.11458 0.07605 -0.13148 0.05191 -0.14189 C 0.02778 -0.15231 -0.01389 -0.16088 -0.04166 -0.15717 C -0.06944 -0.15347 -0.09652 -0.13865 -0.1151 -0.11967 C -0.13368 -0.10092 -0.14583 -0.06921 -0.15312 -0.04375 C -0.16041 -0.01828 -0.16076 0.00741 -0.15937 0.0338 C -0.15798 0.06019 -0.15503 0.09167 -0.14427 0.11482 C -0.1335 0.1382 -0.11597 0.15764 -0.09496 0.17246 C -0.07395 0.18727 -0.0493 0.20371 -0.0177 0.20463 C 0.01389 0.20556 0.06511 0.19445 0.09497 0.17755 C 0.12483 0.16065 0.14584 0.13172 0.16181 0.10301 C 0.17813 0.07454 0.18872 0.03866 0.19236 0.00695 C 0.19601 -0.02476 0.19167 -0.0581 0.18351 -0.08773 C 0.175 -0.11736 0.16268 -0.14861 0.14167 -0.1706 C 0.12101 -0.19259 0.08959 -0.20879 0.05834 -0.21944 C 0.02709 -0.23009 -0.01319 -0.2375 -0.04548 -0.23472 C -0.07777 -0.23194 -0.11163 -0.22037 -0.13541 -0.20277 C -0.1592 -0.18518 -0.175 -0.15717 -0.18854 -0.12847 C -0.20208 -0.09953 -0.21093 -0.06296 -0.21649 -0.03032 C -0.22205 0.00232 -0.22482 0.03334 -0.22152 0.0676 C -0.21823 0.10186 -0.20955 0.1463 -0.19618 0.17593 C -0.18281 0.20556 -0.16788 0.22662 -0.14166 0.24514 C -0.11545 0.26366 -0.07621 0.28102 -0.03923 0.28727 C -0.00225 0.29352 0.04462 0.29213 0.07986 0.28218 C 0.11511 0.27223 0.14688 0.25139 0.17275 0.22778 C 0.19844 0.20417 0.21736 0.17223 0.2342 0.14051 C 0.25105 0.10857 0.26355 0.0794 0.27396 0.03681 C 0.28438 -0.00578 0.2915 -0.08379 0.29618 -0.1155 " pathEditMode="relative" rAng="0" ptsTypes="aaaaaaaaaaaaaaaaaaaaaaaaaaaaaaaaaaaaaaaaaaaaaaa">
                                      <p:cBhvr>
                                        <p:cTn id="146" dur="5000" fill="hold"/>
                                        <p:tgtEl>
                                          <p:spTgt spid="37"/>
                                        </p:tgtEl>
                                        <p:attrNameLst>
                                          <p:attrName>ppt_x</p:attrName>
                                          <p:attrName>ppt_y</p:attrName>
                                        </p:attrNameLst>
                                      </p:cBhvr>
                                      <p:rCtr x="3559" y="2801"/>
                                    </p:animMotion>
                                  </p:childTnLst>
                                </p:cTn>
                              </p:par>
                              <p:par>
                                <p:cTn id="147" presetID="0" presetClass="path" presetSubtype="0" accel="46000" decel="14000" fill="hold" grpId="2" nodeType="withEffect">
                                  <p:stCondLst>
                                    <p:cond delay="300"/>
                                  </p:stCondLst>
                                  <p:childTnLst>
                                    <p:animMotion origin="layout" path="M -3.33333E-6 0.0007 C 0.00105 -0.00254 0.00608 -0.01157 0.00608 -0.01875 C 0.00608 -0.02592 0.00417 -0.03611 -0.00034 -0.04189 C -0.00486 -0.04768 -0.01232 -0.05254 -0.02048 -0.05347 C -0.02864 -0.05439 -0.04062 -0.0537 -0.04895 -0.04791 C -0.05729 -0.04213 -0.06684 -0.03287 -0.07048 -0.01875 C -0.07413 -0.00463 -0.07673 0.01991 -0.07083 0.03635 C -0.06493 0.05278 -0.05468 0.07547 -0.03541 0.0801 C -0.01614 0.08473 0.02743 0.07755 0.0448 0.06459 C 0.06216 0.05162 0.06841 0.0257 0.06893 0.00232 C 0.06945 -0.02106 0.06459 -0.05949 0.0474 -0.07569 C 0.03021 -0.09189 -0.01163 -0.09699 -0.0342 -0.09537 C -0.05677 -0.09375 -0.075 -0.08217 -0.08784 -0.06643 C -0.10069 -0.05069 -0.10833 -0.02476 -0.11093 -0.00138 C -0.11354 0.022 -0.11354 0.05255 -0.1033 0.07454 C -0.09305 0.09653 -0.07135 0.12084 -0.0493 0.13125 C -0.02725 0.14121 0.00521 0.1426 0.02917 0.1345 C 0.05313 0.12639 0.07917 0.10718 0.09497 0.08172 C 0.11077 0.05625 0.12292 0.00973 0.12414 -0.01944 C 0.12535 -0.04861 0.11459 -0.07361 0.10261 -0.09375 C 0.09063 -0.11388 0.07605 -0.13101 0.05191 -0.14143 C 0.02778 -0.15185 -0.01389 -0.16041 -0.04166 -0.15671 C -0.06944 -0.153 -0.09652 -0.13819 -0.1151 -0.11898 C -0.13368 -0.10023 -0.14583 -0.06851 -0.15312 -0.04305 C -0.16041 -0.01759 -0.16076 0.00811 -0.15937 0.0345 C -0.15798 0.06088 -0.15503 0.09237 -0.14427 0.11551 C -0.1335 0.13912 -0.11597 0.15857 -0.09496 0.17338 C -0.07395 0.1882 -0.0493 0.20463 -0.0177 0.20556 C 0.01389 0.20649 0.06511 0.19537 0.09497 0.17848 C 0.12483 0.16158 0.14566 0.13264 0.16181 0.10371 C 0.17813 0.07524 0.18855 0.03936 0.19202 0.00764 C 0.19584 -0.02407 0.19167 -0.0574 0.18334 -0.08703 C 0.175 -0.11666 0.16268 -0.14814 0.1415 -0.17013 C 0.12101 -0.19213 0.08959 -0.20833 0.05834 -0.21898 C 0.02709 -0.22963 -0.01319 -0.23703 -0.04548 -0.23425 C -0.07777 -0.23148 -0.11163 -0.2199 -0.13541 -0.20231 C -0.1592 -0.18472 -0.175 -0.15671 -0.18854 -0.128 C -0.20208 -0.09884 -0.21093 -0.06226 -0.21649 -0.02963 C -0.22205 0.00301 -0.22482 0.03403 -0.22152 0.06829 C -0.21823 0.10255 -0.20955 0.14723 -0.19618 0.17686 C -0.18281 0.20649 -0.16788 0.22755 -0.14166 0.24607 C -0.11545 0.26459 -0.07621 0.28195 -0.03923 0.2882 C -0.00225 0.29445 0.04375 0.28936 0.07986 0.28311 C 0.11598 0.27686 0.14896 0.2669 0.17761 0.25 C 0.20625 0.23311 0.22691 0.20926 0.25209 0.18102 C 0.27726 0.15278 0.31285 0.10139 0.32882 0.08056 " pathEditMode="relative" rAng="0" ptsTypes="aaaaaaaaaaaaaaaaaaaaaaaaaaaaaaaaaaaaaaaaaaaaaa">
                                      <p:cBhvr>
                                        <p:cTn id="148" dur="4700" fill="hold"/>
                                        <p:tgtEl>
                                          <p:spTgt spid="38"/>
                                        </p:tgtEl>
                                        <p:attrNameLst>
                                          <p:attrName>ppt_x</p:attrName>
                                          <p:attrName>ppt_y</p:attrName>
                                        </p:attrNameLst>
                                      </p:cBhvr>
                                      <p:rCtr x="5191" y="2801"/>
                                    </p:animMotion>
                                  </p:childTnLst>
                                </p:cTn>
                              </p:par>
                              <p:par>
                                <p:cTn id="149" presetID="0" presetClass="path" presetSubtype="0" accel="46000" decel="14000" fill="hold" grpId="2" nodeType="withEffect">
                                  <p:stCondLst>
                                    <p:cond delay="600"/>
                                  </p:stCondLst>
                                  <p:childTnLst>
                                    <p:animMotion origin="layout" path="M -3.33333E-6 0.0007 C 0.00105 -0.00254 0.00608 -0.01157 0.00608 -0.01875 C 0.00608 -0.02592 0.00417 -0.03611 -0.00034 -0.04189 C -0.00486 -0.04768 -0.01232 -0.05254 -0.02048 -0.05347 C -0.02864 -0.05439 -0.04062 -0.0537 -0.04895 -0.04791 C -0.05729 -0.04213 -0.06684 -0.03287 -0.07048 -0.01875 C -0.07413 -0.00463 -0.07673 0.01991 -0.07083 0.03635 C -0.06493 0.05278 -0.05468 0.07547 -0.03541 0.0801 C -0.01614 0.08473 0.02743 0.07755 0.0448 0.06459 C 0.06216 0.05162 0.06841 0.0257 0.06893 0.00232 C 0.06945 -0.02106 0.06459 -0.05949 0.0474 -0.07569 C 0.03021 -0.09189 -0.01163 -0.09699 -0.0342 -0.09537 C -0.05677 -0.09375 -0.075 -0.08217 -0.08784 -0.06643 C -0.10069 -0.05069 -0.10833 -0.02476 -0.11093 -0.00138 C -0.11354 0.022 -0.11354 0.05255 -0.1033 0.07454 C -0.09305 0.09653 -0.07135 0.12107 -0.0493 0.13149 C -0.02725 0.14144 0.00521 0.14283 0.02917 0.13473 C 0.05313 0.12662 0.07917 0.10718 0.09497 0.08172 C 0.11077 0.05625 0.12292 0.00973 0.12414 -0.01944 C 0.12535 -0.04861 0.11459 -0.07361 0.10261 -0.09375 C 0.09063 -0.11388 0.07605 -0.13101 0.05191 -0.14166 C 0.02778 -0.15208 -0.01389 -0.16064 -0.04166 -0.15694 C -0.06944 -0.15324 -0.09652 -0.13842 -0.1151 -0.11898 C -0.13368 -0.10023 -0.14583 -0.06851 -0.15312 -0.04305 C -0.16041 -0.01759 -0.16076 0.00811 -0.15937 0.0345 C -0.15798 0.06088 -0.15503 0.09237 -0.14427 0.11551 C -0.1335 0.13936 -0.11597 0.1588 -0.09496 0.17362 C -0.07395 0.18843 -0.0493 0.20487 -0.0177 0.20579 C 0.01389 0.20672 0.06511 0.19561 0.09497 0.17871 C 0.12483 0.16181 0.14566 0.13287 0.16181 0.10371 C 0.17813 0.07524 0.18855 0.03936 0.19202 0.00764 C 0.19584 -0.02407 0.19167 -0.0574 0.18334 -0.08703 C 0.175 -0.11666 0.16268 -0.14838 0.1415 -0.17037 C 0.12101 -0.19236 0.08959 -0.20856 0.05834 -0.21921 C 0.02709 -0.22986 -0.01319 -0.23726 -0.04548 -0.23449 C -0.07777 -0.23171 -0.11163 -0.22013 -0.13541 -0.20254 C -0.1592 -0.18495 -0.175 -0.15694 -0.18854 -0.128 C -0.20208 -0.09884 -0.21093 -0.06226 -0.21649 -0.02963 C -0.22205 0.00301 -0.22482 0.03403 -0.22152 0.06829 C -0.21823 0.10255 -0.20868 0.14676 -0.19618 0.17709 C -0.18368 0.20741 -0.17118 0.22894 -0.14652 0.24977 C -0.12187 0.27061 -0.07691 0.29329 -0.04774 0.30209 C -0.01857 0.31088 0.00556 0.30695 0.02848 0.30232 C 0.05139 0.29769 0.07743 0.28056 0.09028 0.27477 " pathEditMode="relative" rAng="0" ptsTypes="aaaaaaaaaaaaaaaaaaaaaaaaaaaaaaaaaaaaaaaaaaaa">
                                      <p:cBhvr>
                                        <p:cTn id="150" dur="4400" fill="hold"/>
                                        <p:tgtEl>
                                          <p:spTgt spid="39"/>
                                        </p:tgtEl>
                                        <p:attrNameLst>
                                          <p:attrName>ppt_x</p:attrName>
                                          <p:attrName>ppt_y</p:attrName>
                                        </p:attrNameLst>
                                      </p:cBhvr>
                                      <p:rCtr x="-1458" y="3611"/>
                                    </p:animMotion>
                                  </p:childTnLst>
                                </p:cTn>
                              </p:par>
                              <p:par>
                                <p:cTn id="151" presetID="0" presetClass="path" presetSubtype="0" accel="46000" decel="14000" fill="hold" grpId="2" nodeType="withEffect">
                                  <p:stCondLst>
                                    <p:cond delay="800"/>
                                  </p:stCondLst>
                                  <p:childTnLst>
                                    <p:animMotion origin="layout" path="M -3.33333E-6 0.0007 C 0.00105 -0.00254 0.00608 -0.01157 0.00608 -0.01875 C 0.00608 -0.02592 0.00417 -0.03611 -0.00034 -0.04189 C -0.00486 -0.04768 -0.01232 -0.05254 -0.02048 -0.05347 C -0.02864 -0.05439 -0.04062 -0.0537 -0.04895 -0.04791 C -0.05729 -0.04213 -0.06684 -0.03287 -0.07048 -0.01875 C -0.07413 -0.00463 -0.07673 0.01991 -0.07083 0.03635 C -0.06493 0.05278 -0.05468 0.07547 -0.03541 0.0801 C -0.01614 0.08473 0.02743 0.07755 0.0448 0.06459 C 0.06216 0.05162 0.06841 0.0257 0.06893 0.00232 C 0.06945 -0.02106 0.06459 -0.05949 0.0474 -0.07569 C 0.03021 -0.09189 -0.01163 -0.09699 -0.0342 -0.09537 C -0.05677 -0.09375 -0.075 -0.08217 -0.08784 -0.06643 C -0.10069 -0.05069 -0.10833 -0.02476 -0.11093 -0.00138 C -0.11354 0.022 -0.11354 0.05255 -0.1033 0.07454 C -0.09305 0.09653 -0.07135 0.1213 -0.0493 0.13172 C -0.02725 0.14167 0.00521 0.14306 0.02917 0.13496 C 0.05313 0.12686 0.07917 0.10718 0.0948 0.08172 C 0.11077 0.05625 0.12292 0.00973 0.12414 -0.01944 C 0.12535 -0.04861 0.11459 -0.07361 0.10261 -0.09375 C 0.09063 -0.11388 0.07605 -0.13101 0.05191 -0.14189 C 0.02778 -0.15231 -0.01389 -0.16088 -0.04166 -0.15717 C -0.06944 -0.15347 -0.09652 -0.13865 -0.1151 -0.11898 C -0.13368 -0.10023 -0.14583 -0.06851 -0.15312 -0.04305 C -0.16041 -0.01759 -0.16076 0.00811 -0.15937 0.0345 C -0.15798 0.06088 -0.15503 0.09237 -0.14427 0.11551 C -0.1335 0.13959 -0.11597 0.15903 -0.09496 0.17385 C -0.07395 0.18866 -0.0493 0.2051 -0.0177 0.20602 C 0.01389 0.20695 0.06511 0.19584 0.0948 0.17894 C 0.12483 0.16204 0.14549 0.13311 0.16181 0.10371 C 0.17813 0.07524 0.18855 0.03936 0.19202 0.00764 C 0.19584 -0.02407 0.19167 -0.0574 0.18334 -0.08703 C 0.17483 -0.11666 0.1625 -0.14861 0.1415 -0.1706 C 0.12101 -0.19259 0.08959 -0.20879 0.05834 -0.21944 C 0.02709 -0.23009 -0.01319 -0.2375 -0.04548 -0.23472 C -0.07777 -0.23194 -0.11163 -0.22037 -0.13541 -0.20277 C -0.1592 -0.18518 -0.17274 -0.15555 -0.18854 -0.128 C -0.20434 -0.10046 -0.22205 -0.07037 -0.23003 -0.03773 C -0.23802 -0.00509 -0.2408 0.0294 -0.23663 0.06829 C -0.23246 0.10718 -0.2177 0.16112 -0.20538 0.19561 C -0.19305 0.2301 -0.1717 0.25857 -0.16284 0.275 " pathEditMode="relative" rAng="0" ptsTypes="aaaaaaaaaaaaaaaaaaaaaaaaaaaaaaaaaaaaaaaaa">
                                      <p:cBhvr>
                                        <p:cTn id="152" dur="4200" fill="hold"/>
                                        <p:tgtEl>
                                          <p:spTgt spid="40"/>
                                        </p:tgtEl>
                                        <p:attrNameLst>
                                          <p:attrName>ppt_x</p:attrName>
                                          <p:attrName>ppt_y</p:attrName>
                                        </p:attrNameLst>
                                      </p:cBhvr>
                                      <p:rCtr x="-2257" y="1806"/>
                                    </p:animMotion>
                                  </p:childTnLst>
                                </p:cTn>
                              </p:par>
                              <p:par>
                                <p:cTn id="153" presetID="0" presetClass="path" presetSubtype="0" accel="46000" decel="14000" fill="hold" grpId="2" nodeType="withEffect">
                                  <p:stCondLst>
                                    <p:cond delay="1000"/>
                                  </p:stCondLst>
                                  <p:childTnLst>
                                    <p:animMotion origin="layout" path="M -3.33333E-6 -0.00046 C 0.00105 -0.0037 0.00608 -0.01273 0.00608 -0.0199 C 0.00608 -0.02708 0.00417 -0.03726 -0.00034 -0.04305 C -0.00486 -0.04884 -0.01232 -0.0537 -0.02048 -0.05463 C -0.02864 -0.05555 -0.04062 -0.05486 -0.04895 -0.04907 C -0.05729 -0.04328 -0.06684 -0.03402 -0.07048 -0.0199 C -0.07413 -0.00578 -0.07673 0.01875 -0.07083 0.03519 C -0.06493 0.05162 -0.05468 0.07431 -0.03541 0.07894 C -0.01614 0.08357 0.02743 0.07639 0.0448 0.06343 C 0.06216 0.05047 0.06841 0.02454 0.06893 0.00116 C 0.06945 -0.02222 0.06459 -0.06064 0.0474 -0.07685 C 0.03021 -0.09305 -0.01163 -0.09814 -0.0342 -0.09652 C -0.05677 -0.0949 -0.075 -0.08333 -0.08784 -0.06759 C -0.10069 -0.05185 -0.10833 -0.02592 -0.11093 -0.00254 C -0.11354 0.02084 -0.11354 0.05139 -0.1033 0.07338 C -0.09305 0.09537 -0.07135 0.12037 -0.0493 0.13079 C -0.02725 0.14075 0.00521 0.14213 0.02917 0.13403 C 0.05313 0.12593 0.07917 0.10602 0.0948 0.08056 C 0.11077 0.0551 0.12292 0.00857 0.12414 -0.0206 C 0.12535 -0.04976 0.11459 -0.07476 0.10261 -0.0949 C 0.09063 -0.11504 0.07605 -0.13217 0.05191 -0.14328 C 0.02778 -0.1537 -0.01389 -0.16226 -0.04166 -0.15856 C -0.06944 -0.15486 -0.09652 -0.14004 -0.1151 -0.12013 C -0.13368 -0.10138 -0.14583 -0.06967 -0.15312 -0.04421 C -0.16041 -0.01875 -0.16076 0.00695 -0.15937 0.03334 C -0.15798 0.05973 -0.15503 0.09121 -0.14427 0.11436 C -0.1335 0.13866 -0.11597 0.15811 -0.09496 0.17292 C -0.07395 0.18774 -0.0493 0.20417 -0.0177 0.2051 C 0.01389 0.20602 0.06511 0.19491 0.0948 0.17801 C 0.12483 0.16112 0.14549 0.13218 0.16181 0.10255 C 0.17813 0.07408 0.18837 0.0382 0.19202 0.00649 C 0.19584 -0.02523 0.19167 -0.05856 0.18334 -0.08819 C 0.17483 -0.11782 0.1625 -0.15 0.1415 -0.17199 C 0.12101 -0.19398 0.08959 -0.21018 0.05834 -0.22083 C 0.02709 -0.23148 -0.01319 -0.23888 -0.04548 -0.23611 C -0.07777 -0.23333 -0.11163 -0.22523 -0.13541 -0.20416 C -0.1592 -0.1831 -0.17916 -0.13981 -0.18784 -0.10949 C -0.19652 -0.07916 -0.19514 -0.05324 -0.18784 -0.02175 C -0.18055 0.00973 -0.15312 0.05857 -0.14392 0.07963 " pathEditMode="relative" rAng="0" ptsTypes="aaaaaaaaaaaaaaaaaaaaaaaaaaaaaaaaaaaaaaa">
                                      <p:cBhvr>
                                        <p:cTn id="154" dur="4000" fill="hold"/>
                                        <p:tgtEl>
                                          <p:spTgt spid="41"/>
                                        </p:tgtEl>
                                        <p:attrNameLst>
                                          <p:attrName>ppt_x</p:attrName>
                                          <p:attrName>ppt_y</p:attrName>
                                        </p:attrNameLst>
                                      </p:cBhvr>
                                      <p:rCtr x="-35" y="-1597"/>
                                    </p:animMotion>
                                  </p:childTnLst>
                                </p:cTn>
                              </p:par>
                              <p:par>
                                <p:cTn id="155" presetID="10" presetClass="exit" presetSubtype="0" fill="hold" grpId="1" nodeType="withEffect">
                                  <p:stCondLst>
                                    <p:cond delay="1000"/>
                                  </p:stCondLst>
                                  <p:childTnLst>
                                    <p:animEffect transition="out" filter="fade">
                                      <p:cBhvr>
                                        <p:cTn id="156" dur="500"/>
                                        <p:tgtEl>
                                          <p:spTgt spid="19"/>
                                        </p:tgtEl>
                                      </p:cBhvr>
                                    </p:animEffect>
                                    <p:set>
                                      <p:cBhvr>
                                        <p:cTn id="157" dur="1" fill="hold">
                                          <p:stCondLst>
                                            <p:cond delay="499"/>
                                          </p:stCondLst>
                                        </p:cTn>
                                        <p:tgtEl>
                                          <p:spTgt spid="1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1" presetClass="entr" presetSubtype="0" fill="hold" grpId="0" nodeType="clickEffect">
                                  <p:stCondLst>
                                    <p:cond delay="0"/>
                                  </p:stCondLst>
                                  <p:childTnLst>
                                    <p:set>
                                      <p:cBhvr>
                                        <p:cTn id="161" dur="1" fill="hold">
                                          <p:stCondLst>
                                            <p:cond delay="0"/>
                                          </p:stCondLst>
                                        </p:cTn>
                                        <p:tgtEl>
                                          <p:spTgt spid="31"/>
                                        </p:tgtEl>
                                        <p:attrNameLst>
                                          <p:attrName>style.visibility</p:attrName>
                                        </p:attrNameLst>
                                      </p:cBhvr>
                                      <p:to>
                                        <p:strVal val="visible"/>
                                      </p:to>
                                    </p:set>
                                    <p:anim calcmode="lin" valueType="num">
                                      <p:cBhvr>
                                        <p:cTn id="162" dur="1000" fill="hold"/>
                                        <p:tgtEl>
                                          <p:spTgt spid="31"/>
                                        </p:tgtEl>
                                        <p:attrNameLst>
                                          <p:attrName>ppt_w</p:attrName>
                                        </p:attrNameLst>
                                      </p:cBhvr>
                                      <p:tavLst>
                                        <p:tav tm="0">
                                          <p:val>
                                            <p:fltVal val="0"/>
                                          </p:val>
                                        </p:tav>
                                        <p:tav tm="100000">
                                          <p:val>
                                            <p:strVal val="#ppt_w"/>
                                          </p:val>
                                        </p:tav>
                                      </p:tavLst>
                                    </p:anim>
                                    <p:anim calcmode="lin" valueType="num">
                                      <p:cBhvr>
                                        <p:cTn id="163" dur="1000" fill="hold"/>
                                        <p:tgtEl>
                                          <p:spTgt spid="31"/>
                                        </p:tgtEl>
                                        <p:attrNameLst>
                                          <p:attrName>ppt_h</p:attrName>
                                        </p:attrNameLst>
                                      </p:cBhvr>
                                      <p:tavLst>
                                        <p:tav tm="0">
                                          <p:val>
                                            <p:fltVal val="0"/>
                                          </p:val>
                                        </p:tav>
                                        <p:tav tm="100000">
                                          <p:val>
                                            <p:strVal val="#ppt_h"/>
                                          </p:val>
                                        </p:tav>
                                      </p:tavLst>
                                    </p:anim>
                                    <p:anim calcmode="lin" valueType="num">
                                      <p:cBhvr>
                                        <p:cTn id="164" dur="1000" fill="hold"/>
                                        <p:tgtEl>
                                          <p:spTgt spid="31"/>
                                        </p:tgtEl>
                                        <p:attrNameLst>
                                          <p:attrName>style.rotation</p:attrName>
                                        </p:attrNameLst>
                                      </p:cBhvr>
                                      <p:tavLst>
                                        <p:tav tm="0">
                                          <p:val>
                                            <p:fltVal val="90"/>
                                          </p:val>
                                        </p:tav>
                                        <p:tav tm="100000">
                                          <p:val>
                                            <p:fltVal val="0"/>
                                          </p:val>
                                        </p:tav>
                                      </p:tavLst>
                                    </p:anim>
                                    <p:animEffect transition="in" filter="fade">
                                      <p:cBhvr>
                                        <p:cTn id="165" dur="1000"/>
                                        <p:tgtEl>
                                          <p:spTgt spid="31"/>
                                        </p:tgtEl>
                                      </p:cBhvr>
                                    </p:animEffect>
                                  </p:childTnLst>
                                </p:cTn>
                              </p:par>
                              <p:par>
                                <p:cTn id="166" presetID="31" presetClass="entr" presetSubtype="0" fill="hold" grpId="0" nodeType="withEffect">
                                  <p:stCondLst>
                                    <p:cond delay="200"/>
                                  </p:stCondLst>
                                  <p:childTnLst>
                                    <p:set>
                                      <p:cBhvr>
                                        <p:cTn id="167" dur="1" fill="hold">
                                          <p:stCondLst>
                                            <p:cond delay="0"/>
                                          </p:stCondLst>
                                        </p:cTn>
                                        <p:tgtEl>
                                          <p:spTgt spid="30"/>
                                        </p:tgtEl>
                                        <p:attrNameLst>
                                          <p:attrName>style.visibility</p:attrName>
                                        </p:attrNameLst>
                                      </p:cBhvr>
                                      <p:to>
                                        <p:strVal val="visible"/>
                                      </p:to>
                                    </p:set>
                                    <p:anim calcmode="lin" valueType="num">
                                      <p:cBhvr>
                                        <p:cTn id="168" dur="1000" fill="hold"/>
                                        <p:tgtEl>
                                          <p:spTgt spid="30"/>
                                        </p:tgtEl>
                                        <p:attrNameLst>
                                          <p:attrName>ppt_w</p:attrName>
                                        </p:attrNameLst>
                                      </p:cBhvr>
                                      <p:tavLst>
                                        <p:tav tm="0">
                                          <p:val>
                                            <p:fltVal val="0"/>
                                          </p:val>
                                        </p:tav>
                                        <p:tav tm="100000">
                                          <p:val>
                                            <p:strVal val="#ppt_w"/>
                                          </p:val>
                                        </p:tav>
                                      </p:tavLst>
                                    </p:anim>
                                    <p:anim calcmode="lin" valueType="num">
                                      <p:cBhvr>
                                        <p:cTn id="169" dur="1000" fill="hold"/>
                                        <p:tgtEl>
                                          <p:spTgt spid="30"/>
                                        </p:tgtEl>
                                        <p:attrNameLst>
                                          <p:attrName>ppt_h</p:attrName>
                                        </p:attrNameLst>
                                      </p:cBhvr>
                                      <p:tavLst>
                                        <p:tav tm="0">
                                          <p:val>
                                            <p:fltVal val="0"/>
                                          </p:val>
                                        </p:tav>
                                        <p:tav tm="100000">
                                          <p:val>
                                            <p:strVal val="#ppt_h"/>
                                          </p:val>
                                        </p:tav>
                                      </p:tavLst>
                                    </p:anim>
                                    <p:anim calcmode="lin" valueType="num">
                                      <p:cBhvr>
                                        <p:cTn id="170" dur="1000" fill="hold"/>
                                        <p:tgtEl>
                                          <p:spTgt spid="30"/>
                                        </p:tgtEl>
                                        <p:attrNameLst>
                                          <p:attrName>style.rotation</p:attrName>
                                        </p:attrNameLst>
                                      </p:cBhvr>
                                      <p:tavLst>
                                        <p:tav tm="0">
                                          <p:val>
                                            <p:fltVal val="90"/>
                                          </p:val>
                                        </p:tav>
                                        <p:tav tm="100000">
                                          <p:val>
                                            <p:fltVal val="0"/>
                                          </p:val>
                                        </p:tav>
                                      </p:tavLst>
                                    </p:anim>
                                    <p:animEffect transition="in" filter="fade">
                                      <p:cBhvr>
                                        <p:cTn id="171" dur="1000"/>
                                        <p:tgtEl>
                                          <p:spTgt spid="30"/>
                                        </p:tgtEl>
                                      </p:cBhvr>
                                    </p:animEffect>
                                  </p:childTnLst>
                                </p:cTn>
                              </p:par>
                              <p:par>
                                <p:cTn id="172" presetID="31" presetClass="entr" presetSubtype="0" fill="hold" grpId="0" nodeType="withEffect">
                                  <p:stCondLst>
                                    <p:cond delay="40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1000" fill="hold"/>
                                        <p:tgtEl>
                                          <p:spTgt spid="29"/>
                                        </p:tgtEl>
                                        <p:attrNameLst>
                                          <p:attrName>ppt_w</p:attrName>
                                        </p:attrNameLst>
                                      </p:cBhvr>
                                      <p:tavLst>
                                        <p:tav tm="0">
                                          <p:val>
                                            <p:fltVal val="0"/>
                                          </p:val>
                                        </p:tav>
                                        <p:tav tm="100000">
                                          <p:val>
                                            <p:strVal val="#ppt_w"/>
                                          </p:val>
                                        </p:tav>
                                      </p:tavLst>
                                    </p:anim>
                                    <p:anim calcmode="lin" valueType="num">
                                      <p:cBhvr>
                                        <p:cTn id="175" dur="1000" fill="hold"/>
                                        <p:tgtEl>
                                          <p:spTgt spid="29"/>
                                        </p:tgtEl>
                                        <p:attrNameLst>
                                          <p:attrName>ppt_h</p:attrName>
                                        </p:attrNameLst>
                                      </p:cBhvr>
                                      <p:tavLst>
                                        <p:tav tm="0">
                                          <p:val>
                                            <p:fltVal val="0"/>
                                          </p:val>
                                        </p:tav>
                                        <p:tav tm="100000">
                                          <p:val>
                                            <p:strVal val="#ppt_h"/>
                                          </p:val>
                                        </p:tav>
                                      </p:tavLst>
                                    </p:anim>
                                    <p:anim calcmode="lin" valueType="num">
                                      <p:cBhvr>
                                        <p:cTn id="176" dur="1000" fill="hold"/>
                                        <p:tgtEl>
                                          <p:spTgt spid="29"/>
                                        </p:tgtEl>
                                        <p:attrNameLst>
                                          <p:attrName>style.rotation</p:attrName>
                                        </p:attrNameLst>
                                      </p:cBhvr>
                                      <p:tavLst>
                                        <p:tav tm="0">
                                          <p:val>
                                            <p:fltVal val="90"/>
                                          </p:val>
                                        </p:tav>
                                        <p:tav tm="100000">
                                          <p:val>
                                            <p:fltVal val="0"/>
                                          </p:val>
                                        </p:tav>
                                      </p:tavLst>
                                    </p:anim>
                                    <p:animEffect transition="in" filter="fade">
                                      <p:cBhvr>
                                        <p:cTn id="177" dur="1000"/>
                                        <p:tgtEl>
                                          <p:spTgt spid="29"/>
                                        </p:tgtEl>
                                      </p:cBhvr>
                                    </p:animEffect>
                                  </p:childTnLst>
                                </p:cTn>
                              </p:par>
                            </p:childTnLst>
                          </p:cTn>
                        </p:par>
                        <p:par>
                          <p:cTn id="178" fill="hold">
                            <p:stCondLst>
                              <p:cond delay="1400"/>
                            </p:stCondLst>
                            <p:childTnLst>
                              <p:par>
                                <p:cTn id="179" presetID="10" presetClass="exit" presetSubtype="0" fill="hold" grpId="1" nodeType="afterEffect">
                                  <p:stCondLst>
                                    <p:cond delay="0"/>
                                  </p:stCondLst>
                                  <p:childTnLst>
                                    <p:animEffect transition="out" filter="fade">
                                      <p:cBhvr>
                                        <p:cTn id="180" dur="500"/>
                                        <p:tgtEl>
                                          <p:spTgt spid="37"/>
                                        </p:tgtEl>
                                      </p:cBhvr>
                                    </p:animEffect>
                                    <p:set>
                                      <p:cBhvr>
                                        <p:cTn id="181" dur="1" fill="hold">
                                          <p:stCondLst>
                                            <p:cond delay="499"/>
                                          </p:stCondLst>
                                        </p:cTn>
                                        <p:tgtEl>
                                          <p:spTgt spid="37"/>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8"/>
                                        </p:tgtEl>
                                      </p:cBhvr>
                                    </p:animEffect>
                                    <p:set>
                                      <p:cBhvr>
                                        <p:cTn id="184" dur="1" fill="hold">
                                          <p:stCondLst>
                                            <p:cond delay="499"/>
                                          </p:stCondLst>
                                        </p:cTn>
                                        <p:tgtEl>
                                          <p:spTgt spid="38"/>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9"/>
                                        </p:tgtEl>
                                      </p:cBhvr>
                                    </p:animEffect>
                                    <p:set>
                                      <p:cBhvr>
                                        <p:cTn id="187" dur="1" fill="hold">
                                          <p:stCondLst>
                                            <p:cond delay="499"/>
                                          </p:stCondLst>
                                        </p:cTn>
                                        <p:tgtEl>
                                          <p:spTgt spid="39"/>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0"/>
                                        </p:tgtEl>
                                      </p:cBhvr>
                                    </p:animEffect>
                                    <p:set>
                                      <p:cBhvr>
                                        <p:cTn id="190" dur="1" fill="hold">
                                          <p:stCondLst>
                                            <p:cond delay="499"/>
                                          </p:stCondLst>
                                        </p:cTn>
                                        <p:tgtEl>
                                          <p:spTgt spid="40"/>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41"/>
                                        </p:tgtEl>
                                      </p:cBhvr>
                                    </p:animEffect>
                                    <p:set>
                                      <p:cBhvr>
                                        <p:cTn id="193" dur="1" fill="hold">
                                          <p:stCondLst>
                                            <p:cond delay="499"/>
                                          </p:stCondLst>
                                        </p:cTn>
                                        <p:tgtEl>
                                          <p:spTgt spid="41"/>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32">
                                            <p:txEl>
                                              <p:pRg st="0" end="0"/>
                                            </p:txEl>
                                          </p:spTgt>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33">
                                            <p:txEl>
                                              <p:pRg st="0" end="0"/>
                                            </p:txEl>
                                          </p:spTgt>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34">
                                            <p:txEl>
                                              <p:pRg st="0" end="0"/>
                                            </p:txEl>
                                          </p:spTgt>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35">
                                            <p:txEl>
                                              <p:pRg st="0" end="0"/>
                                            </p:txEl>
                                          </p:spTgt>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36">
                                            <p:txEl>
                                              <p:pRg st="0" end="0"/>
                                            </p:txEl>
                                          </p:spTgt>
                                        </p:tgtEl>
                                        <p:attrNameLst>
                                          <p:attrName>style.visibility</p:attrName>
                                        </p:attrNameLst>
                                      </p:cBhvr>
                                      <p:to>
                                        <p:strVal val="visible"/>
                                      </p:to>
                                    </p:set>
                                  </p:childTnLst>
                                </p:cTn>
                              </p:par>
                              <p:par>
                                <p:cTn id="206" presetID="23" presetClass="exit" presetSubtype="32" fill="hold" grpId="1" nodeType="withEffect">
                                  <p:stCondLst>
                                    <p:cond delay="0"/>
                                  </p:stCondLst>
                                  <p:childTnLst>
                                    <p:anim calcmode="lin" valueType="num">
                                      <p:cBhvr>
                                        <p:cTn id="207" dur="1000"/>
                                        <p:tgtEl>
                                          <p:spTgt spid="31"/>
                                        </p:tgtEl>
                                        <p:attrNameLst>
                                          <p:attrName>ppt_w</p:attrName>
                                        </p:attrNameLst>
                                      </p:cBhvr>
                                      <p:tavLst>
                                        <p:tav tm="0">
                                          <p:val>
                                            <p:strVal val="ppt_w"/>
                                          </p:val>
                                        </p:tav>
                                        <p:tav tm="100000">
                                          <p:val>
                                            <p:fltVal val="0"/>
                                          </p:val>
                                        </p:tav>
                                      </p:tavLst>
                                    </p:anim>
                                    <p:anim calcmode="lin" valueType="num">
                                      <p:cBhvr>
                                        <p:cTn id="208" dur="1000"/>
                                        <p:tgtEl>
                                          <p:spTgt spid="31"/>
                                        </p:tgtEl>
                                        <p:attrNameLst>
                                          <p:attrName>ppt_h</p:attrName>
                                        </p:attrNameLst>
                                      </p:cBhvr>
                                      <p:tavLst>
                                        <p:tav tm="0">
                                          <p:val>
                                            <p:strVal val="ppt_h"/>
                                          </p:val>
                                        </p:tav>
                                        <p:tav tm="100000">
                                          <p:val>
                                            <p:fltVal val="0"/>
                                          </p:val>
                                        </p:tav>
                                      </p:tavLst>
                                    </p:anim>
                                    <p:set>
                                      <p:cBhvr>
                                        <p:cTn id="209" dur="1" fill="hold">
                                          <p:stCondLst>
                                            <p:cond delay="999"/>
                                          </p:stCondLst>
                                        </p:cTn>
                                        <p:tgtEl>
                                          <p:spTgt spid="31"/>
                                        </p:tgtEl>
                                        <p:attrNameLst>
                                          <p:attrName>style.visibility</p:attrName>
                                        </p:attrNameLst>
                                      </p:cBhvr>
                                      <p:to>
                                        <p:strVal val="hidden"/>
                                      </p:to>
                                    </p:set>
                                  </p:childTnLst>
                                </p:cTn>
                              </p:par>
                              <p:par>
                                <p:cTn id="210" presetID="23" presetClass="exit" presetSubtype="32" fill="hold" grpId="1" nodeType="withEffect">
                                  <p:stCondLst>
                                    <p:cond delay="0"/>
                                  </p:stCondLst>
                                  <p:childTnLst>
                                    <p:anim calcmode="lin" valueType="num">
                                      <p:cBhvr>
                                        <p:cTn id="211" dur="1000"/>
                                        <p:tgtEl>
                                          <p:spTgt spid="30"/>
                                        </p:tgtEl>
                                        <p:attrNameLst>
                                          <p:attrName>ppt_w</p:attrName>
                                        </p:attrNameLst>
                                      </p:cBhvr>
                                      <p:tavLst>
                                        <p:tav tm="0">
                                          <p:val>
                                            <p:strVal val="ppt_w"/>
                                          </p:val>
                                        </p:tav>
                                        <p:tav tm="100000">
                                          <p:val>
                                            <p:fltVal val="0"/>
                                          </p:val>
                                        </p:tav>
                                      </p:tavLst>
                                    </p:anim>
                                    <p:anim calcmode="lin" valueType="num">
                                      <p:cBhvr>
                                        <p:cTn id="212" dur="1000"/>
                                        <p:tgtEl>
                                          <p:spTgt spid="30"/>
                                        </p:tgtEl>
                                        <p:attrNameLst>
                                          <p:attrName>ppt_h</p:attrName>
                                        </p:attrNameLst>
                                      </p:cBhvr>
                                      <p:tavLst>
                                        <p:tav tm="0">
                                          <p:val>
                                            <p:strVal val="ppt_h"/>
                                          </p:val>
                                        </p:tav>
                                        <p:tav tm="100000">
                                          <p:val>
                                            <p:fltVal val="0"/>
                                          </p:val>
                                        </p:tav>
                                      </p:tavLst>
                                    </p:anim>
                                    <p:set>
                                      <p:cBhvr>
                                        <p:cTn id="213" dur="1" fill="hold">
                                          <p:stCondLst>
                                            <p:cond delay="999"/>
                                          </p:stCondLst>
                                        </p:cTn>
                                        <p:tgtEl>
                                          <p:spTgt spid="30"/>
                                        </p:tgtEl>
                                        <p:attrNameLst>
                                          <p:attrName>style.visibility</p:attrName>
                                        </p:attrNameLst>
                                      </p:cBhvr>
                                      <p:to>
                                        <p:strVal val="hidden"/>
                                      </p:to>
                                    </p:set>
                                  </p:childTnLst>
                                </p:cTn>
                              </p:par>
                              <p:par>
                                <p:cTn id="214" presetID="23" presetClass="exit" presetSubtype="32" fill="hold" grpId="1" nodeType="withEffect">
                                  <p:stCondLst>
                                    <p:cond delay="0"/>
                                  </p:stCondLst>
                                  <p:childTnLst>
                                    <p:anim calcmode="lin" valueType="num">
                                      <p:cBhvr>
                                        <p:cTn id="215" dur="1000"/>
                                        <p:tgtEl>
                                          <p:spTgt spid="29"/>
                                        </p:tgtEl>
                                        <p:attrNameLst>
                                          <p:attrName>ppt_w</p:attrName>
                                        </p:attrNameLst>
                                      </p:cBhvr>
                                      <p:tavLst>
                                        <p:tav tm="0">
                                          <p:val>
                                            <p:strVal val="ppt_w"/>
                                          </p:val>
                                        </p:tav>
                                        <p:tav tm="100000">
                                          <p:val>
                                            <p:fltVal val="0"/>
                                          </p:val>
                                        </p:tav>
                                      </p:tavLst>
                                    </p:anim>
                                    <p:anim calcmode="lin" valueType="num">
                                      <p:cBhvr>
                                        <p:cTn id="216" dur="1000"/>
                                        <p:tgtEl>
                                          <p:spTgt spid="29"/>
                                        </p:tgtEl>
                                        <p:attrNameLst>
                                          <p:attrName>ppt_h</p:attrName>
                                        </p:attrNameLst>
                                      </p:cBhvr>
                                      <p:tavLst>
                                        <p:tav tm="0">
                                          <p:val>
                                            <p:strVal val="ppt_h"/>
                                          </p:val>
                                        </p:tav>
                                        <p:tav tm="100000">
                                          <p:val>
                                            <p:fltVal val="0"/>
                                          </p:val>
                                        </p:tav>
                                      </p:tavLst>
                                    </p:anim>
                                    <p:set>
                                      <p:cBhvr>
                                        <p:cTn id="217" dur="1" fill="hold">
                                          <p:stCondLst>
                                            <p:cond delay="999"/>
                                          </p:stCondLst>
                                        </p:cTn>
                                        <p:tgtEl>
                                          <p:spTgt spid="29"/>
                                        </p:tgtEl>
                                        <p:attrNameLst>
                                          <p:attrName>style.visibility</p:attrName>
                                        </p:attrNameLst>
                                      </p:cBhvr>
                                      <p:to>
                                        <p:strVal val="hidden"/>
                                      </p:to>
                                    </p:set>
                                  </p:childTnLst>
                                </p:cTn>
                              </p:par>
                              <p:par>
                                <p:cTn id="218" presetID="0" presetClass="path" presetSubtype="0" accel="50000" decel="50000" fill="hold" grpId="2" nodeType="withEffect">
                                  <p:stCondLst>
                                    <p:cond delay="0"/>
                                  </p:stCondLst>
                                  <p:childTnLst>
                                    <p:animMotion origin="layout" path="M 0 2.22222E-6 L -0.47639 -0.20116 " pathEditMode="relative" rAng="0" ptsTypes="AA">
                                      <p:cBhvr>
                                        <p:cTn id="219" dur="2000" fill="hold"/>
                                        <p:tgtEl>
                                          <p:spTgt spid="33">
                                            <p:txEl>
                                              <p:pRg st="0" end="0"/>
                                            </p:txEl>
                                          </p:spTgt>
                                        </p:tgtEl>
                                        <p:attrNameLst>
                                          <p:attrName>ppt_x</p:attrName>
                                          <p:attrName>ppt_y</p:attrName>
                                        </p:attrNameLst>
                                      </p:cBhvr>
                                      <p:rCtr x="-23819" y="-10069"/>
                                    </p:animMotion>
                                  </p:childTnLst>
                                </p:cTn>
                              </p:par>
                              <p:par>
                                <p:cTn id="220" presetID="0" presetClass="path" presetSubtype="0" accel="50000" decel="50000" fill="hold" grpId="2" nodeType="withEffect">
                                  <p:stCondLst>
                                    <p:cond delay="0"/>
                                  </p:stCondLst>
                                  <p:childTnLst>
                                    <p:animMotion origin="layout" path="M -3.33333E-6 1.85185E-6 L -0.50972 -0.39676 " pathEditMode="relative" rAng="0" ptsTypes="AA">
                                      <p:cBhvr>
                                        <p:cTn id="221" dur="2000" fill="hold"/>
                                        <p:tgtEl>
                                          <p:spTgt spid="34">
                                            <p:txEl>
                                              <p:pRg st="0" end="0"/>
                                            </p:txEl>
                                          </p:spTgt>
                                        </p:tgtEl>
                                        <p:attrNameLst>
                                          <p:attrName>ppt_x</p:attrName>
                                          <p:attrName>ppt_y</p:attrName>
                                        </p:attrNameLst>
                                      </p:cBhvr>
                                      <p:rCtr x="-25486" y="-19838"/>
                                    </p:animMotion>
                                  </p:childTnLst>
                                </p:cTn>
                              </p:par>
                              <p:par>
                                <p:cTn id="222" presetID="0" presetClass="path" presetSubtype="0" accel="50000" decel="50000" fill="hold" grpId="2" nodeType="withEffect">
                                  <p:stCondLst>
                                    <p:cond delay="0"/>
                                  </p:stCondLst>
                                  <p:childTnLst>
                                    <p:animMotion origin="layout" path="M 0 -2.22222E-6 L -0.03889 -0.39606 " pathEditMode="relative" rAng="0" ptsTypes="AA">
                                      <p:cBhvr>
                                        <p:cTn id="223" dur="2000" fill="hold"/>
                                        <p:tgtEl>
                                          <p:spTgt spid="32">
                                            <p:txEl>
                                              <p:pRg st="0" end="0"/>
                                            </p:txEl>
                                          </p:spTgt>
                                        </p:tgtEl>
                                        <p:attrNameLst>
                                          <p:attrName>ppt_x</p:attrName>
                                          <p:attrName>ppt_y</p:attrName>
                                        </p:attrNameLst>
                                      </p:cBhvr>
                                      <p:rCtr x="-1944" y="-19815"/>
                                    </p:animMotion>
                                  </p:childTnLst>
                                </p:cTn>
                              </p:par>
                              <p:par>
                                <p:cTn id="224" presetID="0" presetClass="path" presetSubtype="0" accel="50000" decel="50000" fill="hold" grpId="2" nodeType="withEffect">
                                  <p:stCondLst>
                                    <p:cond delay="0"/>
                                  </p:stCondLst>
                                  <p:childTnLst>
                                    <p:animMotion origin="layout" path="M 3.33333E-6 -3.7037E-6 L -0.01789 -0.58981 " pathEditMode="relative" rAng="0" ptsTypes="AA">
                                      <p:cBhvr>
                                        <p:cTn id="225" dur="2000" fill="hold"/>
                                        <p:tgtEl>
                                          <p:spTgt spid="36">
                                            <p:txEl>
                                              <p:pRg st="0" end="0"/>
                                            </p:txEl>
                                          </p:spTgt>
                                        </p:tgtEl>
                                        <p:attrNameLst>
                                          <p:attrName>ppt_x</p:attrName>
                                          <p:attrName>ppt_y</p:attrName>
                                        </p:attrNameLst>
                                      </p:cBhvr>
                                      <p:rCtr x="-903" y="-29491"/>
                                    </p:animMotion>
                                  </p:childTnLst>
                                </p:cTn>
                              </p:par>
                              <p:par>
                                <p:cTn id="226" presetID="0" presetClass="path" presetSubtype="0" accel="50000" decel="50000" fill="hold" grpId="2" nodeType="withEffect">
                                  <p:stCondLst>
                                    <p:cond delay="0"/>
                                  </p:stCondLst>
                                  <p:childTnLst>
                                    <p:animMotion origin="layout" path="M -3.33333E-6 3.33333E-6 L -0.27187 -0.59028 " pathEditMode="relative" rAng="0" ptsTypes="AA">
                                      <p:cBhvr>
                                        <p:cTn id="227" dur="2000" fill="hold"/>
                                        <p:tgtEl>
                                          <p:spTgt spid="35">
                                            <p:txEl>
                                              <p:pRg st="0" end="0"/>
                                            </p:txEl>
                                          </p:spTgt>
                                        </p:tgtEl>
                                        <p:attrNameLst>
                                          <p:attrName>ppt_x</p:attrName>
                                          <p:attrName>ppt_y</p:attrName>
                                        </p:attrNameLst>
                                      </p:cBhvr>
                                      <p:rCtr x="-13594" y="-29514"/>
                                    </p:animMotion>
                                  </p:childTnLst>
                                </p:cTn>
                              </p:par>
                              <p:par>
                                <p:cTn id="228" presetID="3" presetClass="emph" presetSubtype="10" fill="hold" grpId="3" nodeType="withEffect">
                                  <p:stCondLst>
                                    <p:cond delay="0"/>
                                  </p:stCondLst>
                                  <p:childTnLst>
                                    <p:animClr clrSpc="hsl" dir="ccw">
                                      <p:cBhvr override="childStyle">
                                        <p:cTn id="229" dur="2000" fill="hold"/>
                                        <p:tgtEl>
                                          <p:spTgt spid="33">
                                            <p:txEl>
                                              <p:pRg st="0" end="0"/>
                                            </p:txEl>
                                          </p:spTgt>
                                        </p:tgtEl>
                                        <p:attrNameLst>
                                          <p:attrName>style.color</p:attrName>
                                        </p:attrNameLst>
                                      </p:cBhvr>
                                      <p:to>
                                        <a:srgbClr val="FFFF00"/>
                                      </p:to>
                                    </p:animClr>
                                  </p:childTnLst>
                                </p:cTn>
                              </p:par>
                              <p:par>
                                <p:cTn id="230" presetID="3" presetClass="emph" presetSubtype="10" fill="hold" grpId="3" nodeType="withEffect">
                                  <p:stCondLst>
                                    <p:cond delay="0"/>
                                  </p:stCondLst>
                                  <p:childTnLst>
                                    <p:animClr clrSpc="hsl" dir="ccw">
                                      <p:cBhvr override="childStyle">
                                        <p:cTn id="231" dur="2000" fill="hold"/>
                                        <p:tgtEl>
                                          <p:spTgt spid="34">
                                            <p:txEl>
                                              <p:pRg st="0" end="0"/>
                                            </p:txEl>
                                          </p:spTgt>
                                        </p:tgtEl>
                                        <p:attrNameLst>
                                          <p:attrName>style.color</p:attrName>
                                        </p:attrNameLst>
                                      </p:cBhvr>
                                      <p:to>
                                        <a:srgbClr val="FF9900"/>
                                      </p:to>
                                    </p:animClr>
                                  </p:childTnLst>
                                </p:cTn>
                              </p:par>
                              <p:par>
                                <p:cTn id="232" presetID="3" presetClass="emph" presetSubtype="6" fill="hold" grpId="3" nodeType="withEffect">
                                  <p:stCondLst>
                                    <p:cond delay="0"/>
                                  </p:stCondLst>
                                  <p:childTnLst>
                                    <p:animClr clrSpc="hsl" dir="cw">
                                      <p:cBhvr override="childStyle">
                                        <p:cTn id="233" dur="2000" fill="hold"/>
                                        <p:tgtEl>
                                          <p:spTgt spid="32">
                                            <p:txEl>
                                              <p:pRg st="0" end="0"/>
                                            </p:txEl>
                                          </p:spTgt>
                                        </p:tgtEl>
                                        <p:attrNameLst>
                                          <p:attrName>style.color</p:attrName>
                                        </p:attrNameLst>
                                      </p:cBhvr>
                                      <p:to>
                                        <a:srgbClr val="CC99FF"/>
                                      </p:to>
                                    </p:animClr>
                                  </p:childTnLst>
                                </p:cTn>
                              </p:par>
                              <p:par>
                                <p:cTn id="234" presetID="3" presetClass="emph" presetSubtype="10" fill="hold" grpId="3" nodeType="withEffect">
                                  <p:stCondLst>
                                    <p:cond delay="0"/>
                                  </p:stCondLst>
                                  <p:childTnLst>
                                    <p:animClr clrSpc="hsl" dir="ccw">
                                      <p:cBhvr override="childStyle">
                                        <p:cTn id="235" dur="2000" fill="hold"/>
                                        <p:tgtEl>
                                          <p:spTgt spid="36">
                                            <p:txEl>
                                              <p:pRg st="0" end="0"/>
                                            </p:txEl>
                                          </p:spTgt>
                                        </p:tgtEl>
                                        <p:attrNameLst>
                                          <p:attrName>style.color</p:attrName>
                                        </p:attrNameLst>
                                      </p:cBhvr>
                                      <p:to>
                                        <a:srgbClr val="FF3300"/>
                                      </p:to>
                                    </p:animClr>
                                  </p:childTnLst>
                                </p:cTn>
                              </p:par>
                              <p:par>
                                <p:cTn id="236" presetID="3" presetClass="emph" presetSubtype="6" fill="hold" grpId="3" nodeType="withEffect">
                                  <p:stCondLst>
                                    <p:cond delay="0"/>
                                  </p:stCondLst>
                                  <p:childTnLst>
                                    <p:animClr clrSpc="hsl" dir="cw">
                                      <p:cBhvr override="childStyle">
                                        <p:cTn id="237" dur="2000" fill="hold"/>
                                        <p:tgtEl>
                                          <p:spTgt spid="35">
                                            <p:txEl>
                                              <p:pRg st="0" end="0"/>
                                            </p:txEl>
                                          </p:spTgt>
                                        </p:tgtEl>
                                        <p:attrNameLst>
                                          <p:attrName>style.color</p:attrName>
                                        </p:attrNameLst>
                                      </p:cBhvr>
                                      <p:to>
                                        <a:srgbClr val="3399FF"/>
                                      </p:to>
                                    </p:animClr>
                                  </p:childTnLst>
                                </p:cTn>
                              </p:par>
                            </p:childTnLst>
                          </p:cTn>
                        </p:par>
                        <p:par>
                          <p:cTn id="238" fill="hold">
                            <p:stCondLst>
                              <p:cond delay="2000"/>
                            </p:stCondLst>
                            <p:childTnLst>
                              <p:par>
                                <p:cTn id="239" presetID="10" presetClass="exit" presetSubtype="0" fill="hold" grpId="1" nodeType="afterEffect">
                                  <p:stCondLst>
                                    <p:cond delay="0"/>
                                  </p:stCondLst>
                                  <p:childTnLst>
                                    <p:animEffect transition="out" filter="fade">
                                      <p:cBhvr>
                                        <p:cTn id="240" dur="500"/>
                                        <p:tgtEl>
                                          <p:spTgt spid="33">
                                            <p:txEl>
                                              <p:pRg st="0" end="0"/>
                                            </p:txEl>
                                          </p:spTgt>
                                        </p:tgtEl>
                                      </p:cBhvr>
                                    </p:animEffect>
                                    <p:set>
                                      <p:cBhvr>
                                        <p:cTn id="241" dur="1" fill="hold">
                                          <p:stCondLst>
                                            <p:cond delay="499"/>
                                          </p:stCondLst>
                                        </p:cTn>
                                        <p:tgtEl>
                                          <p:spTgt spid="33">
                                            <p:txEl>
                                              <p:pRg st="0" end="0"/>
                                            </p:txEl>
                                          </p:spTgt>
                                        </p:tgtEl>
                                        <p:attrNameLst>
                                          <p:attrName>style.visibility</p:attrName>
                                        </p:attrNameLst>
                                      </p:cBhvr>
                                      <p:to>
                                        <p:strVal val="hidden"/>
                                      </p:to>
                                    </p:set>
                                  </p:childTnLst>
                                </p:cTn>
                              </p:par>
                              <p:par>
                                <p:cTn id="242" presetID="23" presetClass="exit" presetSubtype="16" fill="hold" grpId="4" nodeType="withEffect">
                                  <p:stCondLst>
                                    <p:cond delay="0"/>
                                  </p:stCondLst>
                                  <p:childTnLst>
                                    <p:anim calcmode="lin" valueType="num">
                                      <p:cBhvr>
                                        <p:cTn id="243" dur="500"/>
                                        <p:tgtEl>
                                          <p:spTgt spid="33">
                                            <p:txEl>
                                              <p:pRg st="0" end="0"/>
                                            </p:txEl>
                                          </p:spTgt>
                                        </p:tgtEl>
                                        <p:attrNameLst>
                                          <p:attrName>ppt_w</p:attrName>
                                        </p:attrNameLst>
                                      </p:cBhvr>
                                      <p:tavLst>
                                        <p:tav tm="0">
                                          <p:val>
                                            <p:strVal val="ppt_w"/>
                                          </p:val>
                                        </p:tav>
                                        <p:tav tm="100000">
                                          <p:val>
                                            <p:strVal val="4*ppt_w"/>
                                          </p:val>
                                        </p:tav>
                                      </p:tavLst>
                                    </p:anim>
                                    <p:anim calcmode="lin" valueType="num">
                                      <p:cBhvr>
                                        <p:cTn id="244" dur="500"/>
                                        <p:tgtEl>
                                          <p:spTgt spid="33">
                                            <p:txEl>
                                              <p:pRg st="0" end="0"/>
                                            </p:txEl>
                                          </p:spTgt>
                                        </p:tgtEl>
                                        <p:attrNameLst>
                                          <p:attrName>ppt_h</p:attrName>
                                        </p:attrNameLst>
                                      </p:cBhvr>
                                      <p:tavLst>
                                        <p:tav tm="0">
                                          <p:val>
                                            <p:strVal val="ppt_h"/>
                                          </p:val>
                                        </p:tav>
                                        <p:tav tm="100000">
                                          <p:val>
                                            <p:strVal val="4*ppt_h"/>
                                          </p:val>
                                        </p:tav>
                                      </p:tavLst>
                                    </p:anim>
                                    <p:set>
                                      <p:cBhvr>
                                        <p:cTn id="245" dur="1" fill="hold">
                                          <p:stCondLst>
                                            <p:cond delay="499"/>
                                          </p:stCondLst>
                                        </p:cTn>
                                        <p:tgtEl>
                                          <p:spTgt spid="33">
                                            <p:txEl>
                                              <p:pRg st="0" end="0"/>
                                            </p:txEl>
                                          </p:spTgt>
                                        </p:tgtEl>
                                        <p:attrNameLst>
                                          <p:attrName>style.visibility</p:attrName>
                                        </p:attrNameLst>
                                      </p:cBhvr>
                                      <p:to>
                                        <p:strVal val="hidden"/>
                                      </p:to>
                                    </p:set>
                                  </p:childTnLst>
                                </p:cTn>
                              </p:par>
                              <p:par>
                                <p:cTn id="246" presetID="10" presetClass="exit" presetSubtype="0" fill="hold" grpId="1" nodeType="withEffect">
                                  <p:stCondLst>
                                    <p:cond delay="100"/>
                                  </p:stCondLst>
                                  <p:childTnLst>
                                    <p:animEffect transition="out" filter="fade">
                                      <p:cBhvr>
                                        <p:cTn id="247" dur="500"/>
                                        <p:tgtEl>
                                          <p:spTgt spid="34">
                                            <p:txEl>
                                              <p:pRg st="0" end="0"/>
                                            </p:txEl>
                                          </p:spTgt>
                                        </p:tgtEl>
                                      </p:cBhvr>
                                    </p:animEffect>
                                    <p:set>
                                      <p:cBhvr>
                                        <p:cTn id="248" dur="1" fill="hold">
                                          <p:stCondLst>
                                            <p:cond delay="499"/>
                                          </p:stCondLst>
                                        </p:cTn>
                                        <p:tgtEl>
                                          <p:spTgt spid="34">
                                            <p:txEl>
                                              <p:pRg st="0" end="0"/>
                                            </p:txEl>
                                          </p:spTgt>
                                        </p:tgtEl>
                                        <p:attrNameLst>
                                          <p:attrName>style.visibility</p:attrName>
                                        </p:attrNameLst>
                                      </p:cBhvr>
                                      <p:to>
                                        <p:strVal val="hidden"/>
                                      </p:to>
                                    </p:set>
                                  </p:childTnLst>
                                </p:cTn>
                              </p:par>
                              <p:par>
                                <p:cTn id="249" presetID="23" presetClass="exit" presetSubtype="16" fill="hold" grpId="4" nodeType="withEffect">
                                  <p:stCondLst>
                                    <p:cond delay="100"/>
                                  </p:stCondLst>
                                  <p:childTnLst>
                                    <p:anim calcmode="lin" valueType="num">
                                      <p:cBhvr>
                                        <p:cTn id="250" dur="500"/>
                                        <p:tgtEl>
                                          <p:spTgt spid="34">
                                            <p:txEl>
                                              <p:pRg st="0" end="0"/>
                                            </p:txEl>
                                          </p:spTgt>
                                        </p:tgtEl>
                                        <p:attrNameLst>
                                          <p:attrName>ppt_w</p:attrName>
                                        </p:attrNameLst>
                                      </p:cBhvr>
                                      <p:tavLst>
                                        <p:tav tm="0">
                                          <p:val>
                                            <p:strVal val="ppt_w"/>
                                          </p:val>
                                        </p:tav>
                                        <p:tav tm="100000">
                                          <p:val>
                                            <p:strVal val="4*ppt_w"/>
                                          </p:val>
                                        </p:tav>
                                      </p:tavLst>
                                    </p:anim>
                                    <p:anim calcmode="lin" valueType="num">
                                      <p:cBhvr>
                                        <p:cTn id="251" dur="500"/>
                                        <p:tgtEl>
                                          <p:spTgt spid="34">
                                            <p:txEl>
                                              <p:pRg st="0" end="0"/>
                                            </p:txEl>
                                          </p:spTgt>
                                        </p:tgtEl>
                                        <p:attrNameLst>
                                          <p:attrName>ppt_h</p:attrName>
                                        </p:attrNameLst>
                                      </p:cBhvr>
                                      <p:tavLst>
                                        <p:tav tm="0">
                                          <p:val>
                                            <p:strVal val="ppt_h"/>
                                          </p:val>
                                        </p:tav>
                                        <p:tav tm="100000">
                                          <p:val>
                                            <p:strVal val="4*ppt_h"/>
                                          </p:val>
                                        </p:tav>
                                      </p:tavLst>
                                    </p:anim>
                                    <p:set>
                                      <p:cBhvr>
                                        <p:cTn id="252" dur="1" fill="hold">
                                          <p:stCondLst>
                                            <p:cond delay="499"/>
                                          </p:stCondLst>
                                        </p:cTn>
                                        <p:tgtEl>
                                          <p:spTgt spid="34">
                                            <p:txEl>
                                              <p:pRg st="0" end="0"/>
                                            </p:txEl>
                                          </p:spTgt>
                                        </p:tgtEl>
                                        <p:attrNameLst>
                                          <p:attrName>style.visibility</p:attrName>
                                        </p:attrNameLst>
                                      </p:cBhvr>
                                      <p:to>
                                        <p:strVal val="hidden"/>
                                      </p:to>
                                    </p:set>
                                  </p:childTnLst>
                                </p:cTn>
                              </p:par>
                              <p:par>
                                <p:cTn id="253" presetID="10" presetClass="exit" presetSubtype="0" fill="hold" grpId="1" nodeType="withEffect">
                                  <p:stCondLst>
                                    <p:cond delay="200"/>
                                  </p:stCondLst>
                                  <p:childTnLst>
                                    <p:animEffect transition="out" filter="fade">
                                      <p:cBhvr>
                                        <p:cTn id="254" dur="500"/>
                                        <p:tgtEl>
                                          <p:spTgt spid="35">
                                            <p:txEl>
                                              <p:pRg st="0" end="0"/>
                                            </p:txEl>
                                          </p:spTgt>
                                        </p:tgtEl>
                                      </p:cBhvr>
                                    </p:animEffect>
                                    <p:set>
                                      <p:cBhvr>
                                        <p:cTn id="255" dur="1" fill="hold">
                                          <p:stCondLst>
                                            <p:cond delay="499"/>
                                          </p:stCondLst>
                                        </p:cTn>
                                        <p:tgtEl>
                                          <p:spTgt spid="35">
                                            <p:txEl>
                                              <p:pRg st="0" end="0"/>
                                            </p:txEl>
                                          </p:spTgt>
                                        </p:tgtEl>
                                        <p:attrNameLst>
                                          <p:attrName>style.visibility</p:attrName>
                                        </p:attrNameLst>
                                      </p:cBhvr>
                                      <p:to>
                                        <p:strVal val="hidden"/>
                                      </p:to>
                                    </p:set>
                                  </p:childTnLst>
                                </p:cTn>
                              </p:par>
                              <p:par>
                                <p:cTn id="256" presetID="23" presetClass="exit" presetSubtype="16" fill="hold" grpId="4" nodeType="withEffect">
                                  <p:stCondLst>
                                    <p:cond delay="200"/>
                                  </p:stCondLst>
                                  <p:childTnLst>
                                    <p:anim calcmode="lin" valueType="num">
                                      <p:cBhvr>
                                        <p:cTn id="257" dur="500"/>
                                        <p:tgtEl>
                                          <p:spTgt spid="35">
                                            <p:txEl>
                                              <p:pRg st="0" end="0"/>
                                            </p:txEl>
                                          </p:spTgt>
                                        </p:tgtEl>
                                        <p:attrNameLst>
                                          <p:attrName>ppt_w</p:attrName>
                                        </p:attrNameLst>
                                      </p:cBhvr>
                                      <p:tavLst>
                                        <p:tav tm="0">
                                          <p:val>
                                            <p:strVal val="ppt_w"/>
                                          </p:val>
                                        </p:tav>
                                        <p:tav tm="100000">
                                          <p:val>
                                            <p:strVal val="4*ppt_w"/>
                                          </p:val>
                                        </p:tav>
                                      </p:tavLst>
                                    </p:anim>
                                    <p:anim calcmode="lin" valueType="num">
                                      <p:cBhvr>
                                        <p:cTn id="258" dur="500"/>
                                        <p:tgtEl>
                                          <p:spTgt spid="35">
                                            <p:txEl>
                                              <p:pRg st="0" end="0"/>
                                            </p:txEl>
                                          </p:spTgt>
                                        </p:tgtEl>
                                        <p:attrNameLst>
                                          <p:attrName>ppt_h</p:attrName>
                                        </p:attrNameLst>
                                      </p:cBhvr>
                                      <p:tavLst>
                                        <p:tav tm="0">
                                          <p:val>
                                            <p:strVal val="ppt_h"/>
                                          </p:val>
                                        </p:tav>
                                        <p:tav tm="100000">
                                          <p:val>
                                            <p:strVal val="4*ppt_h"/>
                                          </p:val>
                                        </p:tav>
                                      </p:tavLst>
                                    </p:anim>
                                    <p:set>
                                      <p:cBhvr>
                                        <p:cTn id="259" dur="1" fill="hold">
                                          <p:stCondLst>
                                            <p:cond delay="499"/>
                                          </p:stCondLst>
                                        </p:cTn>
                                        <p:tgtEl>
                                          <p:spTgt spid="35">
                                            <p:txEl>
                                              <p:pRg st="0" end="0"/>
                                            </p:txEl>
                                          </p:spTgt>
                                        </p:tgtEl>
                                        <p:attrNameLst>
                                          <p:attrName>style.visibility</p:attrName>
                                        </p:attrNameLst>
                                      </p:cBhvr>
                                      <p:to>
                                        <p:strVal val="hidden"/>
                                      </p:to>
                                    </p:set>
                                  </p:childTnLst>
                                </p:cTn>
                              </p:par>
                              <p:par>
                                <p:cTn id="260" presetID="10" presetClass="exit" presetSubtype="0" fill="hold" grpId="1" nodeType="withEffect">
                                  <p:stCondLst>
                                    <p:cond delay="300"/>
                                  </p:stCondLst>
                                  <p:childTnLst>
                                    <p:animEffect transition="out" filter="fade">
                                      <p:cBhvr>
                                        <p:cTn id="261" dur="500"/>
                                        <p:tgtEl>
                                          <p:spTgt spid="36">
                                            <p:txEl>
                                              <p:pRg st="0" end="0"/>
                                            </p:txEl>
                                          </p:spTgt>
                                        </p:tgtEl>
                                      </p:cBhvr>
                                    </p:animEffect>
                                    <p:set>
                                      <p:cBhvr>
                                        <p:cTn id="262" dur="1" fill="hold">
                                          <p:stCondLst>
                                            <p:cond delay="499"/>
                                          </p:stCondLst>
                                        </p:cTn>
                                        <p:tgtEl>
                                          <p:spTgt spid="36">
                                            <p:txEl>
                                              <p:pRg st="0" end="0"/>
                                            </p:txEl>
                                          </p:spTgt>
                                        </p:tgtEl>
                                        <p:attrNameLst>
                                          <p:attrName>style.visibility</p:attrName>
                                        </p:attrNameLst>
                                      </p:cBhvr>
                                      <p:to>
                                        <p:strVal val="hidden"/>
                                      </p:to>
                                    </p:set>
                                  </p:childTnLst>
                                </p:cTn>
                              </p:par>
                              <p:par>
                                <p:cTn id="263" presetID="23" presetClass="exit" presetSubtype="16" fill="hold" grpId="4" nodeType="withEffect">
                                  <p:stCondLst>
                                    <p:cond delay="300"/>
                                  </p:stCondLst>
                                  <p:childTnLst>
                                    <p:anim calcmode="lin" valueType="num">
                                      <p:cBhvr>
                                        <p:cTn id="264" dur="500"/>
                                        <p:tgtEl>
                                          <p:spTgt spid="36">
                                            <p:txEl>
                                              <p:pRg st="0" end="0"/>
                                            </p:txEl>
                                          </p:spTgt>
                                        </p:tgtEl>
                                        <p:attrNameLst>
                                          <p:attrName>ppt_w</p:attrName>
                                        </p:attrNameLst>
                                      </p:cBhvr>
                                      <p:tavLst>
                                        <p:tav tm="0">
                                          <p:val>
                                            <p:strVal val="ppt_w"/>
                                          </p:val>
                                        </p:tav>
                                        <p:tav tm="100000">
                                          <p:val>
                                            <p:strVal val="4*ppt_w"/>
                                          </p:val>
                                        </p:tav>
                                      </p:tavLst>
                                    </p:anim>
                                    <p:anim calcmode="lin" valueType="num">
                                      <p:cBhvr>
                                        <p:cTn id="265" dur="500"/>
                                        <p:tgtEl>
                                          <p:spTgt spid="36">
                                            <p:txEl>
                                              <p:pRg st="0" end="0"/>
                                            </p:txEl>
                                          </p:spTgt>
                                        </p:tgtEl>
                                        <p:attrNameLst>
                                          <p:attrName>ppt_h</p:attrName>
                                        </p:attrNameLst>
                                      </p:cBhvr>
                                      <p:tavLst>
                                        <p:tav tm="0">
                                          <p:val>
                                            <p:strVal val="ppt_h"/>
                                          </p:val>
                                        </p:tav>
                                        <p:tav tm="100000">
                                          <p:val>
                                            <p:strVal val="4*ppt_h"/>
                                          </p:val>
                                        </p:tav>
                                      </p:tavLst>
                                    </p:anim>
                                    <p:set>
                                      <p:cBhvr>
                                        <p:cTn id="266" dur="1" fill="hold">
                                          <p:stCondLst>
                                            <p:cond delay="499"/>
                                          </p:stCondLst>
                                        </p:cTn>
                                        <p:tgtEl>
                                          <p:spTgt spid="36">
                                            <p:txEl>
                                              <p:pRg st="0" end="0"/>
                                            </p:txEl>
                                          </p:spTgt>
                                        </p:tgtEl>
                                        <p:attrNameLst>
                                          <p:attrName>style.visibility</p:attrName>
                                        </p:attrNameLst>
                                      </p:cBhvr>
                                      <p:to>
                                        <p:strVal val="hidden"/>
                                      </p:to>
                                    </p:set>
                                  </p:childTnLst>
                                </p:cTn>
                              </p:par>
                              <p:par>
                                <p:cTn id="267" presetID="10" presetClass="exit" presetSubtype="0" fill="hold" grpId="1" nodeType="withEffect">
                                  <p:stCondLst>
                                    <p:cond delay="400"/>
                                  </p:stCondLst>
                                  <p:childTnLst>
                                    <p:animEffect transition="out" filter="fade">
                                      <p:cBhvr>
                                        <p:cTn id="268" dur="500"/>
                                        <p:tgtEl>
                                          <p:spTgt spid="32">
                                            <p:txEl>
                                              <p:pRg st="0" end="0"/>
                                            </p:txEl>
                                          </p:spTgt>
                                        </p:tgtEl>
                                      </p:cBhvr>
                                    </p:animEffect>
                                    <p:set>
                                      <p:cBhvr>
                                        <p:cTn id="269" dur="1" fill="hold">
                                          <p:stCondLst>
                                            <p:cond delay="499"/>
                                          </p:stCondLst>
                                        </p:cTn>
                                        <p:tgtEl>
                                          <p:spTgt spid="32">
                                            <p:txEl>
                                              <p:pRg st="0" end="0"/>
                                            </p:txEl>
                                          </p:spTgt>
                                        </p:tgtEl>
                                        <p:attrNameLst>
                                          <p:attrName>style.visibility</p:attrName>
                                        </p:attrNameLst>
                                      </p:cBhvr>
                                      <p:to>
                                        <p:strVal val="hidden"/>
                                      </p:to>
                                    </p:set>
                                  </p:childTnLst>
                                </p:cTn>
                              </p:par>
                              <p:par>
                                <p:cTn id="270" presetID="23" presetClass="exit" presetSubtype="16" fill="hold" grpId="4" nodeType="withEffect">
                                  <p:stCondLst>
                                    <p:cond delay="400"/>
                                  </p:stCondLst>
                                  <p:childTnLst>
                                    <p:anim calcmode="lin" valueType="num">
                                      <p:cBhvr>
                                        <p:cTn id="271" dur="500"/>
                                        <p:tgtEl>
                                          <p:spTgt spid="32">
                                            <p:txEl>
                                              <p:pRg st="0" end="0"/>
                                            </p:txEl>
                                          </p:spTgt>
                                        </p:tgtEl>
                                        <p:attrNameLst>
                                          <p:attrName>ppt_w</p:attrName>
                                        </p:attrNameLst>
                                      </p:cBhvr>
                                      <p:tavLst>
                                        <p:tav tm="0">
                                          <p:val>
                                            <p:strVal val="ppt_w"/>
                                          </p:val>
                                        </p:tav>
                                        <p:tav tm="100000">
                                          <p:val>
                                            <p:strVal val="4*ppt_w"/>
                                          </p:val>
                                        </p:tav>
                                      </p:tavLst>
                                    </p:anim>
                                    <p:anim calcmode="lin" valueType="num">
                                      <p:cBhvr>
                                        <p:cTn id="272" dur="500"/>
                                        <p:tgtEl>
                                          <p:spTgt spid="32">
                                            <p:txEl>
                                              <p:pRg st="0" end="0"/>
                                            </p:txEl>
                                          </p:spTgt>
                                        </p:tgtEl>
                                        <p:attrNameLst>
                                          <p:attrName>ppt_h</p:attrName>
                                        </p:attrNameLst>
                                      </p:cBhvr>
                                      <p:tavLst>
                                        <p:tav tm="0">
                                          <p:val>
                                            <p:strVal val="ppt_h"/>
                                          </p:val>
                                        </p:tav>
                                        <p:tav tm="100000">
                                          <p:val>
                                            <p:strVal val="4*ppt_h"/>
                                          </p:val>
                                        </p:tav>
                                      </p:tavLst>
                                    </p:anim>
                                    <p:set>
                                      <p:cBhvr>
                                        <p:cTn id="27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P spid="41995" grpId="0"/>
      <p:bldP spid="41995" grpId="1"/>
      <p:bldP spid="41986" grpId="0"/>
      <p:bldP spid="41986" grpId="1"/>
      <p:bldP spid="11" grpId="0"/>
      <p:bldP spid="11" grpId="1"/>
      <p:bldP spid="28" grpId="0"/>
      <p:bldP spid="28" grpId="1"/>
      <p:bldP spid="28" grpId="2"/>
      <p:bldP spid="42" grpId="0"/>
      <p:bldP spid="42" grpId="1"/>
      <p:bldP spid="42" grpId="2"/>
      <p:bldP spid="41993" grpId="0"/>
      <p:bldP spid="41993" grpId="1"/>
      <p:bldP spid="41996" grpId="0"/>
      <p:bldP spid="41996" grpId="1"/>
      <p:bldP spid="12" grpId="0"/>
      <p:bldP spid="12" grpId="1"/>
      <p:bldP spid="13" grpId="0"/>
      <p:bldP spid="13" grpId="1"/>
      <p:bldP spid="14" grpId="0"/>
      <p:bldP spid="14" grpId="1"/>
      <p:bldP spid="14" grpId="2"/>
      <p:bldP spid="41990" grpId="0"/>
      <p:bldP spid="41990" grpId="1"/>
      <p:bldP spid="41990" grpId="2"/>
      <p:bldP spid="41990" grpId="3"/>
      <p:bldP spid="41990" grpId="4"/>
      <p:bldP spid="41990" grpId="5"/>
      <p:bldP spid="19" grpId="0"/>
      <p:bldP spid="19" grpId="1"/>
      <p:bldP spid="29" grpId="0"/>
      <p:bldP spid="29" grpId="1"/>
      <p:bldP spid="30" grpId="0"/>
      <p:bldP spid="30" grpId="1"/>
      <p:bldP spid="31" grpId="0"/>
      <p:bldP spid="31" grpId="1"/>
      <p:bldP spid="32" grpId="0" build="allAtOnce"/>
      <p:bldP spid="32" grpId="1" build="allAtOnce"/>
      <p:bldP spid="32" grpId="2" build="allAtOnce"/>
      <p:bldP spid="32" grpId="3" build="allAtOnce"/>
      <p:bldP spid="32" grpId="4" build="allAtOnce"/>
      <p:bldP spid="33" grpId="0" build="allAtOnce"/>
      <p:bldP spid="33" grpId="1" build="allAtOnce"/>
      <p:bldP spid="33" grpId="2" build="allAtOnce"/>
      <p:bldP spid="33" grpId="3" build="allAtOnce"/>
      <p:bldP spid="33" grpId="4" build="allAtOnce"/>
      <p:bldP spid="34" grpId="0" build="allAtOnce"/>
      <p:bldP spid="34" grpId="1" build="allAtOnce"/>
      <p:bldP spid="34" grpId="2" build="allAtOnce"/>
      <p:bldP spid="34" grpId="3" build="allAtOnce"/>
      <p:bldP spid="34" grpId="4" build="allAtOnce"/>
      <p:bldP spid="35" grpId="0" build="allAtOnce"/>
      <p:bldP spid="35" grpId="1" build="allAtOnce"/>
      <p:bldP spid="35" grpId="2" build="allAtOnce"/>
      <p:bldP spid="35" grpId="3" build="allAtOnce"/>
      <p:bldP spid="35" grpId="4" build="allAtOnce"/>
      <p:bldP spid="36" grpId="0" build="allAtOnce"/>
      <p:bldP spid="36" grpId="1" build="allAtOnce"/>
      <p:bldP spid="36" grpId="2" build="allAtOnce"/>
      <p:bldP spid="36" grpId="3" build="allAtOnce"/>
      <p:bldP spid="36" grpId="4" build="allAtOnce"/>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1989" grpId="0"/>
      <p:bldP spid="41989" grpId="1"/>
      <p:bldP spid="41989"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300_949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9113838"/>
          </a:xfrm>
          <a:prstGeom prst="rect">
            <a:avLst/>
          </a:prstGeom>
          <a:noFill/>
          <a:extLst>
            <a:ext uri="{909E8E84-426E-40DD-AFC4-6F175D3DCCD1}">
              <a14:hiddenFill xmlns:a14="http://schemas.microsoft.com/office/drawing/2010/main">
                <a:solidFill>
                  <a:srgbClr val="FFFFFF"/>
                </a:solidFill>
              </a14:hiddenFill>
            </a:ext>
          </a:extLst>
        </p:spPr>
      </p:pic>
      <p:sp>
        <p:nvSpPr>
          <p:cNvPr id="47110" name="Rectangle 6"/>
          <p:cNvSpPr>
            <a:spLocks noChangeArrowheads="1"/>
          </p:cNvSpPr>
          <p:nvPr/>
        </p:nvSpPr>
        <p:spPr bwMode="auto">
          <a:xfrm>
            <a:off x="762000" y="76200"/>
            <a:ext cx="769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tx1"/>
                </a:solidFill>
              </a:rPr>
              <a:t>Evil men do not understand justice, But those who seek the LORD understand all.</a:t>
            </a:r>
            <a:br>
              <a:rPr lang="en-US" altLang="en-US" b="1">
                <a:solidFill>
                  <a:schemeClr val="tx1"/>
                </a:solidFill>
              </a:rPr>
            </a:br>
            <a:r>
              <a:rPr lang="en-US" altLang="en-US" b="1">
                <a:solidFill>
                  <a:schemeClr val="tx1"/>
                </a:solidFill>
              </a:rPr>
              <a:t>                      </a:t>
            </a:r>
            <a:r>
              <a:rPr lang="en-US" altLang="en-US" sz="3200" b="1" i="1">
                <a:solidFill>
                  <a:schemeClr val="tx1"/>
                </a:solidFill>
              </a:rPr>
              <a:t>– Proverbs 28:5</a:t>
            </a:r>
            <a:r>
              <a:rPr lang="en-US" altLang="en-US" sz="3200" i="1">
                <a:solidFill>
                  <a:schemeClr val="tx1"/>
                </a:solidFill>
              </a:rPr>
              <a:t> </a:t>
            </a:r>
          </a:p>
        </p:txBody>
      </p:sp>
      <p:sp>
        <p:nvSpPr>
          <p:cNvPr id="47106" name="Rectangle 2"/>
          <p:cNvSpPr>
            <a:spLocks noGrp="1" noChangeArrowheads="1"/>
          </p:cNvSpPr>
          <p:nvPr>
            <p:ph type="ctrTitle"/>
          </p:nvPr>
        </p:nvSpPr>
        <p:spPr>
          <a:xfrm>
            <a:off x="685800" y="76200"/>
            <a:ext cx="7772400" cy="2971800"/>
          </a:xfrm>
        </p:spPr>
        <p:txBody>
          <a:bodyPr>
            <a:scene3d>
              <a:camera prst="orthographicFront"/>
              <a:lightRig rig="twoPt" dir="t"/>
            </a:scene3d>
            <a:sp3d extrusionH="57150" prstMaterial="plastic">
              <a:bevelT w="38100" h="38100"/>
            </a:sp3d>
          </a:bodyPr>
          <a:lstStyle/>
          <a:p>
            <a:r>
              <a:rPr lang="en-US" altLang="en-US" b="1" dirty="0">
                <a:solidFill>
                  <a:schemeClr val="bg1"/>
                </a:solidFill>
              </a:rPr>
              <a:t>Evil men do not understand justice, But those who seek the LORD understand all.</a:t>
            </a:r>
            <a:br>
              <a:rPr lang="en-US" altLang="en-US" b="1" dirty="0">
                <a:solidFill>
                  <a:schemeClr val="bg1"/>
                </a:solidFill>
              </a:rPr>
            </a:br>
            <a:r>
              <a:rPr lang="en-US" altLang="en-US" b="1" dirty="0">
                <a:solidFill>
                  <a:schemeClr val="bg1"/>
                </a:solidFill>
              </a:rPr>
              <a:t>                      </a:t>
            </a:r>
            <a:r>
              <a:rPr lang="en-US" altLang="en-US" sz="3200" b="1" i="1" dirty="0">
                <a:solidFill>
                  <a:schemeClr val="bg1"/>
                </a:solidFill>
              </a:rPr>
              <a:t>– Proverbs 28:5</a:t>
            </a:r>
            <a:r>
              <a:rPr lang="en-US" altLang="en-US" sz="3200" i="1" dirty="0"/>
              <a:t> </a:t>
            </a:r>
          </a:p>
        </p:txBody>
      </p:sp>
      <p:sp>
        <p:nvSpPr>
          <p:cNvPr id="47108" name="Rectangle 4"/>
          <p:cNvSpPr>
            <a:spLocks noChangeArrowheads="1"/>
          </p:cNvSpPr>
          <p:nvPr/>
        </p:nvSpPr>
        <p:spPr bwMode="auto">
          <a:xfrm>
            <a:off x="-914400" y="14478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t> </a:t>
            </a:r>
            <a:r>
              <a:rPr lang="en-US" altLang="en-US" sz="4900" b="1" dirty="0"/>
              <a:t> </a:t>
            </a:r>
            <a:r>
              <a:rPr lang="en-US" altLang="en-US" b="1" dirty="0"/>
              <a:t>LORD</a:t>
            </a:r>
            <a:endParaRPr lang="en-US" altLang="en-US" dirty="0"/>
          </a:p>
        </p:txBody>
      </p:sp>
      <p:sp>
        <p:nvSpPr>
          <p:cNvPr id="47109" name="Rectangle 5"/>
          <p:cNvSpPr>
            <a:spLocks noChangeArrowheads="1"/>
          </p:cNvSpPr>
          <p:nvPr/>
        </p:nvSpPr>
        <p:spPr bwMode="auto">
          <a:xfrm>
            <a:off x="3648456" y="694944"/>
            <a:ext cx="762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900" b="1" dirty="0"/>
              <a:t> </a:t>
            </a:r>
            <a:r>
              <a:rPr lang="en-US" altLang="en-US" sz="5200" b="1" dirty="0"/>
              <a:t> </a:t>
            </a:r>
            <a:r>
              <a:rPr lang="en-US" altLang="en-US" b="1" dirty="0">
                <a:solidFill>
                  <a:schemeClr val="bg1"/>
                </a:solidFill>
                <a:effectLst/>
              </a:rPr>
              <a:t>seek</a:t>
            </a:r>
            <a:endParaRPr lang="en-US" altLang="en-US" dirty="0">
              <a:solidFill>
                <a:schemeClr val="bg1"/>
              </a:solidFill>
              <a:effectLst/>
            </a:endParaRPr>
          </a:p>
        </p:txBody>
      </p:sp>
      <p:sp>
        <p:nvSpPr>
          <p:cNvPr id="47111" name="Rectangle 7"/>
          <p:cNvSpPr>
            <a:spLocks noChangeArrowheads="1"/>
          </p:cNvSpPr>
          <p:nvPr/>
        </p:nvSpPr>
        <p:spPr bwMode="auto">
          <a:xfrm>
            <a:off x="-990600" y="14478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t> </a:t>
            </a:r>
            <a:r>
              <a:rPr lang="en-US" altLang="en-US" sz="4900" b="1" dirty="0"/>
              <a:t> </a:t>
            </a:r>
            <a:r>
              <a:rPr lang="en-US" altLang="en-US" b="1" dirty="0">
                <a:solidFill>
                  <a:schemeClr val="bg1"/>
                </a:solidFill>
              </a:rPr>
              <a:t>LORD</a:t>
            </a:r>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47111"/>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710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1"/>
                                        </p:tgtEl>
                                        <p:attrNameLst>
                                          <p:attrName>style.visibility</p:attrName>
                                        </p:attrNameLst>
                                      </p:cBhvr>
                                      <p:to>
                                        <p:strVal val="visible"/>
                                      </p:to>
                                    </p:set>
                                  </p:childTnLst>
                                </p:cTn>
                              </p:par>
                              <p:par>
                                <p:cTn id="13" presetID="50" presetClass="entr" presetSubtype="0" decel="100000" fill="hold" grpId="0" nodeType="withEffect">
                                  <p:stCondLst>
                                    <p:cond delay="0"/>
                                  </p:stCondLst>
                                  <p:childTnLst>
                                    <p:set>
                                      <p:cBhvr>
                                        <p:cTn id="14" dur="1" fill="hold">
                                          <p:stCondLst>
                                            <p:cond delay="0"/>
                                          </p:stCondLst>
                                        </p:cTn>
                                        <p:tgtEl>
                                          <p:spTgt spid="47106"/>
                                        </p:tgtEl>
                                        <p:attrNameLst>
                                          <p:attrName>style.visibility</p:attrName>
                                        </p:attrNameLst>
                                      </p:cBhvr>
                                      <p:to>
                                        <p:strVal val="visible"/>
                                      </p:to>
                                    </p:set>
                                    <p:anim calcmode="lin" valueType="num">
                                      <p:cBhvr>
                                        <p:cTn id="15" dur="1000" fill="hold"/>
                                        <p:tgtEl>
                                          <p:spTgt spid="47106"/>
                                        </p:tgtEl>
                                        <p:attrNameLst>
                                          <p:attrName>ppt_w</p:attrName>
                                        </p:attrNameLst>
                                      </p:cBhvr>
                                      <p:tavLst>
                                        <p:tav tm="0">
                                          <p:val>
                                            <p:strVal val="#ppt_w+.3"/>
                                          </p:val>
                                        </p:tav>
                                        <p:tav tm="100000">
                                          <p:val>
                                            <p:strVal val="#ppt_w"/>
                                          </p:val>
                                        </p:tav>
                                      </p:tavLst>
                                    </p:anim>
                                    <p:anim calcmode="lin" valueType="num">
                                      <p:cBhvr>
                                        <p:cTn id="16" dur="1000" fill="hold"/>
                                        <p:tgtEl>
                                          <p:spTgt spid="47106"/>
                                        </p:tgtEl>
                                        <p:attrNameLst>
                                          <p:attrName>ppt_h</p:attrName>
                                        </p:attrNameLst>
                                      </p:cBhvr>
                                      <p:tavLst>
                                        <p:tav tm="0">
                                          <p:val>
                                            <p:strVal val="#ppt_h"/>
                                          </p:val>
                                        </p:tav>
                                        <p:tav tm="100000">
                                          <p:val>
                                            <p:strVal val="#ppt_h"/>
                                          </p:val>
                                        </p:tav>
                                      </p:tavLst>
                                    </p:anim>
                                    <p:animEffect transition="in" filter="fade">
                                      <p:cBhvr>
                                        <p:cTn id="17" dur="1000"/>
                                        <p:tgtEl>
                                          <p:spTgt spid="47106"/>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47110"/>
                                        </p:tgtEl>
                                        <p:attrNameLst>
                                          <p:attrName>style.visibility</p:attrName>
                                        </p:attrNameLst>
                                      </p:cBhvr>
                                      <p:to>
                                        <p:strVal val="visible"/>
                                      </p:to>
                                    </p:set>
                                    <p:anim calcmode="lin" valueType="num">
                                      <p:cBhvr>
                                        <p:cTn id="20" dur="1000" fill="hold"/>
                                        <p:tgtEl>
                                          <p:spTgt spid="47110"/>
                                        </p:tgtEl>
                                        <p:attrNameLst>
                                          <p:attrName>ppt_w</p:attrName>
                                        </p:attrNameLst>
                                      </p:cBhvr>
                                      <p:tavLst>
                                        <p:tav tm="0">
                                          <p:val>
                                            <p:strVal val="#ppt_w+.3"/>
                                          </p:val>
                                        </p:tav>
                                        <p:tav tm="100000">
                                          <p:val>
                                            <p:strVal val="#ppt_w"/>
                                          </p:val>
                                        </p:tav>
                                      </p:tavLst>
                                    </p:anim>
                                    <p:anim calcmode="lin" valueType="num">
                                      <p:cBhvr>
                                        <p:cTn id="21" dur="1000" fill="hold"/>
                                        <p:tgtEl>
                                          <p:spTgt spid="47110"/>
                                        </p:tgtEl>
                                        <p:attrNameLst>
                                          <p:attrName>ppt_h</p:attrName>
                                        </p:attrNameLst>
                                      </p:cBhvr>
                                      <p:tavLst>
                                        <p:tav tm="0">
                                          <p:val>
                                            <p:strVal val="#ppt_h"/>
                                          </p:val>
                                        </p:tav>
                                        <p:tav tm="100000">
                                          <p:val>
                                            <p:strVal val="#ppt_h"/>
                                          </p:val>
                                        </p:tav>
                                      </p:tavLst>
                                    </p:anim>
                                    <p:animEffect transition="in" filter="fade">
                                      <p:cBhvr>
                                        <p:cTn id="22" dur="1000"/>
                                        <p:tgtEl>
                                          <p:spTgt spid="47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9"/>
                                        </p:tgtEl>
                                        <p:attrNameLst>
                                          <p:attrName>style.visibility</p:attrName>
                                        </p:attrNameLst>
                                      </p:cBhvr>
                                      <p:to>
                                        <p:strVal val="visible"/>
                                      </p:to>
                                    </p:set>
                                    <p:animEffect transition="in" filter="fade">
                                      <p:cBhvr>
                                        <p:cTn id="27" dur="100"/>
                                        <p:tgtEl>
                                          <p:spTgt spid="47109"/>
                                        </p:tgtEl>
                                      </p:cBhvr>
                                    </p:animEffect>
                                  </p:childTnLst>
                                </p:cTn>
                              </p:par>
                              <p:par>
                                <p:cTn id="28" presetID="0" presetClass="path" presetSubtype="0" accel="50000" decel="50000" fill="hold" grpId="1" nodeType="withEffect">
                                  <p:stCondLst>
                                    <p:cond delay="0"/>
                                  </p:stCondLst>
                                  <p:childTnLst>
                                    <p:animMotion origin="layout" path="M 3.33333E-6 -2.22222E-6 L -0.25851 0.00533 " pathEditMode="relative" rAng="0" ptsTypes="AA">
                                      <p:cBhvr>
                                        <p:cTn id="29" dur="2000" fill="hold"/>
                                        <p:tgtEl>
                                          <p:spTgt spid="47109"/>
                                        </p:tgtEl>
                                        <p:attrNameLst>
                                          <p:attrName>ppt_x</p:attrName>
                                          <p:attrName>ppt_y</p:attrName>
                                        </p:attrNameLst>
                                      </p:cBhvr>
                                      <p:rCtr x="-12934" y="255"/>
                                    </p:animMotion>
                                  </p:childTnLst>
                                </p:cTn>
                              </p:par>
                              <p:par>
                                <p:cTn id="30" presetID="10" presetClass="exit" presetSubtype="0" fill="hold" grpId="1" nodeType="withEffect">
                                  <p:stCondLst>
                                    <p:cond delay="0"/>
                                  </p:stCondLst>
                                  <p:childTnLst>
                                    <p:animEffect transition="out" filter="fade">
                                      <p:cBhvr>
                                        <p:cTn id="31" dur="2000"/>
                                        <p:tgtEl>
                                          <p:spTgt spid="47106"/>
                                        </p:tgtEl>
                                      </p:cBhvr>
                                    </p:animEffect>
                                    <p:set>
                                      <p:cBhvr>
                                        <p:cTn id="32" dur="1" fill="hold">
                                          <p:stCondLst>
                                            <p:cond delay="1999"/>
                                          </p:stCondLst>
                                        </p:cTn>
                                        <p:tgtEl>
                                          <p:spTgt spid="4710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47110"/>
                                        </p:tgtEl>
                                      </p:cBhvr>
                                    </p:animEffect>
                                    <p:set>
                                      <p:cBhvr>
                                        <p:cTn id="35" dur="1" fill="hold">
                                          <p:stCondLst>
                                            <p:cond delay="1999"/>
                                          </p:stCondLst>
                                        </p:cTn>
                                        <p:tgtEl>
                                          <p:spTgt spid="47110"/>
                                        </p:tgtEl>
                                        <p:attrNameLst>
                                          <p:attrName>style.visibility</p:attrName>
                                        </p:attrNameLst>
                                      </p:cBhvr>
                                      <p:to>
                                        <p:strVal val="hidden"/>
                                      </p:to>
                                    </p:set>
                                  </p:childTnLst>
                                </p:cTn>
                              </p:par>
                            </p:childTnLst>
                          </p:cTn>
                        </p:par>
                        <p:par>
                          <p:cTn id="36" fill="hold" nodeType="afterGroup">
                            <p:stCondLst>
                              <p:cond delay="2000"/>
                            </p:stCondLst>
                            <p:childTnLst>
                              <p:par>
                                <p:cTn id="37" presetID="10" presetClass="exit" presetSubtype="0" fill="hold" grpId="1" nodeType="afterEffect">
                                  <p:stCondLst>
                                    <p:cond delay="0"/>
                                  </p:stCondLst>
                                  <p:childTnLst>
                                    <p:animEffect transition="out" filter="fade">
                                      <p:cBhvr>
                                        <p:cTn id="38" dur="2000"/>
                                        <p:tgtEl>
                                          <p:spTgt spid="47111"/>
                                        </p:tgtEl>
                                      </p:cBhvr>
                                    </p:animEffect>
                                    <p:set>
                                      <p:cBhvr>
                                        <p:cTn id="39" dur="1" fill="hold">
                                          <p:stCondLst>
                                            <p:cond delay="1999"/>
                                          </p:stCondLst>
                                        </p:cTn>
                                        <p:tgtEl>
                                          <p:spTgt spid="471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47108"/>
                                        </p:tgtEl>
                                      </p:cBhvr>
                                    </p:animEffect>
                                    <p:set>
                                      <p:cBhvr>
                                        <p:cTn id="42" dur="1" fill="hold">
                                          <p:stCondLst>
                                            <p:cond delay="1999"/>
                                          </p:stCondLst>
                                        </p:cTn>
                                        <p:tgtEl>
                                          <p:spTgt spid="47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0" grpId="1"/>
      <p:bldP spid="47106" grpId="0"/>
      <p:bldP spid="47106" grpId="1"/>
      <p:bldP spid="47108" grpId="0"/>
      <p:bldP spid="47108" grpId="1"/>
      <p:bldP spid="47108" grpId="2"/>
      <p:bldP spid="47109" grpId="0"/>
      <p:bldP spid="47109" grpId="1"/>
      <p:bldP spid="47111" grpId="0"/>
      <p:bldP spid="47111" grpId="1"/>
      <p:bldP spid="47111"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roger-falcon-suns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
            <a:ext cx="9296400" cy="6943725"/>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ctrTitle"/>
          </p:nvPr>
        </p:nvSpPr>
        <p:spPr>
          <a:xfrm>
            <a:off x="762000" y="838200"/>
            <a:ext cx="7696200" cy="2667000"/>
          </a:xfrm>
        </p:spPr>
        <p:txBody>
          <a:bodyPr/>
          <a:lstStyle/>
          <a:p>
            <a:r>
              <a:rPr lang="en-US" altLang="en-US" b="1"/>
              <a:t>And you will seek Me and find Me, when you search for Me with all your heart.    </a:t>
            </a:r>
            <a:r>
              <a:rPr lang="en-US" altLang="en-US" sz="3200" b="1" i="1"/>
              <a:t>– Jeremiah 29:13</a:t>
            </a:r>
            <a:r>
              <a:rPr lang="en-US" altLang="en-US" sz="2000"/>
              <a:t> </a:t>
            </a:r>
          </a:p>
        </p:txBody>
      </p:sp>
      <p:sp>
        <p:nvSpPr>
          <p:cNvPr id="46085" name="Rectangle 5"/>
          <p:cNvSpPr>
            <a:spLocks noChangeArrowheads="1"/>
          </p:cNvSpPr>
          <p:nvPr/>
        </p:nvSpPr>
        <p:spPr bwMode="auto">
          <a:xfrm>
            <a:off x="1371600" y="838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seek</a:t>
            </a:r>
            <a:endParaRPr lang="en-US" altLang="en-US" dirty="0">
              <a:solidFill>
                <a:schemeClr val="bg1"/>
              </a:solidFill>
            </a:endParaRPr>
          </a:p>
        </p:txBody>
      </p:sp>
      <p:sp>
        <p:nvSpPr>
          <p:cNvPr id="46084" name="Rectangle 4"/>
          <p:cNvSpPr>
            <a:spLocks noChangeArrowheads="1"/>
          </p:cNvSpPr>
          <p:nvPr/>
        </p:nvSpPr>
        <p:spPr bwMode="auto">
          <a:xfrm>
            <a:off x="685800" y="838200"/>
            <a:ext cx="7772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And you will seek Me and find Me, when you search for Me with all your heart.    </a:t>
            </a:r>
            <a:r>
              <a:rPr lang="en-US" altLang="en-US" sz="3200" b="1" i="1" dirty="0">
                <a:solidFill>
                  <a:schemeClr val="bg1"/>
                </a:solidFill>
              </a:rPr>
              <a:t>– Jeremiah 29:13</a:t>
            </a:r>
            <a:r>
              <a:rPr lang="en-US" altLang="en-US" sz="2000" dirty="0">
                <a:solidFill>
                  <a:schemeClr val="bg1"/>
                </a:solidFill>
              </a:rPr>
              <a:t> </a:t>
            </a:r>
          </a:p>
        </p:txBody>
      </p:sp>
      <p:sp>
        <p:nvSpPr>
          <p:cNvPr id="6" name="Rectangle 5"/>
          <p:cNvSpPr>
            <a:spLocks noChangeArrowheads="1"/>
          </p:cNvSpPr>
          <p:nvPr/>
        </p:nvSpPr>
        <p:spPr bwMode="auto">
          <a:xfrm>
            <a:off x="1371600" y="838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prstMaterial="plastic"/>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seek</a:t>
            </a:r>
            <a:endParaRPr lang="en-US" altLang="en-US" dirty="0">
              <a:solidFill>
                <a:schemeClr val="bg1"/>
              </a:solidFill>
            </a:endParaRPr>
          </a:p>
        </p:txBody>
      </p:sp>
      <p:sp>
        <p:nvSpPr>
          <p:cNvPr id="7" name="Heart 6">
            <a:extLst>
              <a:ext uri="{FF2B5EF4-FFF2-40B4-BE49-F238E27FC236}">
                <a16:creationId xmlns:a16="http://schemas.microsoft.com/office/drawing/2014/main" id="{F16D83C4-5741-400B-9364-81DBD4B6AB6F}"/>
              </a:ext>
            </a:extLst>
          </p:cNvPr>
          <p:cNvSpPr/>
          <p:nvPr/>
        </p:nvSpPr>
        <p:spPr bwMode="auto">
          <a:xfrm>
            <a:off x="1750667" y="3512276"/>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DB2BA32D-5503-4A90-8129-34F754824E3A}"/>
              </a:ext>
            </a:extLst>
          </p:cNvPr>
          <p:cNvSpPr>
            <a:spLocks noChangeArrowheads="1"/>
          </p:cNvSpPr>
          <p:nvPr/>
        </p:nvSpPr>
        <p:spPr bwMode="auto">
          <a:xfrm>
            <a:off x="4101992" y="2178779"/>
            <a:ext cx="100089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woPt" dir="t"/>
            </a:scene3d>
            <a:sp3d prstMaterial="plastic"/>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all</a:t>
            </a:r>
            <a:endParaRPr lang="en-US"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3" nodeType="withEffect">
                                  <p:stCondLst>
                                    <p:cond delay="0"/>
                                  </p:stCondLst>
                                  <p:childTnLst>
                                    <p:set>
                                      <p:cBhvr>
                                        <p:cTn id="6" dur="1" fill="hold">
                                          <p:stCondLst>
                                            <p:cond delay="0"/>
                                          </p:stCondLst>
                                        </p:cTn>
                                        <p:tgtEl>
                                          <p:spTgt spid="4608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6085"/>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46082"/>
                                        </p:tgtEl>
                                        <p:attrNameLst>
                                          <p:attrName>style.visibility</p:attrName>
                                        </p:attrNameLst>
                                      </p:cBhvr>
                                      <p:to>
                                        <p:strVal val="visible"/>
                                      </p:to>
                                    </p:set>
                                    <p:anim calcmode="lin" valueType="num">
                                      <p:cBhvr>
                                        <p:cTn id="11" dur="1000" fill="hold"/>
                                        <p:tgtEl>
                                          <p:spTgt spid="46082"/>
                                        </p:tgtEl>
                                        <p:attrNameLst>
                                          <p:attrName>ppt_w</p:attrName>
                                        </p:attrNameLst>
                                      </p:cBhvr>
                                      <p:tavLst>
                                        <p:tav tm="0">
                                          <p:val>
                                            <p:strVal val="#ppt_w+.3"/>
                                          </p:val>
                                        </p:tav>
                                        <p:tav tm="100000">
                                          <p:val>
                                            <p:strVal val="#ppt_w"/>
                                          </p:val>
                                        </p:tav>
                                      </p:tavLst>
                                    </p:anim>
                                    <p:anim calcmode="lin" valueType="num">
                                      <p:cBhvr>
                                        <p:cTn id="12" dur="1000" fill="hold"/>
                                        <p:tgtEl>
                                          <p:spTgt spid="46082"/>
                                        </p:tgtEl>
                                        <p:attrNameLst>
                                          <p:attrName>ppt_h</p:attrName>
                                        </p:attrNameLst>
                                      </p:cBhvr>
                                      <p:tavLst>
                                        <p:tav tm="0">
                                          <p:val>
                                            <p:strVal val="#ppt_h"/>
                                          </p:val>
                                        </p:tav>
                                        <p:tav tm="100000">
                                          <p:val>
                                            <p:strVal val="#ppt_h"/>
                                          </p:val>
                                        </p:tav>
                                      </p:tavLst>
                                    </p:anim>
                                    <p:animEffect transition="in" filter="fade">
                                      <p:cBhvr>
                                        <p:cTn id="13" dur="1000"/>
                                        <p:tgtEl>
                                          <p:spTgt spid="46082"/>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46084"/>
                                        </p:tgtEl>
                                        <p:attrNameLst>
                                          <p:attrName>style.visibility</p:attrName>
                                        </p:attrNameLst>
                                      </p:cBhvr>
                                      <p:to>
                                        <p:strVal val="visible"/>
                                      </p:to>
                                    </p:set>
                                    <p:anim calcmode="lin" valueType="num">
                                      <p:cBhvr>
                                        <p:cTn id="16" dur="1000" fill="hold"/>
                                        <p:tgtEl>
                                          <p:spTgt spid="46084"/>
                                        </p:tgtEl>
                                        <p:attrNameLst>
                                          <p:attrName>ppt_w</p:attrName>
                                        </p:attrNameLst>
                                      </p:cBhvr>
                                      <p:tavLst>
                                        <p:tav tm="0">
                                          <p:val>
                                            <p:strVal val="#ppt_w+.3"/>
                                          </p:val>
                                        </p:tav>
                                        <p:tav tm="100000">
                                          <p:val>
                                            <p:strVal val="#ppt_w"/>
                                          </p:val>
                                        </p:tav>
                                      </p:tavLst>
                                    </p:anim>
                                    <p:anim calcmode="lin" valueType="num">
                                      <p:cBhvr>
                                        <p:cTn id="17" dur="1000" fill="hold"/>
                                        <p:tgtEl>
                                          <p:spTgt spid="46084"/>
                                        </p:tgtEl>
                                        <p:attrNameLst>
                                          <p:attrName>ppt_h</p:attrName>
                                        </p:attrNameLst>
                                      </p:cBhvr>
                                      <p:tavLst>
                                        <p:tav tm="0">
                                          <p:val>
                                            <p:strVal val="#ppt_h"/>
                                          </p:val>
                                        </p:tav>
                                        <p:tav tm="100000">
                                          <p:val>
                                            <p:strVal val="#ppt_h"/>
                                          </p:val>
                                        </p:tav>
                                      </p:tavLst>
                                    </p:anim>
                                    <p:animEffect transition="in" filter="fade">
                                      <p:cBhvr>
                                        <p:cTn id="18" dur="1000"/>
                                        <p:tgtEl>
                                          <p:spTgt spid="46084"/>
                                        </p:tgtEl>
                                      </p:cBhvr>
                                    </p:animEffect>
                                  </p:childTnLst>
                                </p:cTn>
                              </p:par>
                            </p:childTnLst>
                          </p:cTn>
                        </p:par>
                        <p:par>
                          <p:cTn id="19" fill="hold">
                            <p:stCondLst>
                              <p:cond delay="1000"/>
                            </p:stCondLst>
                            <p:childTnLst>
                              <p:par>
                                <p:cTn id="20" presetID="10" presetClass="exit" presetSubtype="0" fill="hold" grpId="4" nodeType="afterEffect">
                                  <p:stCondLst>
                                    <p:cond delay="0"/>
                                  </p:stCondLst>
                                  <p:childTnLst>
                                    <p:animEffect transition="out" filter="fade">
                                      <p:cBhvr>
                                        <p:cTn id="21" dur="250"/>
                                        <p:tgtEl>
                                          <p:spTgt spid="46085"/>
                                        </p:tgtEl>
                                      </p:cBhvr>
                                    </p:animEffect>
                                    <p:set>
                                      <p:cBhvr>
                                        <p:cTn id="22" dur="1" fill="hold">
                                          <p:stCondLst>
                                            <p:cond delay="249"/>
                                          </p:stCondLst>
                                        </p:cTn>
                                        <p:tgtEl>
                                          <p:spTgt spid="460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
                                        <p:tgtEl>
                                          <p:spTgt spid="6"/>
                                        </p:tgtEl>
                                      </p:cBhvr>
                                    </p:animEffect>
                                  </p:childTnLst>
                                </p:cTn>
                              </p:par>
                              <p:par>
                                <p:cTn id="28" presetID="0" presetClass="path" presetSubtype="0" accel="50000" decel="50000" fill="hold" grpId="1" nodeType="withEffect">
                                  <p:stCondLst>
                                    <p:cond delay="0"/>
                                  </p:stCondLst>
                                  <p:childTnLst>
                                    <p:animMotion origin="layout" path="M 0 -3.33333E-6 L 0.11771 -0.00509 " pathEditMode="relative" rAng="0" ptsTypes="AA">
                                      <p:cBhvr>
                                        <p:cTn id="29" dur="2000" fill="hold"/>
                                        <p:tgtEl>
                                          <p:spTgt spid="6"/>
                                        </p:tgtEl>
                                        <p:attrNameLst>
                                          <p:attrName>ppt_x</p:attrName>
                                          <p:attrName>ppt_y</p:attrName>
                                        </p:attrNameLst>
                                      </p:cBhvr>
                                      <p:rCtr x="5885" y="-255"/>
                                    </p:animMotion>
                                  </p:childTnLst>
                                </p:cTn>
                              </p:par>
                              <p:par>
                                <p:cTn id="30" presetID="10" presetClass="exit" presetSubtype="0" fill="hold" grpId="1" nodeType="withEffect">
                                  <p:stCondLst>
                                    <p:cond delay="0"/>
                                  </p:stCondLst>
                                  <p:childTnLst>
                                    <p:animEffect transition="out" filter="fade">
                                      <p:cBhvr>
                                        <p:cTn id="31" dur="2000"/>
                                        <p:tgtEl>
                                          <p:spTgt spid="46082"/>
                                        </p:tgtEl>
                                      </p:cBhvr>
                                    </p:animEffect>
                                    <p:set>
                                      <p:cBhvr>
                                        <p:cTn id="32" dur="1" fill="hold">
                                          <p:stCondLst>
                                            <p:cond delay="1999"/>
                                          </p:stCondLst>
                                        </p:cTn>
                                        <p:tgtEl>
                                          <p:spTgt spid="4608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46084"/>
                                        </p:tgtEl>
                                      </p:cBhvr>
                                    </p:animEffect>
                                    <p:set>
                                      <p:cBhvr>
                                        <p:cTn id="35" dur="1" fill="hold">
                                          <p:stCondLst>
                                            <p:cond delay="1999"/>
                                          </p:stCondLst>
                                        </p:cTn>
                                        <p:tgtEl>
                                          <p:spTgt spid="46084"/>
                                        </p:tgtEl>
                                        <p:attrNameLst>
                                          <p:attrName>style.visibility</p:attrName>
                                        </p:attrNameLst>
                                      </p:cBhvr>
                                      <p:to>
                                        <p:strVal val="hidden"/>
                                      </p:to>
                                    </p:set>
                                  </p:childTnLst>
                                </p:cTn>
                              </p:par>
                              <p:par>
                                <p:cTn id="36" presetID="10" presetClass="entr"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0" presetClass="path" presetSubtype="0" accel="50000" decel="50000" fill="hold" grpId="0" nodeType="withEffect">
                                  <p:stCondLst>
                                    <p:cond delay="0"/>
                                  </p:stCondLst>
                                  <p:childTnLst>
                                    <p:animMotion origin="layout" path="M 1.38889E-6 -3.7037E-6 L -0.27969 0.17061 " pathEditMode="relative" rAng="0" ptsTypes="AA">
                                      <p:cBhvr>
                                        <p:cTn id="40" dur="1500" fill="hold"/>
                                        <p:tgtEl>
                                          <p:spTgt spid="8"/>
                                        </p:tgtEl>
                                        <p:attrNameLst>
                                          <p:attrName>ppt_x</p:attrName>
                                          <p:attrName>ppt_y</p:attrName>
                                        </p:attrNameLst>
                                      </p:cBhvr>
                                      <p:rCtr x="-13993" y="8519"/>
                                    </p:animMotion>
                                  </p:childTnLst>
                                </p:cTn>
                              </p:par>
                              <p:par>
                                <p:cTn id="41" presetID="23" presetClass="exit" presetSubtype="32" fill="hold" grpId="2" nodeType="withEffect">
                                  <p:stCondLst>
                                    <p:cond delay="0"/>
                                  </p:stCondLst>
                                  <p:childTnLst>
                                    <p:anim calcmode="lin" valueType="num">
                                      <p:cBhvr>
                                        <p:cTn id="42" dur="1750"/>
                                        <p:tgtEl>
                                          <p:spTgt spid="8"/>
                                        </p:tgtEl>
                                        <p:attrNameLst>
                                          <p:attrName>ppt_w</p:attrName>
                                        </p:attrNameLst>
                                      </p:cBhvr>
                                      <p:tavLst>
                                        <p:tav tm="0">
                                          <p:val>
                                            <p:strVal val="ppt_w"/>
                                          </p:val>
                                        </p:tav>
                                        <p:tav tm="100000">
                                          <p:val>
                                            <p:fltVal val="0"/>
                                          </p:val>
                                        </p:tav>
                                      </p:tavLst>
                                    </p:anim>
                                    <p:anim calcmode="lin" valueType="num">
                                      <p:cBhvr>
                                        <p:cTn id="43" dur="1750"/>
                                        <p:tgtEl>
                                          <p:spTgt spid="8"/>
                                        </p:tgtEl>
                                        <p:attrNameLst>
                                          <p:attrName>ppt_h</p:attrName>
                                        </p:attrNameLst>
                                      </p:cBhvr>
                                      <p:tavLst>
                                        <p:tav tm="0">
                                          <p:val>
                                            <p:strVal val="ppt_h"/>
                                          </p:val>
                                        </p:tav>
                                        <p:tav tm="100000">
                                          <p:val>
                                            <p:fltVal val="0"/>
                                          </p:val>
                                        </p:tav>
                                      </p:tavLst>
                                    </p:anim>
                                    <p:set>
                                      <p:cBhvr>
                                        <p:cTn id="44" dur="1" fill="hold">
                                          <p:stCondLst>
                                            <p:cond delay="1749"/>
                                          </p:stCondLst>
                                        </p:cTn>
                                        <p:tgtEl>
                                          <p:spTgt spid="8"/>
                                        </p:tgtEl>
                                        <p:attrNameLst>
                                          <p:attrName>style.visibility</p:attrName>
                                        </p:attrNameLst>
                                      </p:cBhvr>
                                      <p:to>
                                        <p:strVal val="hidden"/>
                                      </p:to>
                                    </p:set>
                                  </p:childTnLst>
                                </p:cTn>
                              </p:par>
                              <p:par>
                                <p:cTn id="45" presetID="23" presetClass="entr" presetSubtype="16"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childTnLst>
                                </p:cTn>
                              </p:par>
                              <p:par>
                                <p:cTn id="49" presetID="23" presetClass="exit" presetSubtype="16" fill="hold" grpId="1" nodeType="withEffect">
                                  <p:stCondLst>
                                    <p:cond delay="1400"/>
                                  </p:stCondLst>
                                  <p:childTnLst>
                                    <p:anim calcmode="lin" valueType="num">
                                      <p:cBhvr>
                                        <p:cTn id="50" dur="500"/>
                                        <p:tgtEl>
                                          <p:spTgt spid="7"/>
                                        </p:tgtEl>
                                        <p:attrNameLst>
                                          <p:attrName>ppt_w</p:attrName>
                                        </p:attrNameLst>
                                      </p:cBhvr>
                                      <p:tavLst>
                                        <p:tav tm="0">
                                          <p:val>
                                            <p:strVal val="ppt_w"/>
                                          </p:val>
                                        </p:tav>
                                        <p:tav tm="100000">
                                          <p:val>
                                            <p:strVal val="4*ppt_w"/>
                                          </p:val>
                                        </p:tav>
                                      </p:tavLst>
                                    </p:anim>
                                    <p:anim calcmode="lin" valueType="num">
                                      <p:cBhvr>
                                        <p:cTn id="51" dur="500"/>
                                        <p:tgtEl>
                                          <p:spTgt spid="7"/>
                                        </p:tgtEl>
                                        <p:attrNameLst>
                                          <p:attrName>ppt_h</p:attrName>
                                        </p:attrNameLst>
                                      </p:cBhvr>
                                      <p:tavLst>
                                        <p:tav tm="0">
                                          <p:val>
                                            <p:strVal val="ppt_h"/>
                                          </p:val>
                                        </p:tav>
                                        <p:tav tm="100000">
                                          <p:val>
                                            <p:strVal val="4*ppt_h"/>
                                          </p:val>
                                        </p:tav>
                                      </p:tavLst>
                                    </p:anim>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2" nodeType="withEffect">
                                  <p:stCondLst>
                                    <p:cond delay="140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2" grpId="1"/>
      <p:bldP spid="46085" grpId="0"/>
      <p:bldP spid="46085" grpId="3"/>
      <p:bldP spid="46085" grpId="4"/>
      <p:bldP spid="46084" grpId="0"/>
      <p:bldP spid="46084" grpId="1"/>
      <p:bldP spid="6" grpId="1"/>
      <p:bldP spid="6" grpId="4"/>
      <p:bldP spid="7" grpId="0" animBg="1"/>
      <p:bldP spid="7" grpId="1" animBg="1"/>
      <p:bldP spid="7" grpId="2" animBg="1"/>
      <p:bldP spid="8" grpId="0"/>
      <p:bldP spid="8" grpId="1"/>
      <p:bldP spid="8"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best-nature-photographs-of-2012photos-i-like--best-nature-pictures-of-2012-s1wu5ovo"/>
          <p:cNvPicPr>
            <a:picLocks noChangeAspect="1" noChangeArrowheads="1"/>
          </p:cNvPicPr>
          <p:nvPr/>
        </p:nvPicPr>
        <p:blipFill rotWithShape="1">
          <a:blip r:embed="rId3">
            <a:extLst>
              <a:ext uri="{28A0092B-C50C-407E-A947-70E740481C1C}">
                <a14:useLocalDpi xmlns:a14="http://schemas.microsoft.com/office/drawing/2010/main" val="0"/>
              </a:ext>
            </a:extLst>
          </a:blip>
          <a:srcRect l="31763"/>
          <a:stretch/>
        </p:blipFill>
        <p:spPr bwMode="auto">
          <a:xfrm>
            <a:off x="0" y="-9525"/>
            <a:ext cx="9203436" cy="6867525"/>
          </a:xfrm>
          <a:prstGeom prst="rect">
            <a:avLst/>
          </a:prstGeom>
          <a:noFill/>
          <a:extLst>
            <a:ext uri="{909E8E84-426E-40DD-AFC4-6F175D3DCCD1}">
              <a14:hiddenFill xmlns:a14="http://schemas.microsoft.com/office/drawing/2010/main">
                <a:solidFill>
                  <a:srgbClr val="FFFFFF"/>
                </a:solidFill>
              </a14:hiddenFill>
            </a:ext>
          </a:extLst>
        </p:spPr>
      </p:pic>
      <p:sp>
        <p:nvSpPr>
          <p:cNvPr id="44036" name="Rectangle 4"/>
          <p:cNvSpPr>
            <a:spLocks noChangeArrowheads="1"/>
          </p:cNvSpPr>
          <p:nvPr/>
        </p:nvSpPr>
        <p:spPr bwMode="auto">
          <a:xfrm>
            <a:off x="762000" y="7620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Let all those who seek You rejoice and be glad in You; And let those who love Your salvation say continually, "Let God be magnified!"       </a:t>
            </a:r>
            <a:r>
              <a:rPr lang="en-US" altLang="en-US" sz="3200" b="1" i="1" dirty="0"/>
              <a:t>–</a:t>
            </a:r>
            <a:r>
              <a:rPr lang="en-US" altLang="en-US" b="1" i="1" dirty="0"/>
              <a:t> </a:t>
            </a:r>
            <a:r>
              <a:rPr lang="en-US" altLang="en-US" sz="3200" b="1" i="1" dirty="0"/>
              <a:t>Psalm 70:4</a:t>
            </a:r>
            <a:r>
              <a:rPr lang="en-US" altLang="en-US" sz="3200" i="1" dirty="0"/>
              <a:t> </a:t>
            </a:r>
          </a:p>
        </p:txBody>
      </p:sp>
      <p:sp>
        <p:nvSpPr>
          <p:cNvPr id="44037" name="Rectangle 5"/>
          <p:cNvSpPr>
            <a:spLocks noChangeArrowheads="1"/>
          </p:cNvSpPr>
          <p:nvPr/>
        </p:nvSpPr>
        <p:spPr bwMode="auto">
          <a:xfrm>
            <a:off x="685800" y="7620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50800">
                    <a:schemeClr val="tx1"/>
                  </a:glow>
                </a:effectLst>
              </a:rPr>
              <a:t>Let all those who seek You rejoice and be glad in You; And let those who love Your salvation say continually, "Let God be magnified!"       </a:t>
            </a:r>
            <a:r>
              <a:rPr lang="en-US" altLang="en-US" sz="3200" b="1" i="1" dirty="0">
                <a:solidFill>
                  <a:schemeClr val="bg1"/>
                </a:solidFill>
                <a:effectLst>
                  <a:glow rad="50800">
                    <a:schemeClr val="tx1"/>
                  </a:glow>
                </a:effectLst>
              </a:rPr>
              <a:t>–</a:t>
            </a:r>
            <a:r>
              <a:rPr lang="en-US" altLang="en-US" b="1" i="1" dirty="0">
                <a:solidFill>
                  <a:schemeClr val="bg1"/>
                </a:solidFill>
                <a:effectLst>
                  <a:glow rad="50800">
                    <a:schemeClr val="tx1"/>
                  </a:glow>
                </a:effectLst>
              </a:rPr>
              <a:t> </a:t>
            </a:r>
            <a:r>
              <a:rPr lang="en-US" altLang="en-US" sz="3200" b="1" i="1" dirty="0">
                <a:solidFill>
                  <a:schemeClr val="bg1"/>
                </a:solidFill>
                <a:effectLst>
                  <a:glow rad="50800">
                    <a:schemeClr val="tx1"/>
                  </a:glow>
                </a:effectLst>
              </a:rPr>
              <a:t>Psalm 70:4</a:t>
            </a:r>
            <a:r>
              <a:rPr lang="en-US" altLang="en-US" sz="3200" i="1" dirty="0">
                <a:solidFill>
                  <a:schemeClr val="bg1"/>
                </a:solidFill>
                <a:effectLst>
                  <a:glow rad="50800">
                    <a:schemeClr val="tx1"/>
                  </a:glow>
                </a:effectLst>
              </a:rPr>
              <a:t> </a:t>
            </a:r>
          </a:p>
        </p:txBody>
      </p:sp>
      <p:sp>
        <p:nvSpPr>
          <p:cNvPr id="44038" name="Rectangle 6"/>
          <p:cNvSpPr>
            <a:spLocks noChangeArrowheads="1"/>
          </p:cNvSpPr>
          <p:nvPr/>
        </p:nvSpPr>
        <p:spPr bwMode="auto">
          <a:xfrm>
            <a:off x="2377440" y="685800"/>
            <a:ext cx="762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300" b="1" dirty="0"/>
              <a:t> </a:t>
            </a:r>
            <a:r>
              <a:rPr lang="en-US" altLang="en-US" sz="5100" b="1" dirty="0"/>
              <a:t> </a:t>
            </a:r>
            <a:r>
              <a:rPr lang="en-US" altLang="en-US" b="1" dirty="0">
                <a:solidFill>
                  <a:schemeClr val="bg1"/>
                </a:solidFill>
              </a:rPr>
              <a:t>seek</a:t>
            </a:r>
            <a:endParaRPr lang="en-US" altLang="en-US" dirty="0">
              <a:solidFill>
                <a:schemeClr val="bg1"/>
              </a:solidFill>
            </a:endParaRPr>
          </a:p>
        </p:txBody>
      </p:sp>
      <p:sp>
        <p:nvSpPr>
          <p:cNvPr id="44040" name="Rectangle 8"/>
          <p:cNvSpPr>
            <a:spLocks noChangeArrowheads="1"/>
          </p:cNvSpPr>
          <p:nvPr/>
        </p:nvSpPr>
        <p:spPr bwMode="auto">
          <a:xfrm>
            <a:off x="2459736" y="2057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000" b="1" dirty="0"/>
              <a:t> </a:t>
            </a:r>
            <a:r>
              <a:rPr lang="en-US" altLang="en-US" sz="5400" b="1" dirty="0"/>
              <a:t> </a:t>
            </a:r>
            <a:r>
              <a:rPr lang="en-US" altLang="en-US" b="1" dirty="0">
                <a:solidFill>
                  <a:schemeClr val="bg1"/>
                </a:solidFill>
                <a:effectLst>
                  <a:glow rad="63500">
                    <a:schemeClr val="tx1"/>
                  </a:glow>
                </a:effectLst>
              </a:rPr>
              <a:t>love</a:t>
            </a:r>
            <a:endParaRPr lang="en-US" altLang="en-US" dirty="0">
              <a:solidFill>
                <a:schemeClr val="bg1"/>
              </a:solidFill>
              <a:effectLst>
                <a:glow rad="63500">
                  <a:schemeClr val="tx1"/>
                </a:glow>
              </a:effectLst>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440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4038"/>
                                        </p:tgtEl>
                                        <p:attrNameLst>
                                          <p:attrName>style.visibility</p:attrName>
                                        </p:attrNameLst>
                                      </p:cBhvr>
                                      <p:to>
                                        <p:strVal val="visible"/>
                                      </p:to>
                                    </p:set>
                                  </p:childTnLst>
                                </p:cTn>
                              </p:par>
                              <p:par>
                                <p:cTn id="9" presetID="51" presetClass="entr" presetSubtype="0" fill="hold" grpId="0" nodeType="with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fade">
                                      <p:cBhvr>
                                        <p:cTn id="11" dur="770" decel="100000"/>
                                        <p:tgtEl>
                                          <p:spTgt spid="44036"/>
                                        </p:tgtEl>
                                      </p:cBhvr>
                                    </p:animEffect>
                                    <p:animScale>
                                      <p:cBhvr>
                                        <p:cTn id="12" dur="770" decel="100000"/>
                                        <p:tgtEl>
                                          <p:spTgt spid="44036"/>
                                        </p:tgtEl>
                                      </p:cBhvr>
                                      <p:from x="10000" y="10000"/>
                                      <p:to x="200000" y="450000"/>
                                    </p:animScale>
                                    <p:animScale>
                                      <p:cBhvr>
                                        <p:cTn id="13" dur="1230" accel="100000" fill="hold">
                                          <p:stCondLst>
                                            <p:cond delay="770"/>
                                          </p:stCondLst>
                                        </p:cTn>
                                        <p:tgtEl>
                                          <p:spTgt spid="44036"/>
                                        </p:tgtEl>
                                      </p:cBhvr>
                                      <p:from x="200000" y="450000"/>
                                      <p:to x="100000" y="100000"/>
                                    </p:animScale>
                                    <p:set>
                                      <p:cBhvr>
                                        <p:cTn id="14" dur="770" fill="hold"/>
                                        <p:tgtEl>
                                          <p:spTgt spid="44036"/>
                                        </p:tgtEl>
                                        <p:attrNameLst>
                                          <p:attrName>ppt_x</p:attrName>
                                        </p:attrNameLst>
                                      </p:cBhvr>
                                      <p:to>
                                        <p:strVal val="(0.5)"/>
                                      </p:to>
                                    </p:set>
                                    <p:anim from="(0.5)" to="(#ppt_x)" calcmode="lin" valueType="num">
                                      <p:cBhvr>
                                        <p:cTn id="15" dur="1230" accel="100000" fill="hold">
                                          <p:stCondLst>
                                            <p:cond delay="770"/>
                                          </p:stCondLst>
                                        </p:cTn>
                                        <p:tgtEl>
                                          <p:spTgt spid="44036"/>
                                        </p:tgtEl>
                                        <p:attrNameLst>
                                          <p:attrName>ppt_x</p:attrName>
                                        </p:attrNameLst>
                                      </p:cBhvr>
                                    </p:anim>
                                    <p:set>
                                      <p:cBhvr>
                                        <p:cTn id="16" dur="770" fill="hold"/>
                                        <p:tgtEl>
                                          <p:spTgt spid="44036"/>
                                        </p:tgtEl>
                                        <p:attrNameLst>
                                          <p:attrName>ppt_y</p:attrName>
                                        </p:attrNameLst>
                                      </p:cBhvr>
                                      <p:to>
                                        <p:strVal val="(#ppt_y+0.4)"/>
                                      </p:to>
                                    </p:set>
                                    <p:anim from="(#ppt_y+0.4)" to="(#ppt_y)" calcmode="lin" valueType="num">
                                      <p:cBhvr>
                                        <p:cTn id="17" dur="1230" accel="100000" fill="hold">
                                          <p:stCondLst>
                                            <p:cond delay="770"/>
                                          </p:stCondLst>
                                        </p:cTn>
                                        <p:tgtEl>
                                          <p:spTgt spid="44036"/>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44037"/>
                                        </p:tgtEl>
                                        <p:attrNameLst>
                                          <p:attrName>style.visibility</p:attrName>
                                        </p:attrNameLst>
                                      </p:cBhvr>
                                      <p:to>
                                        <p:strVal val="visible"/>
                                      </p:to>
                                    </p:set>
                                    <p:animEffect transition="in" filter="fade">
                                      <p:cBhvr>
                                        <p:cTn id="20" dur="770" decel="100000"/>
                                        <p:tgtEl>
                                          <p:spTgt spid="44037"/>
                                        </p:tgtEl>
                                      </p:cBhvr>
                                    </p:animEffect>
                                    <p:animScale>
                                      <p:cBhvr>
                                        <p:cTn id="21" dur="770" decel="100000"/>
                                        <p:tgtEl>
                                          <p:spTgt spid="44037"/>
                                        </p:tgtEl>
                                      </p:cBhvr>
                                      <p:from x="10000" y="10000"/>
                                      <p:to x="200000" y="450000"/>
                                    </p:animScale>
                                    <p:animScale>
                                      <p:cBhvr>
                                        <p:cTn id="22" dur="1230" accel="100000" fill="hold">
                                          <p:stCondLst>
                                            <p:cond delay="770"/>
                                          </p:stCondLst>
                                        </p:cTn>
                                        <p:tgtEl>
                                          <p:spTgt spid="44037"/>
                                        </p:tgtEl>
                                      </p:cBhvr>
                                      <p:from x="200000" y="450000"/>
                                      <p:to x="100000" y="100000"/>
                                    </p:animScale>
                                    <p:set>
                                      <p:cBhvr>
                                        <p:cTn id="23" dur="770" fill="hold"/>
                                        <p:tgtEl>
                                          <p:spTgt spid="44037"/>
                                        </p:tgtEl>
                                        <p:attrNameLst>
                                          <p:attrName>ppt_x</p:attrName>
                                        </p:attrNameLst>
                                      </p:cBhvr>
                                      <p:to>
                                        <p:strVal val="(0.5)"/>
                                      </p:to>
                                    </p:set>
                                    <p:anim from="(0.5)" to="(#ppt_x)" calcmode="lin" valueType="num">
                                      <p:cBhvr>
                                        <p:cTn id="24" dur="1230" accel="100000" fill="hold">
                                          <p:stCondLst>
                                            <p:cond delay="770"/>
                                          </p:stCondLst>
                                        </p:cTn>
                                        <p:tgtEl>
                                          <p:spTgt spid="44037"/>
                                        </p:tgtEl>
                                        <p:attrNameLst>
                                          <p:attrName>ppt_x</p:attrName>
                                        </p:attrNameLst>
                                      </p:cBhvr>
                                    </p:anim>
                                    <p:set>
                                      <p:cBhvr>
                                        <p:cTn id="25" dur="770" fill="hold"/>
                                        <p:tgtEl>
                                          <p:spTgt spid="44037"/>
                                        </p:tgtEl>
                                        <p:attrNameLst>
                                          <p:attrName>ppt_y</p:attrName>
                                        </p:attrNameLst>
                                      </p:cBhvr>
                                      <p:to>
                                        <p:strVal val="(#ppt_y+0.4)"/>
                                      </p:to>
                                    </p:set>
                                    <p:anim from="(#ppt_y+0.4)" to="(#ppt_y)" calcmode="lin" valueType="num">
                                      <p:cBhvr>
                                        <p:cTn id="26" dur="1230" accel="100000" fill="hold">
                                          <p:stCondLst>
                                            <p:cond delay="770"/>
                                          </p:stCondLst>
                                        </p:cTn>
                                        <p:tgtEl>
                                          <p:spTgt spid="44037"/>
                                        </p:tgtEl>
                                        <p:attrNameLst>
                                          <p:attrName>ppt_y</p:attrName>
                                        </p:attrNameLst>
                                      </p:cBhvr>
                                    </p:anim>
                                  </p:childTnLst>
                                </p:cTn>
                              </p:par>
                            </p:childTnLst>
                          </p:cTn>
                        </p:par>
                        <p:par>
                          <p:cTn id="27" fill="hold" nodeType="afterGroup">
                            <p:stCondLst>
                              <p:cond delay="2000"/>
                            </p:stCondLst>
                            <p:childTnLst>
                              <p:par>
                                <p:cTn id="28" presetID="10" presetClass="exit" presetSubtype="0" fill="hold" grpId="1" nodeType="afterEffect">
                                  <p:stCondLst>
                                    <p:cond delay="0"/>
                                  </p:stCondLst>
                                  <p:childTnLst>
                                    <p:animEffect transition="out" filter="fade">
                                      <p:cBhvr>
                                        <p:cTn id="29" dur="500"/>
                                        <p:tgtEl>
                                          <p:spTgt spid="44038"/>
                                        </p:tgtEl>
                                      </p:cBhvr>
                                    </p:animEffect>
                                    <p:set>
                                      <p:cBhvr>
                                        <p:cTn id="30" dur="1" fill="hold">
                                          <p:stCondLst>
                                            <p:cond delay="499"/>
                                          </p:stCondLst>
                                        </p:cTn>
                                        <p:tgtEl>
                                          <p:spTgt spid="4403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040"/>
                                        </p:tgtEl>
                                        <p:attrNameLst>
                                          <p:attrName>style.visibility</p:attrName>
                                        </p:attrNameLst>
                                      </p:cBhvr>
                                      <p:to>
                                        <p:strVal val="visible"/>
                                      </p:to>
                                    </p:set>
                                    <p:animEffect transition="in" filter="fade">
                                      <p:cBhvr>
                                        <p:cTn id="35" dur="100"/>
                                        <p:tgtEl>
                                          <p:spTgt spid="44040"/>
                                        </p:tgtEl>
                                      </p:cBhvr>
                                    </p:animEffect>
                                  </p:childTnLst>
                                </p:cTn>
                              </p:par>
                              <p:par>
                                <p:cTn id="36" presetID="6" presetClass="emph" presetSubtype="0" fill="hold" grpId="3" nodeType="withEffect">
                                  <p:stCondLst>
                                    <p:cond delay="0"/>
                                  </p:stCondLst>
                                  <p:childTnLst>
                                    <p:animScale>
                                      <p:cBhvr>
                                        <p:cTn id="37" dur="2000" fill="hold"/>
                                        <p:tgtEl>
                                          <p:spTgt spid="44040"/>
                                        </p:tgtEl>
                                      </p:cBhvr>
                                      <p:by x="82000" y="82000"/>
                                    </p:animScale>
                                  </p:childTnLst>
                                </p:cTn>
                              </p:par>
                              <p:par>
                                <p:cTn id="38" presetID="0" presetClass="path" presetSubtype="0" accel="50000" decel="50000" fill="hold" grpId="2" nodeType="withEffect">
                                  <p:stCondLst>
                                    <p:cond delay="0"/>
                                  </p:stCondLst>
                                  <p:childTnLst>
                                    <p:animMotion origin="layout" path="M -3.61111E-6 3.33333E-6 L 0.16684 0.35509 " pathEditMode="relative" rAng="0" ptsTypes="AA">
                                      <p:cBhvr>
                                        <p:cTn id="39" dur="2000" fill="hold"/>
                                        <p:tgtEl>
                                          <p:spTgt spid="44040"/>
                                        </p:tgtEl>
                                        <p:attrNameLst>
                                          <p:attrName>ppt_x</p:attrName>
                                          <p:attrName>ppt_y</p:attrName>
                                        </p:attrNameLst>
                                      </p:cBhvr>
                                      <p:rCtr x="8333" y="17755"/>
                                    </p:animMotion>
                                  </p:childTnLst>
                                </p:cTn>
                              </p:par>
                              <p:par>
                                <p:cTn id="40" presetID="10" presetClass="exit" presetSubtype="0" fill="hold" grpId="1" nodeType="withEffect">
                                  <p:stCondLst>
                                    <p:cond delay="0"/>
                                  </p:stCondLst>
                                  <p:childTnLst>
                                    <p:animEffect transition="out" filter="fade">
                                      <p:cBhvr>
                                        <p:cTn id="41" dur="2000"/>
                                        <p:tgtEl>
                                          <p:spTgt spid="44036"/>
                                        </p:tgtEl>
                                      </p:cBhvr>
                                    </p:animEffect>
                                    <p:set>
                                      <p:cBhvr>
                                        <p:cTn id="42" dur="1" fill="hold">
                                          <p:stCondLst>
                                            <p:cond delay="1999"/>
                                          </p:stCondLst>
                                        </p:cTn>
                                        <p:tgtEl>
                                          <p:spTgt spid="4403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44037"/>
                                        </p:tgtEl>
                                      </p:cBhvr>
                                    </p:animEffect>
                                    <p:set>
                                      <p:cBhvr>
                                        <p:cTn id="45" dur="1" fill="hold">
                                          <p:stCondLst>
                                            <p:cond delay="1999"/>
                                          </p:stCondLst>
                                        </p:cTn>
                                        <p:tgtEl>
                                          <p:spTgt spid="44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6" grpId="1"/>
      <p:bldP spid="44037" grpId="0"/>
      <p:bldP spid="44037" grpId="1"/>
      <p:bldP spid="44038" grpId="0"/>
      <p:bldP spid="44038" grpId="1"/>
      <p:bldP spid="44038" grpId="2"/>
      <p:bldP spid="44040" grpId="0"/>
      <p:bldP spid="44040" grpId="2"/>
      <p:bldP spid="44040" grpId="3"/>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5" name="Picture 3" descr="e7b635883e88b6fb995a189d0d8ace33e4e51f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ctrTitle"/>
          </p:nvPr>
        </p:nvSpPr>
        <p:spPr>
          <a:xfrm>
            <a:off x="685800" y="2971800"/>
            <a:ext cx="7772400" cy="2590800"/>
          </a:xfrm>
        </p:spPr>
        <p:txBody>
          <a:bodyPr>
            <a:scene3d>
              <a:camera prst="orthographicFront"/>
              <a:lightRig rig="twoPt" dir="tl"/>
            </a:scene3d>
            <a:sp3d extrusionH="57150" contourW="25400" prstMaterial="plastic">
              <a:bevelT w="25400" h="55880"/>
              <a:contourClr>
                <a:srgbClr val="FFC000"/>
              </a:contourClr>
            </a:sp3d>
          </a:bodyPr>
          <a:lstStyle/>
          <a:p>
            <a:r>
              <a:rPr lang="en-US" altLang="en-US" b="1" spc="50" dirty="0">
                <a:ln w="11430"/>
                <a:gradFill>
                  <a:gsLst>
                    <a:gs pos="0">
                      <a:srgbClr val="8488C4"/>
                    </a:gs>
                    <a:gs pos="53000">
                      <a:srgbClr val="D4DEFF"/>
                    </a:gs>
                    <a:gs pos="83000">
                      <a:srgbClr val="D4DEFF"/>
                    </a:gs>
                    <a:gs pos="100000">
                      <a:srgbClr val="96AB94"/>
                    </a:gs>
                  </a:gsLst>
                  <a:lin ang="5400000" scaled="0"/>
                </a:gradFill>
                <a:effectLst>
                  <a:glow rad="101600">
                    <a:schemeClr val="tx1"/>
                  </a:glow>
                  <a:outerShdw blurRad="76200" dist="50800" dir="5400000" algn="tl" rotWithShape="0">
                    <a:srgbClr val="000000">
                      <a:alpha val="65000"/>
                    </a:srgbClr>
                  </a:outerShdw>
                </a:effectLst>
              </a:rPr>
              <a:t>If I say, "My foot slips," Your mercy, O LORD, will hold me up. </a:t>
            </a:r>
            <a:r>
              <a:rPr lang="en-US" altLang="en-US" sz="3200" b="1" i="1" spc="50" dirty="0">
                <a:ln w="11430"/>
                <a:gradFill>
                  <a:gsLst>
                    <a:gs pos="0">
                      <a:srgbClr val="8488C4"/>
                    </a:gs>
                    <a:gs pos="53000">
                      <a:srgbClr val="D4DEFF"/>
                    </a:gs>
                    <a:gs pos="83000">
                      <a:srgbClr val="D4DEFF"/>
                    </a:gs>
                    <a:gs pos="100000">
                      <a:srgbClr val="96AB94"/>
                    </a:gs>
                  </a:gsLst>
                  <a:lin ang="5400000" scaled="0"/>
                </a:gradFill>
                <a:effectLst>
                  <a:glow rad="101600">
                    <a:schemeClr val="tx1"/>
                  </a:glow>
                  <a:outerShdw blurRad="76200" dist="50800" dir="5400000" algn="tl" rotWithShape="0">
                    <a:srgbClr val="000000">
                      <a:alpha val="65000"/>
                    </a:srgbClr>
                  </a:outerShdw>
                </a:effectLst>
              </a:rPr>
              <a:t>– Psalms 94:18</a:t>
            </a:r>
          </a:p>
        </p:txBody>
      </p:sp>
      <p:sp>
        <p:nvSpPr>
          <p:cNvPr id="8" name="Title 1"/>
          <p:cNvSpPr txBox="1">
            <a:spLocks/>
          </p:cNvSpPr>
          <p:nvPr/>
        </p:nvSpPr>
        <p:spPr bwMode="auto">
          <a:xfrm>
            <a:off x="457200" y="11430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101600">
                    <a:schemeClr val="tx1"/>
                  </a:glow>
                  <a:outerShdw blurRad="76200" dist="50800" dir="5400000" algn="tl" rotWithShape="0">
                    <a:srgbClr val="000000">
                      <a:alpha val="65000"/>
                    </a:srgbClr>
                  </a:outerShdw>
                </a:effectLst>
              </a:rPr>
              <a:t>Not that I have already attained, or am already perfected; but I press on, that I may lay hold of that for which Christ Jesus has also laid hold of me. </a:t>
            </a:r>
            <a:r>
              <a:rPr lang="en-US" sz="3200" b="1" i="1" spc="50" dirty="0">
                <a:ln w="11430"/>
                <a:gradFill>
                  <a:gsLst>
                    <a:gs pos="0">
                      <a:srgbClr val="8488C4"/>
                    </a:gs>
                    <a:gs pos="53000">
                      <a:srgbClr val="D4DEFF"/>
                    </a:gs>
                    <a:gs pos="83000">
                      <a:srgbClr val="D4DEFF"/>
                    </a:gs>
                    <a:gs pos="100000">
                      <a:srgbClr val="96AB94"/>
                    </a:gs>
                  </a:gsLst>
                  <a:lin ang="5400000" scaled="0"/>
                </a:gradFill>
                <a:effectLst>
                  <a:glow rad="101600">
                    <a:schemeClr val="tx1"/>
                  </a:glow>
                  <a:outerShdw blurRad="76200" dist="50800" dir="5400000" algn="tl" rotWithShape="0">
                    <a:srgbClr val="000000">
                      <a:alpha val="65000"/>
                    </a:srgbClr>
                  </a:outerShdw>
                </a:effectLst>
              </a:rPr>
              <a:t>– Philippians 3:12 </a:t>
            </a:r>
          </a:p>
        </p:txBody>
      </p:sp>
      <p:sp>
        <p:nvSpPr>
          <p:cNvPr id="11" name="Title 1">
            <a:extLst>
              <a:ext uri="{FF2B5EF4-FFF2-40B4-BE49-F238E27FC236}">
                <a16:creationId xmlns:a16="http://schemas.microsoft.com/office/drawing/2014/main" id="{10D39F0D-2203-4404-8968-BA7560520918}"/>
              </a:ext>
            </a:extLst>
          </p:cNvPr>
          <p:cNvSpPr txBox="1">
            <a:spLocks/>
          </p:cNvSpPr>
          <p:nvPr/>
        </p:nvSpPr>
        <p:spPr bwMode="auto">
          <a:xfrm>
            <a:off x="1251501" y="4500299"/>
            <a:ext cx="1472281" cy="8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63500">
                    <a:schemeClr val="tx1"/>
                  </a:glow>
                  <a:outerShdw blurRad="76200" dist="50800" dir="5400000" algn="tl" rotWithShape="0">
                    <a:srgbClr val="000000">
                      <a:alpha val="65000"/>
                    </a:srgbClr>
                  </a:outerShdw>
                </a:effectLst>
              </a:rPr>
              <a:t>hold</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63500">
                  <a:schemeClr val="tx1"/>
                </a:glow>
                <a:outerShdw blurRad="76200" dist="50800" dir="5400000" algn="tl" rotWithShape="0">
                  <a:srgbClr val="000000">
                    <a:alpha val="65000"/>
                  </a:srgbClr>
                </a:outerShdw>
              </a:effectLst>
            </a:endParaRPr>
          </a:p>
        </p:txBody>
      </p:sp>
      <p:pic>
        <p:nvPicPr>
          <p:cNvPr id="23556" name="Picture 4" descr="rope_cli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32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phd-lifebe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563" y="0"/>
            <a:ext cx="66754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dream-lad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old-testament1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663575"/>
            <a:ext cx="3581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16827E3-A1F6-48F1-999D-DDCEB20525C0}"/>
              </a:ext>
            </a:extLst>
          </p:cNvPr>
          <p:cNvSpPr txBox="1">
            <a:spLocks/>
          </p:cNvSpPr>
          <p:nvPr/>
        </p:nvSpPr>
        <p:spPr bwMode="auto">
          <a:xfrm>
            <a:off x="4081101" y="3247090"/>
            <a:ext cx="1929114" cy="8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rPr>
              <a:t>hold</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endParaRPr>
          </a:p>
        </p:txBody>
      </p:sp>
      <p:sp>
        <p:nvSpPr>
          <p:cNvPr id="10" name="Title 1">
            <a:extLst>
              <a:ext uri="{FF2B5EF4-FFF2-40B4-BE49-F238E27FC236}">
                <a16:creationId xmlns:a16="http://schemas.microsoft.com/office/drawing/2014/main" id="{C10D7D0B-4FEC-4E98-848D-DC14E10DFBC4}"/>
              </a:ext>
            </a:extLst>
          </p:cNvPr>
          <p:cNvSpPr txBox="1">
            <a:spLocks/>
          </p:cNvSpPr>
          <p:nvPr/>
        </p:nvSpPr>
        <p:spPr bwMode="auto">
          <a:xfrm>
            <a:off x="3523496" y="1452355"/>
            <a:ext cx="2231845" cy="8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rPr>
              <a:t>Heaven</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endParaRPr>
          </a:p>
        </p:txBody>
      </p:sp>
      <p:sp>
        <p:nvSpPr>
          <p:cNvPr id="4" name="Arrow: Left-Right 3">
            <a:extLst>
              <a:ext uri="{FF2B5EF4-FFF2-40B4-BE49-F238E27FC236}">
                <a16:creationId xmlns:a16="http://schemas.microsoft.com/office/drawing/2014/main" id="{E1E77363-F7A5-4D07-B468-ADEBD70602C1}"/>
              </a:ext>
            </a:extLst>
          </p:cNvPr>
          <p:cNvSpPr/>
          <p:nvPr/>
        </p:nvSpPr>
        <p:spPr>
          <a:xfrm rot="19868278">
            <a:off x="2901497" y="4257701"/>
            <a:ext cx="1674908" cy="301558"/>
          </a:xfrm>
          <a:prstGeom prst="leftRightArrow">
            <a:avLst>
              <a:gd name="adj1" fmla="val 39657"/>
              <a:gd name="adj2" fmla="val 70817"/>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73F06F-8B97-433C-8D9F-6731D4D775FE}"/>
              </a:ext>
            </a:extLst>
          </p:cNvPr>
          <p:cNvSpPr>
            <a:spLocks noChangeArrowheads="1"/>
          </p:cNvSpPr>
          <p:nvPr/>
        </p:nvSpPr>
        <p:spPr bwMode="auto">
          <a:xfrm>
            <a:off x="2334638" y="4007013"/>
            <a:ext cx="3786978" cy="69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a:ln>
                  <a:noFill/>
                </a:ln>
                <a:solidFill>
                  <a:srgbClr val="CC9900"/>
                </a:solidFill>
                <a:effectLst>
                  <a:glow rad="38100">
                    <a:schemeClr val="tx1"/>
                  </a:glow>
                </a:effectLst>
                <a:uLnTx/>
                <a:uFillTx/>
                <a:latin typeface="Arial" panose="020B0604020202020204" pitchFamily="34" charset="0"/>
                <a:cs typeface="Arial" panose="020B0604020202020204" pitchFamily="34" charset="0"/>
              </a:rPr>
              <a:t>Christ Jesus</a:t>
            </a:r>
            <a:endParaRPr kumimoji="0" lang="en-US" sz="4500" b="1" i="1" u="none" strike="noStrike" kern="1200" cap="none" spc="0" normalizeH="0" baseline="0" noProof="0" dirty="0">
              <a:ln>
                <a:noFill/>
              </a:ln>
              <a:solidFill>
                <a:srgbClr val="CC9900"/>
              </a:solidFill>
              <a:effectLst>
                <a:glow rad="38100">
                  <a:schemeClr val="tx1"/>
                </a:glow>
              </a:effectLst>
              <a:uLnTx/>
              <a:uFillTx/>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027DEE98-AC69-44E3-AD79-26DF90920472}"/>
              </a:ext>
            </a:extLst>
          </p:cNvPr>
          <p:cNvSpPr txBox="1">
            <a:spLocks/>
          </p:cNvSpPr>
          <p:nvPr/>
        </p:nvSpPr>
        <p:spPr bwMode="auto">
          <a:xfrm>
            <a:off x="1634984" y="4589571"/>
            <a:ext cx="1472281" cy="8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rPr>
              <a:t>hold</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endParaRPr>
          </a:p>
        </p:txBody>
      </p:sp>
      <p:sp>
        <p:nvSpPr>
          <p:cNvPr id="17" name="Title 1">
            <a:extLst>
              <a:ext uri="{FF2B5EF4-FFF2-40B4-BE49-F238E27FC236}">
                <a16:creationId xmlns:a16="http://schemas.microsoft.com/office/drawing/2014/main" id="{9B4100A8-546A-4F11-941B-306C07A782DB}"/>
              </a:ext>
            </a:extLst>
          </p:cNvPr>
          <p:cNvSpPr txBox="1">
            <a:spLocks/>
          </p:cNvSpPr>
          <p:nvPr/>
        </p:nvSpPr>
        <p:spPr bwMode="auto">
          <a:xfrm>
            <a:off x="4312674" y="3247153"/>
            <a:ext cx="1472281" cy="8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contourW="25400" prstMaterial="plastic">
              <a:bevelT w="38100" h="55880"/>
              <a:contourClr>
                <a:srgbClr val="FFC000"/>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rPr>
              <a:t>hold</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76200">
                  <a:schemeClr val="tx1"/>
                </a:glow>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355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5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fade">
                                      <p:cBhvr>
                                        <p:cTn id="13" dur="1000"/>
                                        <p:tgtEl>
                                          <p:spTgt spid="23554"/>
                                        </p:tgtEl>
                                      </p:cBhvr>
                                    </p:animEffect>
                                    <p:anim calcmode="lin" valueType="num">
                                      <p:cBhvr>
                                        <p:cTn id="14" dur="1000" fill="hold"/>
                                        <p:tgtEl>
                                          <p:spTgt spid="23554"/>
                                        </p:tgtEl>
                                        <p:attrNameLst>
                                          <p:attrName>ppt_x</p:attrName>
                                        </p:attrNameLst>
                                      </p:cBhvr>
                                      <p:tavLst>
                                        <p:tav tm="0">
                                          <p:val>
                                            <p:strVal val="#ppt_x"/>
                                          </p:val>
                                        </p:tav>
                                        <p:tav tm="100000">
                                          <p:val>
                                            <p:strVal val="#ppt_x"/>
                                          </p:val>
                                        </p:tav>
                                      </p:tavLst>
                                    </p:anim>
                                    <p:anim calcmode="lin" valueType="num">
                                      <p:cBhvr>
                                        <p:cTn id="15"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42" presetClass="path" presetSubtype="0" accel="50000" decel="50000" fill="hold" grpId="3" nodeType="withEffect">
                                  <p:stCondLst>
                                    <p:cond delay="0"/>
                                  </p:stCondLst>
                                  <p:childTnLst>
                                    <p:animMotion origin="layout" path="M -1.11111E-6 -3.7037E-7 L 0.33472 -0.18125 " pathEditMode="relative" rAng="0" ptsTypes="AA">
                                      <p:cBhvr>
                                        <p:cTn id="21" dur="1750" fill="hold"/>
                                        <p:tgtEl>
                                          <p:spTgt spid="11"/>
                                        </p:tgtEl>
                                        <p:attrNameLst>
                                          <p:attrName>ppt_x</p:attrName>
                                          <p:attrName>ppt_y</p:attrName>
                                        </p:attrNameLst>
                                      </p:cBhvr>
                                      <p:rCtr x="16736" y="-9074"/>
                                    </p:animMotion>
                                  </p:childTnLst>
                                </p:cTn>
                              </p:par>
                              <p:par>
                                <p:cTn id="22" presetID="55" presetClass="entr" presetSubtype="0"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par>
                                <p:cTn id="27" presetID="47" presetClass="exit" presetSubtype="0" fill="hold" grpId="1" nodeType="withEffect">
                                  <p:stCondLst>
                                    <p:cond delay="0"/>
                                  </p:stCondLst>
                                  <p:childTnLst>
                                    <p:animEffect transition="out" filter="fade">
                                      <p:cBhvr>
                                        <p:cTn id="28" dur="1000"/>
                                        <p:tgtEl>
                                          <p:spTgt spid="23554"/>
                                        </p:tgtEl>
                                      </p:cBhvr>
                                    </p:animEffect>
                                    <p:anim calcmode="lin" valueType="num">
                                      <p:cBhvr>
                                        <p:cTn id="29" dur="1000"/>
                                        <p:tgtEl>
                                          <p:spTgt spid="23554"/>
                                        </p:tgtEl>
                                        <p:attrNameLst>
                                          <p:attrName>ppt_x</p:attrName>
                                        </p:attrNameLst>
                                      </p:cBhvr>
                                      <p:tavLst>
                                        <p:tav tm="0">
                                          <p:val>
                                            <p:strVal val="ppt_x"/>
                                          </p:val>
                                        </p:tav>
                                        <p:tav tm="100000">
                                          <p:val>
                                            <p:strVal val="ppt_x"/>
                                          </p:val>
                                        </p:tav>
                                      </p:tavLst>
                                    </p:anim>
                                    <p:anim calcmode="lin" valueType="num">
                                      <p:cBhvr>
                                        <p:cTn id="30" dur="1000"/>
                                        <p:tgtEl>
                                          <p:spTgt spid="23554"/>
                                        </p:tgtEl>
                                        <p:attrNameLst>
                                          <p:attrName>ppt_y</p:attrName>
                                        </p:attrNameLst>
                                      </p:cBhvr>
                                      <p:tavLst>
                                        <p:tav tm="0">
                                          <p:val>
                                            <p:strVal val="ppt_y"/>
                                          </p:val>
                                        </p:tav>
                                        <p:tav tm="100000">
                                          <p:val>
                                            <p:strVal val="ppt_y-.1"/>
                                          </p:val>
                                        </p:tav>
                                      </p:tavLst>
                                    </p:anim>
                                    <p:set>
                                      <p:cBhvr>
                                        <p:cTn id="31" dur="1" fill="hold">
                                          <p:stCondLst>
                                            <p:cond delay="999"/>
                                          </p:stCondLst>
                                        </p:cTn>
                                        <p:tgtEl>
                                          <p:spTgt spid="23554"/>
                                        </p:tgtEl>
                                        <p:attrNameLst>
                                          <p:attrName>style.visibility</p:attrName>
                                        </p:attrNameLst>
                                      </p:cBhvr>
                                      <p:to>
                                        <p:strVal val="hidden"/>
                                      </p:to>
                                    </p:set>
                                  </p:childTnLst>
                                </p:cTn>
                              </p:par>
                            </p:childTnLst>
                          </p:cTn>
                        </p:par>
                        <p:par>
                          <p:cTn id="32" fill="hold">
                            <p:stCondLst>
                              <p:cond delay="2000"/>
                            </p:stCondLst>
                            <p:childTnLst>
                              <p:par>
                                <p:cTn id="33" presetID="10" presetClass="exit" presetSubtype="0" fill="hold" grpId="2" nodeType="afterEffect">
                                  <p:stCondLst>
                                    <p:cond delay="0"/>
                                  </p:stCondLst>
                                  <p:childTnLst>
                                    <p:animEffect transition="out" filter="fade">
                                      <p:cBhvr>
                                        <p:cTn id="34" dur="250"/>
                                        <p:tgtEl>
                                          <p:spTgt spid="11"/>
                                        </p:tgtEl>
                                      </p:cBhvr>
                                    </p:animEffect>
                                    <p:set>
                                      <p:cBhvr>
                                        <p:cTn id="35" dur="1" fill="hold">
                                          <p:stCondLst>
                                            <p:cond delay="24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stCondLst>
                                            <p:cond delay="0"/>
                                          </p:stCondLst>
                                        </p:cTn>
                                        <p:tgtEl>
                                          <p:spTgt spid="12"/>
                                        </p:tgtEl>
                                      </p:cBhvr>
                                    </p:animEffect>
                                    <p:anim to="" calcmode="lin" valueType="num">
                                      <p:cBhvr>
                                        <p:cTn id="41"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43" fill="hold">
                            <p:stCondLst>
                              <p:cond delay="100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12"/>
                                        </p:tgtEl>
                                      </p:cBhvr>
                                    </p:animEffect>
                                    <p:animScale>
                                      <p:cBhvr>
                                        <p:cTn id="46" dur="250" autoRev="1" fill="hold"/>
                                        <p:tgtEl>
                                          <p:spTgt spid="1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outVertical)">
                                      <p:cBhvr>
                                        <p:cTn id="51" dur="500"/>
                                        <p:tgtEl>
                                          <p:spTgt spid="4"/>
                                        </p:tgtEl>
                                      </p:cBhvr>
                                    </p:animEffect>
                                  </p:childTnLst>
                                </p:cTn>
                              </p:par>
                            </p:childTnLst>
                          </p:cTn>
                        </p:par>
                        <p:par>
                          <p:cTn id="52" fill="hold">
                            <p:stCondLst>
                              <p:cond delay="500"/>
                            </p:stCondLst>
                            <p:childTnLst>
                              <p:par>
                                <p:cTn id="53" presetID="1" presetClass="entr" presetSubtype="0" fill="hold" grpId="0" nodeType="afterEffect">
                                  <p:stCondLst>
                                    <p:cond delay="250"/>
                                  </p:stCondLst>
                                  <p:iterate type="lt">
                                    <p:tmAbs val="0"/>
                                  </p:iterate>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250"/>
                                  </p:stCondLst>
                                  <p:iterate type="lt">
                                    <p:tmAbs val="0"/>
                                  </p:iterate>
                                  <p:childTnLst>
                                    <p:set>
                                      <p:cBhvr>
                                        <p:cTn id="56" dur="1" fill="hold">
                                          <p:stCondLst>
                                            <p:cond delay="0"/>
                                          </p:stCondLst>
                                        </p:cTn>
                                        <p:tgtEl>
                                          <p:spTgt spid="17"/>
                                        </p:tgtEl>
                                        <p:attrNameLst>
                                          <p:attrName>style.visibility</p:attrName>
                                        </p:attrNameLst>
                                      </p:cBhvr>
                                      <p:to>
                                        <p:strVal val="visible"/>
                                      </p:to>
                                    </p:set>
                                  </p:childTnLst>
                                </p:cTn>
                              </p:par>
                              <p:par>
                                <p:cTn id="57" presetID="34" presetClass="emph" presetSubtype="0" fill="hold" grpId="2" nodeType="withEffect">
                                  <p:stCondLst>
                                    <p:cond delay="250"/>
                                  </p:stCondLst>
                                  <p:iterate type="lt">
                                    <p:tmPct val="10000"/>
                                  </p:iterate>
                                  <p:childTnLst>
                                    <p:animMotion origin="layout" path="M -1.38889E-6 -3.33333E-6 L 0.15486 -0.0949 " pathEditMode="relative" rAng="0" ptsTypes="AA">
                                      <p:cBhvr>
                                        <p:cTn id="58" dur="500" accel="50000" decel="50000" autoRev="1" fill="hold">
                                          <p:stCondLst>
                                            <p:cond delay="0"/>
                                          </p:stCondLst>
                                        </p:cTn>
                                        <p:tgtEl>
                                          <p:spTgt spid="16"/>
                                        </p:tgtEl>
                                        <p:attrNameLst>
                                          <p:attrName>ppt_x</p:attrName>
                                          <p:attrName>ppt_y</p:attrName>
                                        </p:attrNameLst>
                                      </p:cBhvr>
                                      <p:rCtr x="7743" y="-4745"/>
                                    </p:animMotion>
                                    <p:animRot by="1500000">
                                      <p:cBhvr>
                                        <p:cTn id="59" dur="250" fill="hold">
                                          <p:stCondLst>
                                            <p:cond delay="0"/>
                                          </p:stCondLst>
                                        </p:cTn>
                                        <p:tgtEl>
                                          <p:spTgt spid="16"/>
                                        </p:tgtEl>
                                        <p:attrNameLst>
                                          <p:attrName>r</p:attrName>
                                        </p:attrNameLst>
                                      </p:cBhvr>
                                    </p:animRot>
                                    <p:animRot by="-1500000">
                                      <p:cBhvr>
                                        <p:cTn id="60" dur="250" fill="hold">
                                          <p:stCondLst>
                                            <p:cond delay="250"/>
                                          </p:stCondLst>
                                        </p:cTn>
                                        <p:tgtEl>
                                          <p:spTgt spid="16"/>
                                        </p:tgtEl>
                                        <p:attrNameLst>
                                          <p:attrName>r</p:attrName>
                                        </p:attrNameLst>
                                      </p:cBhvr>
                                    </p:animRot>
                                    <p:animRot by="-1500000">
                                      <p:cBhvr>
                                        <p:cTn id="61" dur="250" fill="hold">
                                          <p:stCondLst>
                                            <p:cond delay="500"/>
                                          </p:stCondLst>
                                        </p:cTn>
                                        <p:tgtEl>
                                          <p:spTgt spid="16"/>
                                        </p:tgtEl>
                                        <p:attrNameLst>
                                          <p:attrName>r</p:attrName>
                                        </p:attrNameLst>
                                      </p:cBhvr>
                                    </p:animRot>
                                    <p:animRot by="1500000">
                                      <p:cBhvr>
                                        <p:cTn id="62" dur="250" fill="hold">
                                          <p:stCondLst>
                                            <p:cond delay="750"/>
                                          </p:stCondLst>
                                        </p:cTn>
                                        <p:tgtEl>
                                          <p:spTgt spid="16"/>
                                        </p:tgtEl>
                                        <p:attrNameLst>
                                          <p:attrName>r</p:attrName>
                                        </p:attrNameLst>
                                      </p:cBhvr>
                                    </p:animRot>
                                  </p:childTnLst>
                                </p:cTn>
                              </p:par>
                              <p:par>
                                <p:cTn id="63" presetID="34" presetClass="emph" presetSubtype="0" fill="hold" grpId="2" nodeType="withEffect">
                                  <p:stCondLst>
                                    <p:cond delay="250"/>
                                  </p:stCondLst>
                                  <p:iterate type="lt">
                                    <p:tmPct val="10000"/>
                                  </p:iterate>
                                  <p:childTnLst>
                                    <p:animMotion origin="layout" path="M -3.33333E-6 0 L -0.13732 0.1 " pathEditMode="relative" rAng="0" ptsTypes="AA">
                                      <p:cBhvr>
                                        <p:cTn id="64" dur="500" accel="50000" decel="50000" autoRev="1" fill="hold">
                                          <p:stCondLst>
                                            <p:cond delay="0"/>
                                          </p:stCondLst>
                                        </p:cTn>
                                        <p:tgtEl>
                                          <p:spTgt spid="17"/>
                                        </p:tgtEl>
                                        <p:attrNameLst>
                                          <p:attrName>ppt_x</p:attrName>
                                          <p:attrName>ppt_y</p:attrName>
                                        </p:attrNameLst>
                                      </p:cBhvr>
                                      <p:rCtr x="-6875" y="5000"/>
                                    </p:animMotion>
                                    <p:animRot by="1500000">
                                      <p:cBhvr>
                                        <p:cTn id="65" dur="250" fill="hold">
                                          <p:stCondLst>
                                            <p:cond delay="0"/>
                                          </p:stCondLst>
                                        </p:cTn>
                                        <p:tgtEl>
                                          <p:spTgt spid="17"/>
                                        </p:tgtEl>
                                        <p:attrNameLst>
                                          <p:attrName>r</p:attrName>
                                        </p:attrNameLst>
                                      </p:cBhvr>
                                    </p:animRot>
                                    <p:animRot by="-1500000">
                                      <p:cBhvr>
                                        <p:cTn id="66" dur="250" fill="hold">
                                          <p:stCondLst>
                                            <p:cond delay="250"/>
                                          </p:stCondLst>
                                        </p:cTn>
                                        <p:tgtEl>
                                          <p:spTgt spid="17"/>
                                        </p:tgtEl>
                                        <p:attrNameLst>
                                          <p:attrName>r</p:attrName>
                                        </p:attrNameLst>
                                      </p:cBhvr>
                                    </p:animRot>
                                    <p:animRot by="-1500000">
                                      <p:cBhvr>
                                        <p:cTn id="67" dur="250" fill="hold">
                                          <p:stCondLst>
                                            <p:cond delay="500"/>
                                          </p:stCondLst>
                                        </p:cTn>
                                        <p:tgtEl>
                                          <p:spTgt spid="17"/>
                                        </p:tgtEl>
                                        <p:attrNameLst>
                                          <p:attrName>r</p:attrName>
                                        </p:attrNameLst>
                                      </p:cBhvr>
                                    </p:animRot>
                                    <p:animRot by="1500000">
                                      <p:cBhvr>
                                        <p:cTn id="68" dur="250" fill="hold">
                                          <p:stCondLst>
                                            <p:cond delay="750"/>
                                          </p:stCondLst>
                                        </p:cTn>
                                        <p:tgtEl>
                                          <p:spTgt spid="17"/>
                                        </p:tgtEl>
                                        <p:attrNameLst>
                                          <p:attrName>r</p:attrName>
                                        </p:attrNameLst>
                                      </p:cBhvr>
                                    </p:animRot>
                                  </p:childTnLst>
                                </p:cTn>
                              </p:par>
                            </p:childTnLst>
                          </p:cTn>
                        </p:par>
                        <p:par>
                          <p:cTn id="69" fill="hold">
                            <p:stCondLst>
                              <p:cond delay="2050"/>
                            </p:stCondLst>
                            <p:childTnLst>
                              <p:par>
                                <p:cTn id="70" presetID="10" presetClass="exit" presetSubtype="0" fill="hold" grpId="1" nodeType="afterEffect">
                                  <p:stCondLst>
                                    <p:cond delay="0"/>
                                  </p:stCondLst>
                                  <p:iterate type="lt">
                                    <p:tmPct val="0"/>
                                  </p:iterate>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xit" presetSubtype="0" fill="hold" grpId="1" nodeType="withEffect">
                                  <p:stCondLst>
                                    <p:cond delay="0"/>
                                  </p:stCondLst>
                                  <p:iterate type="lt">
                                    <p:tmPct val="0"/>
                                  </p:iterate>
                                  <p:childTnLst>
                                    <p:animEffect transition="out" filter="fade">
                                      <p:cBhvr>
                                        <p:cTn id="74" dur="250"/>
                                        <p:tgtEl>
                                          <p:spTgt spid="17"/>
                                        </p:tgtEl>
                                      </p:cBhvr>
                                    </p:animEffect>
                                    <p:set>
                                      <p:cBhvr>
                                        <p:cTn id="75" dur="1" fill="hold">
                                          <p:stCondLst>
                                            <p:cond delay="249"/>
                                          </p:stCondLst>
                                        </p:cTn>
                                        <p:tgtEl>
                                          <p:spTgt spid="1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1"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250"/>
                                        <p:tgtEl>
                                          <p:spTgt spid="9"/>
                                        </p:tgtEl>
                                      </p:cBhvr>
                                    </p:animEffect>
                                  </p:childTnLst>
                                </p:cTn>
                              </p:par>
                              <p:par>
                                <p:cTn id="81" presetID="0" presetClass="path" presetSubtype="0" accel="50000" decel="50000" fill="hold" grpId="0" nodeType="withEffect">
                                  <p:stCondLst>
                                    <p:cond delay="0"/>
                                  </p:stCondLst>
                                  <p:childTnLst>
                                    <p:animMotion origin="layout" path="M 0.00035 0.00162 C -0.00017 -0.02269 0.00226 -0.0882 -0.00226 -0.11528 C -0.00694 -0.14005 -0.0092 -0.14584 -0.02604 -0.15926 C -0.04305 -0.17269 -0.08698 -0.17639 -0.1033 -0.19491 C -0.11944 -0.21273 -0.13628 -0.24977 -0.12344 -0.26875 C -0.11059 -0.28773 -0.04791 -0.29445 -0.02604 -0.30787 C -0.00434 -0.32084 -0.00312 -0.31945 0.0066 -0.34838 C 0.01632 -0.37639 0.03386 -0.43496 0.04254 -0.48496 " pathEditMode="relative" rAng="0" ptsTypes="AAAAAAAA">
                                      <p:cBhvr>
                                        <p:cTn id="82" dur="2500" fill="hold"/>
                                        <p:tgtEl>
                                          <p:spTgt spid="9"/>
                                        </p:tgtEl>
                                        <p:attrNameLst>
                                          <p:attrName>ppt_x</p:attrName>
                                          <p:attrName>ppt_y</p:attrName>
                                        </p:attrNameLst>
                                      </p:cBhvr>
                                      <p:rCtr x="-4306" y="-24329"/>
                                    </p:animMotion>
                                  </p:childTnLst>
                                </p:cTn>
                              </p:par>
                              <p:par>
                                <p:cTn id="83" presetID="23" presetClass="exit" presetSubtype="32" fill="hold" grpId="2" nodeType="withEffect">
                                  <p:stCondLst>
                                    <p:cond delay="0"/>
                                  </p:stCondLst>
                                  <p:childTnLst>
                                    <p:anim calcmode="lin" valueType="num">
                                      <p:cBhvr>
                                        <p:cTn id="84" dur="2500"/>
                                        <p:tgtEl>
                                          <p:spTgt spid="9"/>
                                        </p:tgtEl>
                                        <p:attrNameLst>
                                          <p:attrName>ppt_w</p:attrName>
                                        </p:attrNameLst>
                                      </p:cBhvr>
                                      <p:tavLst>
                                        <p:tav tm="0">
                                          <p:val>
                                            <p:strVal val="ppt_w"/>
                                          </p:val>
                                        </p:tav>
                                        <p:tav tm="100000">
                                          <p:val>
                                            <p:fltVal val="0"/>
                                          </p:val>
                                        </p:tav>
                                      </p:tavLst>
                                    </p:anim>
                                    <p:anim calcmode="lin" valueType="num">
                                      <p:cBhvr>
                                        <p:cTn id="85" dur="2500"/>
                                        <p:tgtEl>
                                          <p:spTgt spid="9"/>
                                        </p:tgtEl>
                                        <p:attrNameLst>
                                          <p:attrName>ppt_h</p:attrName>
                                        </p:attrNameLst>
                                      </p:cBhvr>
                                      <p:tavLst>
                                        <p:tav tm="0">
                                          <p:val>
                                            <p:strVal val="ppt_h"/>
                                          </p:val>
                                        </p:tav>
                                        <p:tav tm="100000">
                                          <p:val>
                                            <p:fltVal val="0"/>
                                          </p:val>
                                        </p:tav>
                                      </p:tavLst>
                                    </p:anim>
                                    <p:set>
                                      <p:cBhvr>
                                        <p:cTn id="86" dur="1" fill="hold">
                                          <p:stCondLst>
                                            <p:cond delay="2499"/>
                                          </p:stCondLst>
                                        </p:cTn>
                                        <p:tgtEl>
                                          <p:spTgt spid="9"/>
                                        </p:tgtEl>
                                        <p:attrNameLst>
                                          <p:attrName>style.visibility</p:attrName>
                                        </p:attrNameLst>
                                      </p:cBhvr>
                                      <p:to>
                                        <p:strVal val="hidden"/>
                                      </p:to>
                                    </p:set>
                                  </p:childTnLst>
                                </p:cTn>
                              </p:par>
                              <p:par>
                                <p:cTn id="87" presetID="50" presetClass="exit" presetSubtype="0" accel="100000" fill="hold" grpId="2" nodeType="withEffect">
                                  <p:stCondLst>
                                    <p:cond delay="0"/>
                                  </p:stCondLst>
                                  <p:iterate type="lt">
                                    <p:tmPct val="0"/>
                                  </p:iterate>
                                  <p:childTnLst>
                                    <p:anim calcmode="lin" valueType="num">
                                      <p:cBhvr>
                                        <p:cTn id="88" dur="1000"/>
                                        <p:tgtEl>
                                          <p:spTgt spid="12"/>
                                        </p:tgtEl>
                                        <p:attrNameLst>
                                          <p:attrName>ppt_w</p:attrName>
                                        </p:attrNameLst>
                                      </p:cBhvr>
                                      <p:tavLst>
                                        <p:tav tm="0">
                                          <p:val>
                                            <p:strVal val="ppt_w"/>
                                          </p:val>
                                        </p:tav>
                                        <p:tav tm="100000">
                                          <p:val>
                                            <p:strVal val="ppt_w+.3"/>
                                          </p:val>
                                        </p:tav>
                                      </p:tavLst>
                                    </p:anim>
                                    <p:anim calcmode="lin" valueType="num">
                                      <p:cBhvr>
                                        <p:cTn id="89" dur="1000"/>
                                        <p:tgtEl>
                                          <p:spTgt spid="12"/>
                                        </p:tgtEl>
                                        <p:attrNameLst>
                                          <p:attrName>ppt_h</p:attrName>
                                        </p:attrNameLst>
                                      </p:cBhvr>
                                      <p:tavLst>
                                        <p:tav tm="0">
                                          <p:val>
                                            <p:strVal val="ppt_h"/>
                                          </p:val>
                                        </p:tav>
                                        <p:tav tm="100000">
                                          <p:val>
                                            <p:strVal val="ppt_h"/>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par>
                                <p:cTn id="92" presetID="55" presetClass="exit" presetSubtype="0" fill="hold" grpId="1" nodeType="withEffect">
                                  <p:stCondLst>
                                    <p:cond delay="0"/>
                                  </p:stCondLst>
                                  <p:childTnLst>
                                    <p:anim calcmode="lin" valueType="num">
                                      <p:cBhvr>
                                        <p:cTn id="93" dur="1000"/>
                                        <p:tgtEl>
                                          <p:spTgt spid="8"/>
                                        </p:tgtEl>
                                        <p:attrNameLst>
                                          <p:attrName>ppt_w</p:attrName>
                                        </p:attrNameLst>
                                      </p:cBhvr>
                                      <p:tavLst>
                                        <p:tav tm="0">
                                          <p:val>
                                            <p:strVal val="ppt_w"/>
                                          </p:val>
                                        </p:tav>
                                        <p:tav tm="100000">
                                          <p:val>
                                            <p:strVal val="ppt_w*0.70"/>
                                          </p:val>
                                        </p:tav>
                                      </p:tavLst>
                                    </p:anim>
                                    <p:anim calcmode="lin" valueType="num">
                                      <p:cBhvr>
                                        <p:cTn id="94" dur="1000"/>
                                        <p:tgtEl>
                                          <p:spTgt spid="8"/>
                                        </p:tgtEl>
                                        <p:attrNameLst>
                                          <p:attrName>ppt_h</p:attrName>
                                        </p:attrNameLst>
                                      </p:cBhvr>
                                      <p:tavLst>
                                        <p:tav tm="0">
                                          <p:val>
                                            <p:strVal val="ppt_h"/>
                                          </p:val>
                                        </p:tav>
                                        <p:tav tm="100000">
                                          <p:val>
                                            <p:strVal val="ppt_h"/>
                                          </p:val>
                                        </p:tav>
                                      </p:tavLst>
                                    </p:anim>
                                    <p:animEffect transition="out" filter="fade">
                                      <p:cBhvr>
                                        <p:cTn id="95" dur="1000"/>
                                        <p:tgtEl>
                                          <p:spTgt spid="8"/>
                                        </p:tgtEl>
                                      </p:cBhvr>
                                    </p:animEffect>
                                    <p:set>
                                      <p:cBhvr>
                                        <p:cTn id="96" dur="1" fill="hold">
                                          <p:stCondLst>
                                            <p:cond delay="999"/>
                                          </p:stCondLst>
                                        </p:cTn>
                                        <p:tgtEl>
                                          <p:spTgt spid="8"/>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4"/>
                                        </p:tgtEl>
                                      </p:cBhvr>
                                    </p:animEffect>
                                    <p:set>
                                      <p:cBhvr>
                                        <p:cTn id="99" dur="1" fill="hold">
                                          <p:stCondLst>
                                            <p:cond delay="499"/>
                                          </p:stCondLst>
                                        </p:cTn>
                                        <p:tgtEl>
                                          <p:spTgt spid="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nodeType="clickEffect">
                                  <p:stCondLst>
                                    <p:cond delay="0"/>
                                  </p:stCondLst>
                                  <p:childTnLst>
                                    <p:set>
                                      <p:cBhvr>
                                        <p:cTn id="103" dur="1" fill="hold">
                                          <p:stCondLst>
                                            <p:cond delay="0"/>
                                          </p:stCondLst>
                                        </p:cTn>
                                        <p:tgtEl>
                                          <p:spTgt spid="23556"/>
                                        </p:tgtEl>
                                        <p:attrNameLst>
                                          <p:attrName>style.visibility</p:attrName>
                                        </p:attrNameLst>
                                      </p:cBhvr>
                                      <p:to>
                                        <p:strVal val="visible"/>
                                      </p:to>
                                    </p:set>
                                    <p:anim calcmode="lin" valueType="num">
                                      <p:cBhvr additive="base">
                                        <p:cTn id="104" dur="500" fill="hold"/>
                                        <p:tgtEl>
                                          <p:spTgt spid="23556"/>
                                        </p:tgtEl>
                                        <p:attrNameLst>
                                          <p:attrName>ppt_x</p:attrName>
                                        </p:attrNameLst>
                                      </p:cBhvr>
                                      <p:tavLst>
                                        <p:tav tm="0">
                                          <p:val>
                                            <p:strVal val="#ppt_x"/>
                                          </p:val>
                                        </p:tav>
                                        <p:tav tm="100000">
                                          <p:val>
                                            <p:strVal val="#ppt_x"/>
                                          </p:val>
                                        </p:tav>
                                      </p:tavLst>
                                    </p:anim>
                                    <p:anim calcmode="lin" valueType="num">
                                      <p:cBhvr additive="base">
                                        <p:cTn id="105"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nodeType="clickEffect">
                                  <p:stCondLst>
                                    <p:cond delay="0"/>
                                  </p:stCondLst>
                                  <p:childTnLst>
                                    <p:set>
                                      <p:cBhvr>
                                        <p:cTn id="109" dur="1" fill="hold">
                                          <p:stCondLst>
                                            <p:cond delay="0"/>
                                          </p:stCondLst>
                                        </p:cTn>
                                        <p:tgtEl>
                                          <p:spTgt spid="23557"/>
                                        </p:tgtEl>
                                        <p:attrNameLst>
                                          <p:attrName>style.visibility</p:attrName>
                                        </p:attrNameLst>
                                      </p:cBhvr>
                                      <p:to>
                                        <p:strVal val="visible"/>
                                      </p:to>
                                    </p:set>
                                    <p:anim calcmode="lin" valueType="num">
                                      <p:cBhvr additive="base">
                                        <p:cTn id="110" dur="500" fill="hold"/>
                                        <p:tgtEl>
                                          <p:spTgt spid="23557"/>
                                        </p:tgtEl>
                                        <p:attrNameLst>
                                          <p:attrName>ppt_x</p:attrName>
                                        </p:attrNameLst>
                                      </p:cBhvr>
                                      <p:tavLst>
                                        <p:tav tm="0">
                                          <p:val>
                                            <p:strVal val="1+#ppt_w/2"/>
                                          </p:val>
                                        </p:tav>
                                        <p:tav tm="100000">
                                          <p:val>
                                            <p:strVal val="#ppt_x"/>
                                          </p:val>
                                        </p:tav>
                                      </p:tavLst>
                                    </p:anim>
                                    <p:anim calcmode="lin" valueType="num">
                                      <p:cBhvr additive="base">
                                        <p:cTn id="111" dur="500" fill="hold"/>
                                        <p:tgtEl>
                                          <p:spTgt spid="23557"/>
                                        </p:tgtEl>
                                        <p:attrNameLst>
                                          <p:attrName>ppt_y</p:attrName>
                                        </p:attrNameLst>
                                      </p:cBhvr>
                                      <p:tavLst>
                                        <p:tav tm="0">
                                          <p:val>
                                            <p:strVal val="#ppt_y"/>
                                          </p:val>
                                        </p:tav>
                                        <p:tav tm="100000">
                                          <p:val>
                                            <p:strVal val="#ppt_y"/>
                                          </p:val>
                                        </p:tav>
                                      </p:tavLst>
                                    </p:anim>
                                  </p:childTnLst>
                                </p:cTn>
                              </p:par>
                            </p:childTnLst>
                          </p:cTn>
                        </p:par>
                        <p:par>
                          <p:cTn id="112" fill="hold" nodeType="afterGroup">
                            <p:stCondLst>
                              <p:cond delay="500"/>
                            </p:stCondLst>
                            <p:childTnLst>
                              <p:par>
                                <p:cTn id="113" presetID="1" presetClass="exit" presetSubtype="0" fill="hold" nodeType="afterEffect">
                                  <p:stCondLst>
                                    <p:cond delay="0"/>
                                  </p:stCondLst>
                                  <p:childTnLst>
                                    <p:set>
                                      <p:cBhvr>
                                        <p:cTn id="114" dur="1" fill="hold">
                                          <p:stCondLst>
                                            <p:cond delay="0"/>
                                          </p:stCondLst>
                                        </p:cTn>
                                        <p:tgtEl>
                                          <p:spTgt spid="23555"/>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23558"/>
                                        </p:tgtEl>
                                        <p:attrNameLst>
                                          <p:attrName>style.visibility</p:attrName>
                                        </p:attrNameLst>
                                      </p:cBhvr>
                                      <p:to>
                                        <p:strVal val="visible"/>
                                      </p:to>
                                    </p:set>
                                    <p:anim calcmode="lin" valueType="num">
                                      <p:cBhvr additive="base">
                                        <p:cTn id="119" dur="500" fill="hold"/>
                                        <p:tgtEl>
                                          <p:spTgt spid="23558"/>
                                        </p:tgtEl>
                                        <p:attrNameLst>
                                          <p:attrName>ppt_x</p:attrName>
                                        </p:attrNameLst>
                                      </p:cBhvr>
                                      <p:tavLst>
                                        <p:tav tm="0">
                                          <p:val>
                                            <p:strVal val="#ppt_x"/>
                                          </p:val>
                                        </p:tav>
                                        <p:tav tm="100000">
                                          <p:val>
                                            <p:strVal val="#ppt_x"/>
                                          </p:val>
                                        </p:tav>
                                      </p:tavLst>
                                    </p:anim>
                                    <p:anim calcmode="lin" valueType="num">
                                      <p:cBhvr additive="base">
                                        <p:cTn id="120" dur="500" fill="hold"/>
                                        <p:tgtEl>
                                          <p:spTgt spid="23558"/>
                                        </p:tgtEl>
                                        <p:attrNameLst>
                                          <p:attrName>ppt_y</p:attrName>
                                        </p:attrNameLst>
                                      </p:cBhvr>
                                      <p:tavLst>
                                        <p:tav tm="0">
                                          <p:val>
                                            <p:strVal val="1+#ppt_h/2"/>
                                          </p:val>
                                        </p:tav>
                                        <p:tav tm="100000">
                                          <p:val>
                                            <p:strVal val="#ppt_y"/>
                                          </p:val>
                                        </p:tav>
                                      </p:tavLst>
                                    </p:anim>
                                  </p:childTnLst>
                                </p:cTn>
                              </p:par>
                            </p:childTnLst>
                          </p:cTn>
                        </p:par>
                        <p:par>
                          <p:cTn id="121" fill="hold">
                            <p:stCondLst>
                              <p:cond delay="500"/>
                            </p:stCondLst>
                            <p:childTnLst>
                              <p:par>
                                <p:cTn id="122" presetID="17" presetClass="entr" presetSubtype="10" fill="hold" grpId="1" nodeType="afterEffect">
                                  <p:stCondLst>
                                    <p:cond delay="500"/>
                                  </p:stCondLst>
                                  <p:childTnLst>
                                    <p:set>
                                      <p:cBhvr>
                                        <p:cTn id="123" dur="1" fill="hold">
                                          <p:stCondLst>
                                            <p:cond delay="0"/>
                                          </p:stCondLst>
                                        </p:cTn>
                                        <p:tgtEl>
                                          <p:spTgt spid="10"/>
                                        </p:tgtEl>
                                        <p:attrNameLst>
                                          <p:attrName>style.visibility</p:attrName>
                                        </p:attrNameLst>
                                      </p:cBhvr>
                                      <p:to>
                                        <p:strVal val="visible"/>
                                      </p:to>
                                    </p:set>
                                    <p:anim calcmode="lin" valueType="num">
                                      <p:cBhvr>
                                        <p:cTn id="124" dur="500" fill="hold"/>
                                        <p:tgtEl>
                                          <p:spTgt spid="10"/>
                                        </p:tgtEl>
                                        <p:attrNameLst>
                                          <p:attrName>ppt_w</p:attrName>
                                        </p:attrNameLst>
                                      </p:cBhvr>
                                      <p:tavLst>
                                        <p:tav tm="0">
                                          <p:val>
                                            <p:fltVal val="0"/>
                                          </p:val>
                                        </p:tav>
                                        <p:tav tm="100000">
                                          <p:val>
                                            <p:strVal val="#ppt_w"/>
                                          </p:val>
                                        </p:tav>
                                      </p:tavLst>
                                    </p:anim>
                                    <p:anim calcmode="lin" valueType="num">
                                      <p:cBhvr>
                                        <p:cTn id="12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16" fill="hold" nodeType="clickEffect">
                                  <p:stCondLst>
                                    <p:cond delay="250"/>
                                  </p:stCondLst>
                                  <p:childTnLst>
                                    <p:set>
                                      <p:cBhvr>
                                        <p:cTn id="129" dur="1" fill="hold">
                                          <p:stCondLst>
                                            <p:cond delay="0"/>
                                          </p:stCondLst>
                                        </p:cTn>
                                        <p:tgtEl>
                                          <p:spTgt spid="23560"/>
                                        </p:tgtEl>
                                        <p:attrNameLst>
                                          <p:attrName>style.visibility</p:attrName>
                                        </p:attrNameLst>
                                      </p:cBhvr>
                                      <p:to>
                                        <p:strVal val="visible"/>
                                      </p:to>
                                    </p:set>
                                    <p:anim calcmode="lin" valueType="num">
                                      <p:cBhvr>
                                        <p:cTn id="130" dur="1250" fill="hold"/>
                                        <p:tgtEl>
                                          <p:spTgt spid="23560"/>
                                        </p:tgtEl>
                                        <p:attrNameLst>
                                          <p:attrName>ppt_w</p:attrName>
                                        </p:attrNameLst>
                                      </p:cBhvr>
                                      <p:tavLst>
                                        <p:tav tm="0">
                                          <p:val>
                                            <p:fltVal val="0"/>
                                          </p:val>
                                        </p:tav>
                                        <p:tav tm="100000">
                                          <p:val>
                                            <p:strVal val="#ppt_w"/>
                                          </p:val>
                                        </p:tav>
                                      </p:tavLst>
                                    </p:anim>
                                    <p:anim calcmode="lin" valueType="num">
                                      <p:cBhvr>
                                        <p:cTn id="131" dur="1250" fill="hold"/>
                                        <p:tgtEl>
                                          <p:spTgt spid="23560"/>
                                        </p:tgtEl>
                                        <p:attrNameLst>
                                          <p:attrName>ppt_h</p:attrName>
                                        </p:attrNameLst>
                                      </p:cBhvr>
                                      <p:tavLst>
                                        <p:tav tm="0">
                                          <p:val>
                                            <p:fltVal val="0"/>
                                          </p:val>
                                        </p:tav>
                                        <p:tav tm="100000">
                                          <p:val>
                                            <p:strVal val="#ppt_h"/>
                                          </p:val>
                                        </p:tav>
                                      </p:tavLst>
                                    </p:anim>
                                  </p:childTnLst>
                                </p:cTn>
                              </p:par>
                              <p:par>
                                <p:cTn id="132" presetID="50" presetClass="exit" presetSubtype="0" accel="100000" fill="hold" grpId="2" nodeType="withEffect">
                                  <p:stCondLst>
                                    <p:cond delay="0"/>
                                  </p:stCondLst>
                                  <p:childTnLst>
                                    <p:anim calcmode="lin" valueType="num">
                                      <p:cBhvr>
                                        <p:cTn id="133" dur="1000"/>
                                        <p:tgtEl>
                                          <p:spTgt spid="10"/>
                                        </p:tgtEl>
                                        <p:attrNameLst>
                                          <p:attrName>ppt_w</p:attrName>
                                        </p:attrNameLst>
                                      </p:cBhvr>
                                      <p:tavLst>
                                        <p:tav tm="0">
                                          <p:val>
                                            <p:strVal val="ppt_w"/>
                                          </p:val>
                                        </p:tav>
                                        <p:tav tm="100000">
                                          <p:val>
                                            <p:strVal val="ppt_w+.3"/>
                                          </p:val>
                                        </p:tav>
                                      </p:tavLst>
                                    </p:anim>
                                    <p:anim calcmode="lin" valueType="num">
                                      <p:cBhvr>
                                        <p:cTn id="134" dur="1000"/>
                                        <p:tgtEl>
                                          <p:spTgt spid="10"/>
                                        </p:tgtEl>
                                        <p:attrNameLst>
                                          <p:attrName>ppt_h</p:attrName>
                                        </p:attrNameLst>
                                      </p:cBhvr>
                                      <p:tavLst>
                                        <p:tav tm="0">
                                          <p:val>
                                            <p:strVal val="ppt_h"/>
                                          </p:val>
                                        </p:tav>
                                        <p:tav tm="100000">
                                          <p:val>
                                            <p:strVal val="ppt_h"/>
                                          </p:val>
                                        </p:tav>
                                      </p:tavLst>
                                    </p:anim>
                                    <p:animEffect transition="out" filter="fade">
                                      <p:cBhvr>
                                        <p:cTn id="135" dur="1000"/>
                                        <p:tgtEl>
                                          <p:spTgt spid="10"/>
                                        </p:tgtEl>
                                      </p:cBhvr>
                                    </p:animEffect>
                                    <p:set>
                                      <p:cBhvr>
                                        <p:cTn id="13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4" grpId="1"/>
      <p:bldP spid="8" grpId="0"/>
      <p:bldP spid="8" grpId="1"/>
      <p:bldP spid="11" grpId="1"/>
      <p:bldP spid="11" grpId="2"/>
      <p:bldP spid="11" grpId="3"/>
      <p:bldP spid="9" grpId="0"/>
      <p:bldP spid="9" grpId="1"/>
      <p:bldP spid="9" grpId="2"/>
      <p:bldP spid="10" grpId="1"/>
      <p:bldP spid="10" grpId="2"/>
      <p:bldP spid="4" grpId="0" animBg="1"/>
      <p:bldP spid="4" grpId="1" animBg="1"/>
      <p:bldP spid="12" grpId="0"/>
      <p:bldP spid="12" grpId="1"/>
      <p:bldP spid="12" grpId="2"/>
      <p:bldP spid="16" grpId="0"/>
      <p:bldP spid="16" grpId="1"/>
      <p:bldP spid="16" grpId="2"/>
      <p:bldP spid="17" grpId="0"/>
      <p:bldP spid="17" grpId="1"/>
      <p:bldP spid="17"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best-nature-photographs-of-2012photos-i-like--best-nature-pictures-of-2012-s1wu5ovo"/>
          <p:cNvPicPr>
            <a:picLocks noChangeAspect="1" noChangeArrowheads="1"/>
          </p:cNvPicPr>
          <p:nvPr/>
        </p:nvPicPr>
        <p:blipFill rotWithShape="1">
          <a:blip r:embed="rId3">
            <a:extLst>
              <a:ext uri="{28A0092B-C50C-407E-A947-70E740481C1C}">
                <a14:useLocalDpi xmlns:a14="http://schemas.microsoft.com/office/drawing/2010/main" val="0"/>
              </a:ext>
            </a:extLst>
          </a:blip>
          <a:srcRect l="31763"/>
          <a:stretch/>
        </p:blipFill>
        <p:spPr bwMode="auto">
          <a:xfrm>
            <a:off x="0" y="-9525"/>
            <a:ext cx="9203436" cy="6867525"/>
          </a:xfrm>
          <a:prstGeom prst="rect">
            <a:avLst/>
          </a:prstGeom>
          <a:noFill/>
          <a:extLst>
            <a:ext uri="{909E8E84-426E-40DD-AFC4-6F175D3DCCD1}">
              <a14:hiddenFill xmlns:a14="http://schemas.microsoft.com/office/drawing/2010/main">
                <a:solidFill>
                  <a:srgbClr val="FFFFFF"/>
                </a:solidFill>
              </a14:hiddenFill>
            </a:ext>
          </a:extLst>
        </p:spPr>
      </p:pic>
      <p:sp>
        <p:nvSpPr>
          <p:cNvPr id="90119" name="Rectangle 7"/>
          <p:cNvSpPr>
            <a:spLocks noChangeArrowheads="1"/>
          </p:cNvSpPr>
          <p:nvPr/>
        </p:nvSpPr>
        <p:spPr bwMode="auto">
          <a:xfrm>
            <a:off x="533400" y="304800"/>
            <a:ext cx="82296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t>You are all sons of light and sons   of the day. We are not of the night nor of darkness. Therefore let us not sleep, as others do, but let us watch and be sober. For those who sleep, sleep at night, and those who get drunk are drunk at night. But let us who are of the day be sober, putting on the breastplate of faith and love, and as a helmet the hope of salvation.</a:t>
            </a:r>
            <a:r>
              <a:rPr lang="en-US" altLang="en-US" sz="3200" b="1" dirty="0"/>
              <a:t> </a:t>
            </a:r>
            <a:r>
              <a:rPr lang="en-US" altLang="en-US" sz="3200" b="1" i="1" dirty="0"/>
              <a:t>– 1</a:t>
            </a:r>
            <a:r>
              <a:rPr lang="en-US" altLang="en-US" sz="3200" b="1" i="1" baseline="30000" dirty="0"/>
              <a:t>st</a:t>
            </a:r>
            <a:r>
              <a:rPr lang="en-US" altLang="en-US" sz="3200" b="1" i="1" dirty="0"/>
              <a:t> Thessalonians 5:5-8</a:t>
            </a:r>
          </a:p>
        </p:txBody>
      </p:sp>
      <p:sp>
        <p:nvSpPr>
          <p:cNvPr id="17" name="Title 1">
            <a:extLst>
              <a:ext uri="{FF2B5EF4-FFF2-40B4-BE49-F238E27FC236}">
                <a16:creationId xmlns:a16="http://schemas.microsoft.com/office/drawing/2014/main" id="{3BE3B2AE-946F-47EE-895C-0018C707A960}"/>
              </a:ext>
            </a:extLst>
          </p:cNvPr>
          <p:cNvSpPr txBox="1">
            <a:spLocks/>
          </p:cNvSpPr>
          <p:nvPr/>
        </p:nvSpPr>
        <p:spPr>
          <a:xfrm>
            <a:off x="6942297" y="1890712"/>
            <a:ext cx="1881956" cy="7785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watch</a:t>
            </a:r>
          </a:p>
        </p:txBody>
      </p:sp>
      <p:sp>
        <p:nvSpPr>
          <p:cNvPr id="27" name="Title 1">
            <a:extLst>
              <a:ext uri="{FF2B5EF4-FFF2-40B4-BE49-F238E27FC236}">
                <a16:creationId xmlns:a16="http://schemas.microsoft.com/office/drawing/2014/main" id="{0E06841E-FC34-472A-9DF4-3062ADDBE255}"/>
              </a:ext>
            </a:extLst>
          </p:cNvPr>
          <p:cNvSpPr txBox="1">
            <a:spLocks/>
          </p:cNvSpPr>
          <p:nvPr/>
        </p:nvSpPr>
        <p:spPr>
          <a:xfrm>
            <a:off x="1444467" y="2450307"/>
            <a:ext cx="2487746" cy="7556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be sober</a:t>
            </a:r>
          </a:p>
        </p:txBody>
      </p:sp>
      <p:sp>
        <p:nvSpPr>
          <p:cNvPr id="90121" name="Rectangle 9"/>
          <p:cNvSpPr>
            <a:spLocks noChangeArrowheads="1"/>
          </p:cNvSpPr>
          <p:nvPr/>
        </p:nvSpPr>
        <p:spPr bwMode="auto">
          <a:xfrm>
            <a:off x="533400" y="304800"/>
            <a:ext cx="81534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chemeClr val="bg1"/>
                </a:solidFill>
                <a:effectLst>
                  <a:glow rad="63500">
                    <a:schemeClr val="tx1"/>
                  </a:glow>
                </a:effectLst>
              </a:rPr>
              <a:t>You are all sons of light and sons   of the day. We are not of the night nor of darkness. Therefore let us not sleep, as others do, but let us watch and be sober. For those who sleep, sleep at night, and those who get drunk are drunk at night. But let us who are of the day be sober, putting on the breastplate of faith and love, and as a helmet the hope of salvation.</a:t>
            </a:r>
            <a:r>
              <a:rPr lang="en-US" altLang="en-US" sz="3200" b="1" dirty="0">
                <a:solidFill>
                  <a:schemeClr val="bg1"/>
                </a:solidFill>
                <a:effectLst>
                  <a:glow rad="63500">
                    <a:schemeClr val="tx1"/>
                  </a:glow>
                </a:effectLst>
              </a:rPr>
              <a:t> </a:t>
            </a:r>
            <a:r>
              <a:rPr lang="en-US" altLang="en-US" sz="3200" b="1" i="1" dirty="0">
                <a:solidFill>
                  <a:schemeClr val="bg1"/>
                </a:solidFill>
                <a:effectLst>
                  <a:glow rad="63500">
                    <a:schemeClr val="tx1"/>
                  </a:glow>
                </a:effectLst>
              </a:rPr>
              <a:t>– 1</a:t>
            </a:r>
            <a:r>
              <a:rPr lang="en-US" altLang="en-US" sz="3200" b="1" i="1" baseline="30000" dirty="0">
                <a:solidFill>
                  <a:schemeClr val="bg1"/>
                </a:solidFill>
                <a:effectLst>
                  <a:glow rad="63500">
                    <a:schemeClr val="tx1"/>
                  </a:glow>
                </a:effectLst>
              </a:rPr>
              <a:t>st</a:t>
            </a:r>
            <a:r>
              <a:rPr lang="en-US" altLang="en-US" sz="3200" b="1" i="1" dirty="0">
                <a:solidFill>
                  <a:schemeClr val="bg1"/>
                </a:solidFill>
                <a:effectLst>
                  <a:glow rad="63500">
                    <a:schemeClr val="tx1"/>
                  </a:glow>
                </a:effectLst>
              </a:rPr>
              <a:t> Thessalonians 5:5-8</a:t>
            </a:r>
          </a:p>
        </p:txBody>
      </p:sp>
      <p:sp>
        <p:nvSpPr>
          <p:cNvPr id="90118" name="Rectangle 6"/>
          <p:cNvSpPr>
            <a:spLocks noChangeArrowheads="1"/>
          </p:cNvSpPr>
          <p:nvPr/>
        </p:nvSpPr>
        <p:spPr bwMode="auto">
          <a:xfrm>
            <a:off x="3886200" y="4495800"/>
            <a:ext cx="762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900" b="1" dirty="0"/>
              <a:t>  </a:t>
            </a:r>
            <a:r>
              <a:rPr lang="en-US" altLang="en-US" sz="3600" b="1" dirty="0">
                <a:solidFill>
                  <a:schemeClr val="bg1"/>
                </a:solidFill>
              </a:rPr>
              <a:t>love</a:t>
            </a:r>
            <a:endParaRPr lang="en-US" altLang="en-US" sz="3600" dirty="0">
              <a:solidFill>
                <a:schemeClr val="bg1"/>
              </a:solidFill>
            </a:endParaRPr>
          </a:p>
        </p:txBody>
      </p:sp>
      <p:sp>
        <p:nvSpPr>
          <p:cNvPr id="90122" name="Rectangle 10"/>
          <p:cNvSpPr>
            <a:spLocks noChangeArrowheads="1"/>
          </p:cNvSpPr>
          <p:nvPr/>
        </p:nvSpPr>
        <p:spPr bwMode="auto">
          <a:xfrm>
            <a:off x="2590800" y="50292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500" b="1" dirty="0"/>
              <a:t> </a:t>
            </a:r>
            <a:r>
              <a:rPr lang="en-US" altLang="en-US" sz="5200" b="1" dirty="0"/>
              <a:t> </a:t>
            </a:r>
            <a:r>
              <a:rPr lang="en-US" altLang="en-US" sz="3600" b="1" dirty="0">
                <a:solidFill>
                  <a:schemeClr val="bg1"/>
                </a:solidFill>
              </a:rPr>
              <a:t>hope</a:t>
            </a:r>
            <a:endParaRPr lang="en-US" altLang="en-US" sz="3600" dirty="0">
              <a:solidFill>
                <a:schemeClr val="bg1"/>
              </a:solidFill>
            </a:endParaRPr>
          </a:p>
        </p:txBody>
      </p:sp>
      <p:sp>
        <p:nvSpPr>
          <p:cNvPr id="90123" name="Rectangle 11"/>
          <p:cNvSpPr>
            <a:spLocks noChangeArrowheads="1"/>
          </p:cNvSpPr>
          <p:nvPr/>
        </p:nvSpPr>
        <p:spPr bwMode="auto">
          <a:xfrm>
            <a:off x="1981200" y="44958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dirty="0"/>
              <a:t> </a:t>
            </a:r>
            <a:r>
              <a:rPr lang="en-US" altLang="en-US" sz="4900" b="1" dirty="0"/>
              <a:t> </a:t>
            </a:r>
            <a:r>
              <a:rPr lang="en-US" altLang="en-US" sz="3600" b="1" dirty="0">
                <a:solidFill>
                  <a:schemeClr val="bg1"/>
                </a:solidFill>
              </a:rPr>
              <a:t>faith</a:t>
            </a:r>
            <a:endParaRPr lang="en-US" altLang="en-US" sz="3600" dirty="0">
              <a:solidFill>
                <a:schemeClr val="bg1"/>
              </a:solidFill>
            </a:endParaRPr>
          </a:p>
        </p:txBody>
      </p:sp>
      <p:sp>
        <p:nvSpPr>
          <p:cNvPr id="90126" name="Rectangle 14"/>
          <p:cNvSpPr>
            <a:spLocks noChangeArrowheads="1"/>
          </p:cNvSpPr>
          <p:nvPr/>
        </p:nvSpPr>
        <p:spPr bwMode="auto">
          <a:xfrm>
            <a:off x="1066800" y="22860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800" b="1" dirty="0">
                <a:solidFill>
                  <a:schemeClr val="bg1"/>
                </a:solidFill>
              </a:rPr>
              <a:t> </a:t>
            </a:r>
            <a:r>
              <a:rPr lang="en-US" altLang="en-US" sz="4700" b="1" dirty="0">
                <a:solidFill>
                  <a:schemeClr val="bg1"/>
                </a:solidFill>
              </a:rPr>
              <a:t> </a:t>
            </a:r>
            <a:r>
              <a:rPr lang="en-US" altLang="en-US" b="1" dirty="0">
                <a:ln>
                  <a:solidFill>
                    <a:sysClr val="windowText" lastClr="000000"/>
                  </a:solidFill>
                </a:ln>
                <a:solidFill>
                  <a:schemeClr val="bg1"/>
                </a:solidFill>
              </a:rPr>
              <a:t>light</a:t>
            </a:r>
            <a:endParaRPr lang="en-US" altLang="en-US" dirty="0">
              <a:ln>
                <a:solidFill>
                  <a:sysClr val="windowText" lastClr="000000"/>
                </a:solidFill>
              </a:ln>
              <a:solidFill>
                <a:schemeClr val="bg1"/>
              </a:solidFill>
            </a:endParaRPr>
          </a:p>
        </p:txBody>
      </p:sp>
      <p:sp>
        <p:nvSpPr>
          <p:cNvPr id="18" name="Rectangle 5"/>
          <p:cNvSpPr>
            <a:spLocks noChangeArrowheads="1"/>
          </p:cNvSpPr>
          <p:nvPr/>
        </p:nvSpPr>
        <p:spPr bwMode="auto">
          <a:xfrm>
            <a:off x="2971800" y="2286000"/>
            <a:ext cx="373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FF0000"/>
                </a:solidFill>
              </a:rPr>
              <a:t>  </a:t>
            </a:r>
            <a:r>
              <a:rPr lang="en-US" altLang="en-US" sz="4400" b="1" dirty="0">
                <a:solidFill>
                  <a:srgbClr val="FF0000"/>
                </a:solidFill>
              </a:rPr>
              <a:t>light</a:t>
            </a:r>
            <a:endParaRPr lang="en-US" altLang="en-US" sz="4400" b="1" i="1" dirty="0">
              <a:solidFill>
                <a:srgbClr val="FF0000"/>
              </a:solidFill>
            </a:endParaRPr>
          </a:p>
        </p:txBody>
      </p:sp>
      <p:sp>
        <p:nvSpPr>
          <p:cNvPr id="19" name="Rectangle 18"/>
          <p:cNvSpPr>
            <a:spLocks noChangeArrowheads="1"/>
          </p:cNvSpPr>
          <p:nvPr/>
        </p:nvSpPr>
        <p:spPr bwMode="auto">
          <a:xfrm>
            <a:off x="3048000" y="23622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FF9900"/>
                </a:solidFill>
              </a:rPr>
              <a:t>  </a:t>
            </a:r>
            <a:r>
              <a:rPr lang="en-US" altLang="en-US" sz="4400" b="1" dirty="0">
                <a:solidFill>
                  <a:srgbClr val="FF9900"/>
                </a:solidFill>
              </a:rPr>
              <a:t>light</a:t>
            </a:r>
            <a:endParaRPr lang="en-US" altLang="en-US" sz="4400" b="1" i="1" dirty="0">
              <a:solidFill>
                <a:srgbClr val="FF9900"/>
              </a:solidFill>
            </a:endParaRPr>
          </a:p>
        </p:txBody>
      </p:sp>
      <p:sp>
        <p:nvSpPr>
          <p:cNvPr id="20" name="Rectangle 19"/>
          <p:cNvSpPr>
            <a:spLocks noChangeArrowheads="1"/>
          </p:cNvSpPr>
          <p:nvPr/>
        </p:nvSpPr>
        <p:spPr bwMode="auto">
          <a:xfrm>
            <a:off x="3048000" y="2271532"/>
            <a:ext cx="3581400" cy="85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FFFF00"/>
                </a:solidFill>
              </a:rPr>
              <a:t>  </a:t>
            </a:r>
            <a:r>
              <a:rPr lang="en-US" altLang="en-US" sz="4400" b="1" dirty="0">
                <a:solidFill>
                  <a:srgbClr val="FFFF00"/>
                </a:solidFill>
              </a:rPr>
              <a:t>light</a:t>
            </a:r>
            <a:endParaRPr lang="en-US" altLang="en-US" sz="4400" b="1" i="1" dirty="0">
              <a:solidFill>
                <a:srgbClr val="FFFF00"/>
              </a:solidFill>
            </a:endParaRPr>
          </a:p>
        </p:txBody>
      </p:sp>
      <p:sp>
        <p:nvSpPr>
          <p:cNvPr id="21" name="Rectangle 20"/>
          <p:cNvSpPr>
            <a:spLocks noChangeArrowheads="1"/>
          </p:cNvSpPr>
          <p:nvPr/>
        </p:nvSpPr>
        <p:spPr bwMode="auto">
          <a:xfrm>
            <a:off x="3048000" y="2316866"/>
            <a:ext cx="3581400" cy="80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66FF33"/>
                </a:solidFill>
              </a:rPr>
              <a:t>  </a:t>
            </a:r>
            <a:r>
              <a:rPr lang="en-US" altLang="en-US" sz="4400" b="1" dirty="0">
                <a:solidFill>
                  <a:srgbClr val="66FF33"/>
                </a:solidFill>
              </a:rPr>
              <a:t>light</a:t>
            </a:r>
            <a:endParaRPr lang="en-US" altLang="en-US" sz="4400" b="1" i="1" dirty="0">
              <a:solidFill>
                <a:srgbClr val="66FF33"/>
              </a:solidFill>
            </a:endParaRPr>
          </a:p>
        </p:txBody>
      </p:sp>
      <p:sp>
        <p:nvSpPr>
          <p:cNvPr id="22" name="Rectangle 21"/>
          <p:cNvSpPr>
            <a:spLocks noChangeArrowheads="1"/>
          </p:cNvSpPr>
          <p:nvPr/>
        </p:nvSpPr>
        <p:spPr bwMode="auto">
          <a:xfrm>
            <a:off x="3048000" y="2286000"/>
            <a:ext cx="3657600" cy="86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00B0F0"/>
                </a:solidFill>
              </a:rPr>
              <a:t>  </a:t>
            </a:r>
            <a:r>
              <a:rPr lang="en-US" altLang="en-US" sz="4400" b="1" dirty="0">
                <a:solidFill>
                  <a:srgbClr val="00B0F0"/>
                </a:solidFill>
              </a:rPr>
              <a:t>light</a:t>
            </a:r>
            <a:endParaRPr lang="en-US" altLang="en-US" sz="4400" b="1" i="1" dirty="0">
              <a:solidFill>
                <a:srgbClr val="00B0F0"/>
              </a:solidFill>
            </a:endParaRPr>
          </a:p>
        </p:txBody>
      </p:sp>
      <p:sp>
        <p:nvSpPr>
          <p:cNvPr id="23" name="Rectangle 22"/>
          <p:cNvSpPr>
            <a:spLocks noChangeArrowheads="1"/>
          </p:cNvSpPr>
          <p:nvPr/>
        </p:nvSpPr>
        <p:spPr bwMode="auto">
          <a:xfrm>
            <a:off x="3037390" y="2316866"/>
            <a:ext cx="3657600" cy="80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0070C0"/>
                </a:solidFill>
              </a:rPr>
              <a:t>  </a:t>
            </a:r>
            <a:r>
              <a:rPr lang="en-US" altLang="en-US" sz="4400" b="1" dirty="0">
                <a:solidFill>
                  <a:srgbClr val="0070C0"/>
                </a:solidFill>
              </a:rPr>
              <a:t>light</a:t>
            </a:r>
            <a:endParaRPr lang="en-US" altLang="en-US" sz="4400" b="1" i="1" dirty="0">
              <a:solidFill>
                <a:srgbClr val="0070C0"/>
              </a:solidFill>
            </a:endParaRPr>
          </a:p>
        </p:txBody>
      </p:sp>
      <p:sp>
        <p:nvSpPr>
          <p:cNvPr id="24" name="Rectangle 5"/>
          <p:cNvSpPr>
            <a:spLocks noChangeArrowheads="1"/>
          </p:cNvSpPr>
          <p:nvPr/>
        </p:nvSpPr>
        <p:spPr bwMode="auto">
          <a:xfrm>
            <a:off x="3048000" y="2316866"/>
            <a:ext cx="3581400" cy="80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rgbClr val="FF0000"/>
                </a:solidFill>
              </a:rPr>
              <a:t>  </a:t>
            </a:r>
            <a:r>
              <a:rPr lang="en-US" altLang="en-US" sz="4400" b="1" dirty="0">
                <a:solidFill>
                  <a:srgbClr val="9966FF"/>
                </a:solidFill>
              </a:rPr>
              <a:t>light</a:t>
            </a:r>
            <a:endParaRPr lang="en-US" altLang="en-US" sz="4400" b="1" i="1" dirty="0">
              <a:solidFill>
                <a:srgbClr val="9966FF"/>
              </a:solidFill>
            </a:endParaRPr>
          </a:p>
        </p:txBody>
      </p:sp>
      <p:sp>
        <p:nvSpPr>
          <p:cNvPr id="25" name="Rectangle 5"/>
          <p:cNvSpPr>
            <a:spLocks noChangeArrowheads="1"/>
          </p:cNvSpPr>
          <p:nvPr/>
        </p:nvSpPr>
        <p:spPr bwMode="auto">
          <a:xfrm>
            <a:off x="3352800" y="22860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0000"/>
                </a:solidFill>
                <a:effectLst>
                  <a:glow rad="50800">
                    <a:schemeClr val="tx1"/>
                  </a:glow>
                </a:effectLst>
              </a:rPr>
              <a:t>   </a:t>
            </a:r>
            <a:r>
              <a:rPr lang="en-US" altLang="en-US" sz="4800" b="1" dirty="0">
                <a:solidFill>
                  <a:srgbClr val="FF0000"/>
                </a:solidFill>
                <a:effectLst>
                  <a:glow rad="50800">
                    <a:schemeClr val="tx1"/>
                  </a:glow>
                </a:effectLst>
              </a:rPr>
              <a:t> </a:t>
            </a:r>
            <a:r>
              <a:rPr lang="en-US" altLang="en-US" sz="4400" b="1" dirty="0">
                <a:solidFill>
                  <a:schemeClr val="bg1"/>
                </a:solidFill>
                <a:effectLst>
                  <a:glow rad="50800">
                    <a:schemeClr val="tx1"/>
                  </a:glow>
                </a:effectLst>
              </a:rPr>
              <a:t>light</a:t>
            </a:r>
            <a:endParaRPr lang="en-US" altLang="en-US" sz="4400" b="1" i="1" dirty="0">
              <a:solidFill>
                <a:schemeClr val="bg1"/>
              </a:solidFill>
              <a:effectLst>
                <a:glow rad="50800">
                  <a:schemeClr val="tx1"/>
                </a:glow>
              </a:effectLst>
            </a:endParaRPr>
          </a:p>
        </p:txBody>
      </p:sp>
    </p:spTree>
    <p:extLst>
      <p:ext uri="{BB962C8B-B14F-4D97-AF65-F5344CB8AC3E}">
        <p14:creationId xmlns:p14="http://schemas.microsoft.com/office/powerpoint/2010/main" val="128289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1000" fill="hold"/>
                                        <p:tgtEl>
                                          <p:spTgt spid="90119"/>
                                        </p:tgtEl>
                                        <p:attrNameLst>
                                          <p:attrName>ppt_w</p:attrName>
                                        </p:attrNameLst>
                                      </p:cBhvr>
                                      <p:tavLst>
                                        <p:tav tm="0">
                                          <p:val>
                                            <p:strVal val="#ppt_w+.3"/>
                                          </p:val>
                                        </p:tav>
                                        <p:tav tm="100000">
                                          <p:val>
                                            <p:strVal val="#ppt_w"/>
                                          </p:val>
                                        </p:tav>
                                      </p:tavLst>
                                    </p:anim>
                                    <p:anim calcmode="lin" valueType="num">
                                      <p:cBhvr>
                                        <p:cTn id="8" dur="1000" fill="hold"/>
                                        <p:tgtEl>
                                          <p:spTgt spid="90119"/>
                                        </p:tgtEl>
                                        <p:attrNameLst>
                                          <p:attrName>ppt_h</p:attrName>
                                        </p:attrNameLst>
                                      </p:cBhvr>
                                      <p:tavLst>
                                        <p:tav tm="0">
                                          <p:val>
                                            <p:strVal val="#ppt_h"/>
                                          </p:val>
                                        </p:tav>
                                        <p:tav tm="100000">
                                          <p:val>
                                            <p:strVal val="#ppt_h"/>
                                          </p:val>
                                        </p:tav>
                                      </p:tavLst>
                                    </p:anim>
                                    <p:animEffect transition="in" filter="fade">
                                      <p:cBhvr>
                                        <p:cTn id="9" dur="1000"/>
                                        <p:tgtEl>
                                          <p:spTgt spid="9011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0121"/>
                                        </p:tgtEl>
                                        <p:attrNameLst>
                                          <p:attrName>style.visibility</p:attrName>
                                        </p:attrNameLst>
                                      </p:cBhvr>
                                      <p:to>
                                        <p:strVal val="visible"/>
                                      </p:to>
                                    </p:set>
                                    <p:anim calcmode="lin" valueType="num">
                                      <p:cBhvr>
                                        <p:cTn id="12" dur="1000" fill="hold"/>
                                        <p:tgtEl>
                                          <p:spTgt spid="90121"/>
                                        </p:tgtEl>
                                        <p:attrNameLst>
                                          <p:attrName>ppt_w</p:attrName>
                                        </p:attrNameLst>
                                      </p:cBhvr>
                                      <p:tavLst>
                                        <p:tav tm="0">
                                          <p:val>
                                            <p:strVal val="#ppt_w+.3"/>
                                          </p:val>
                                        </p:tav>
                                        <p:tav tm="100000">
                                          <p:val>
                                            <p:strVal val="#ppt_w"/>
                                          </p:val>
                                        </p:tav>
                                      </p:tavLst>
                                    </p:anim>
                                    <p:anim calcmode="lin" valueType="num">
                                      <p:cBhvr>
                                        <p:cTn id="13" dur="1000" fill="hold"/>
                                        <p:tgtEl>
                                          <p:spTgt spid="90121"/>
                                        </p:tgtEl>
                                        <p:attrNameLst>
                                          <p:attrName>ppt_h</p:attrName>
                                        </p:attrNameLst>
                                      </p:cBhvr>
                                      <p:tavLst>
                                        <p:tav tm="0">
                                          <p:val>
                                            <p:strVal val="#ppt_h"/>
                                          </p:val>
                                        </p:tav>
                                        <p:tav tm="100000">
                                          <p:val>
                                            <p:strVal val="#ppt_h"/>
                                          </p:val>
                                        </p:tav>
                                      </p:tavLst>
                                    </p:anim>
                                    <p:animEffect transition="in" filter="fade">
                                      <p:cBhvr>
                                        <p:cTn id="14" dur="1000"/>
                                        <p:tgtEl>
                                          <p:spTgt spid="901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8" presetClass="emph" presetSubtype="0" fill="hold" grpId="1" nodeType="withEffect">
                                  <p:stCondLst>
                                    <p:cond delay="0"/>
                                  </p:stCondLst>
                                  <p:childTnLst>
                                    <p:set>
                                      <p:cBhvr override="childStyle">
                                        <p:cTn id="21" dur="500" fill="hold"/>
                                        <p:tgtEl>
                                          <p:spTgt spid="1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18" presetClass="emph" presetSubtype="0" fill="hold" grpId="1" nodeType="withEffect">
                                  <p:stCondLst>
                                    <p:cond delay="0"/>
                                  </p:stCondLst>
                                  <p:childTnLst>
                                    <p:set>
                                      <p:cBhvr override="childStyle">
                                        <p:cTn id="28" dur="500" fill="hold"/>
                                        <p:tgtEl>
                                          <p:spTgt spid="27"/>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0122"/>
                                        </p:tgtEl>
                                        <p:attrNameLst>
                                          <p:attrName>style.visibility</p:attrName>
                                        </p:attrNameLst>
                                      </p:cBhvr>
                                      <p:to>
                                        <p:strVal val="visible"/>
                                      </p:to>
                                    </p:set>
                                    <p:animEffect transition="in" filter="fade">
                                      <p:cBhvr>
                                        <p:cTn id="33" dur="100"/>
                                        <p:tgtEl>
                                          <p:spTgt spid="901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0123"/>
                                        </p:tgtEl>
                                        <p:attrNameLst>
                                          <p:attrName>style.visibility</p:attrName>
                                        </p:attrNameLst>
                                      </p:cBhvr>
                                      <p:to>
                                        <p:strVal val="visible"/>
                                      </p:to>
                                    </p:set>
                                    <p:animEffect transition="in" filter="fade">
                                      <p:cBhvr>
                                        <p:cTn id="36" dur="100"/>
                                        <p:tgtEl>
                                          <p:spTgt spid="90123"/>
                                        </p:tgtEl>
                                      </p:cBhvr>
                                    </p:animEffect>
                                  </p:childTnLst>
                                </p:cTn>
                              </p:par>
                              <p:par>
                                <p:cTn id="37" presetID="10" presetClass="exit" presetSubtype="0" fill="hold" grpId="1" nodeType="withEffect">
                                  <p:stCondLst>
                                    <p:cond delay="0"/>
                                  </p:stCondLst>
                                  <p:childTnLst>
                                    <p:animEffect transition="out" filter="fade">
                                      <p:cBhvr>
                                        <p:cTn id="38" dur="2000"/>
                                        <p:tgtEl>
                                          <p:spTgt spid="90119"/>
                                        </p:tgtEl>
                                      </p:cBhvr>
                                    </p:animEffect>
                                    <p:set>
                                      <p:cBhvr>
                                        <p:cTn id="39" dur="1" fill="hold">
                                          <p:stCondLst>
                                            <p:cond delay="1999"/>
                                          </p:stCondLst>
                                        </p:cTn>
                                        <p:tgtEl>
                                          <p:spTgt spid="901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90121"/>
                                        </p:tgtEl>
                                      </p:cBhvr>
                                    </p:animEffect>
                                    <p:set>
                                      <p:cBhvr>
                                        <p:cTn id="42" dur="1" fill="hold">
                                          <p:stCondLst>
                                            <p:cond delay="1999"/>
                                          </p:stCondLst>
                                        </p:cTn>
                                        <p:tgtEl>
                                          <p:spTgt spid="90121"/>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par>
                                <p:cTn id="49" presetID="0" presetClass="path" presetSubtype="0" accel="50000" decel="50000" fill="hold" grpId="1" nodeType="withEffect">
                                  <p:stCondLst>
                                    <p:cond delay="0"/>
                                  </p:stCondLst>
                                  <p:childTnLst>
                                    <p:animMotion origin="layout" path="M 3.33333E-6 -0.00023 C 0.00034 -0.02729 0.01284 -0.1043 0.0026 -0.1635 C -0.00764 -0.22271 -0.01962 -0.2907 -0.06198 -0.35569 C -0.10434 -0.42067 -0.18125 -0.52058 -0.25174 -0.55296 C -0.3224 -0.58533 -0.42674 -0.57955 -0.48611 -0.54949 C -0.54549 -0.51942 -0.59306 -0.43917 -0.60834 -0.37187 C -0.62361 -0.30481 -0.60973 -0.20536 -0.57778 -0.14616 C -0.54584 -0.08695 -0.47691 -0.0296 -0.41667 -0.01665 C -0.35643 -0.0037 -0.2665 -0.02752 -0.21667 -0.06868 C -0.16684 -0.10939 -0.13334 -0.20652 -0.11806 -0.26272 C -0.1033 -0.31891 -0.11754 -0.36424 -0.12778 -0.40633 C -0.13802 -0.44842 -0.15382 -0.48843 -0.18004 -0.51572 C -0.20591 -0.54301 -0.25278 -0.55989 -0.28351 -0.56984 C -0.31459 -0.57978 -0.34045 -0.57816 -0.36667 -0.57539 " pathEditMode="relative" rAng="0" ptsTypes="aaaaaaaaaaaaaa">
                                      <p:cBhvr>
                                        <p:cTn id="50" dur="5000" fill="hold"/>
                                        <p:tgtEl>
                                          <p:spTgt spid="90118"/>
                                        </p:tgtEl>
                                        <p:attrNameLst>
                                          <p:attrName>ppt_x</p:attrName>
                                          <p:attrName>ppt_y</p:attrName>
                                        </p:attrNameLst>
                                      </p:cBhvr>
                                      <p:rCtr x="-30538" y="-29255"/>
                                    </p:animMotion>
                                  </p:childTnLst>
                                </p:cTn>
                              </p:par>
                              <p:par>
                                <p:cTn id="51" presetID="0" presetClass="path" presetSubtype="0" accel="50000" decel="50000" fill="hold" grpId="2" nodeType="withEffect">
                                  <p:stCondLst>
                                    <p:cond delay="0"/>
                                  </p:stCondLst>
                                  <p:childTnLst>
                                    <p:animMotion origin="layout" path="M 1.11022E-16 -4.11656E-6 C 0.01354 -0.02914 0.02309 -0.05619 0.0375 -0.09065 C 0.05191 -0.12511 0.07604 -0.17322 0.08646 -0.20721 C 0.09688 -0.24121 0.10017 -0.2574 0.10035 -0.29486 C 0.10052 -0.33233 0.10434 -0.3913 0.08767 -0.43154 C 0.07101 -0.47178 0.03767 -0.50902 1.11022E-16 -0.53654 C -0.03767 -0.56406 -0.08837 -0.59227 -0.13889 -0.59667 C -0.18941 -0.60106 -0.25972 -0.59297 -0.30278 -0.56244 C -0.34583 -0.53191 -0.3809 -0.47479 -0.39722 -0.41304 C -0.41354 -0.35129 -0.41545 -0.253 -0.40087 -0.19218 C -0.38628 -0.13136 -0.3434 -0.07793 -0.30972 -0.0481 C -0.27604 -0.01827 -0.24566 -0.0148 -0.19861 -0.01295 C -0.15156 -0.0111 -0.07205 -0.01202 -0.02778 -0.037 C 0.01649 -0.06198 0.04566 -0.11702 0.06736 -0.1635 C 0.08906 -0.20999 0.10486 -0.25878 0.10278 -0.31637 C 0.10069 -0.37396 0.07951 -0.46392 0.05469 -0.50902 C 0.02986 -0.55411 -0.00365 -0.57169 -0.04653 -0.58672 C -0.08941 -0.60175 -0.15191 -0.61494 -0.20278 -0.59944 C -0.25365 -0.58395 -0.32118 -0.53399 -0.35156 -0.49398 C -0.38194 -0.45397 -0.38056 -0.4024 -0.38455 -0.35892 C -0.38854 -0.31544 -0.38646 -0.2715 -0.37569 -0.23265 C -0.36493 -0.1938 -0.33125 -0.14801 -0.31944 -0.12581 " pathEditMode="relative" rAng="0" ptsTypes="aaaaaaaaaaaaaaaaaaaaaa">
                                      <p:cBhvr>
                                        <p:cTn id="52" dur="5000" fill="hold"/>
                                        <p:tgtEl>
                                          <p:spTgt spid="90123"/>
                                        </p:tgtEl>
                                        <p:attrNameLst>
                                          <p:attrName>ppt_x</p:attrName>
                                          <p:attrName>ppt_y</p:attrName>
                                        </p:attrNameLst>
                                      </p:cBhvr>
                                      <p:rCtr x="-15538" y="-30759"/>
                                    </p:animMotion>
                                  </p:childTnLst>
                                </p:cTn>
                              </p:par>
                              <p:par>
                                <p:cTn id="53" presetID="0" presetClass="path" presetSubtype="0" accel="50000" decel="50000" fill="hold" grpId="2" nodeType="withEffect">
                                  <p:stCondLst>
                                    <p:cond delay="0"/>
                                  </p:stCondLst>
                                  <p:childTnLst>
                                    <p:animMotion origin="layout" path="M -3.33333E-6 0.00069 C 0.00834 -0.02313 0.01164 -0.04487 0.01858 -0.07007 C 0.02518 -0.09528 0.02691 -0.11309 0.0316 -0.15587 C 0.03594 -0.19889 0.04636 -0.27012 0.04306 -0.32863 C 0.03976 -0.38714 0.03959 -0.44681 0.02084 -0.50069 C 0.00226 -0.55481 -0.02812 -0.62003 -0.06788 -0.65241 C -0.10816 -0.68478 -0.16718 -0.69473 -0.21944 -0.69519 C -0.2717 -0.69565 -0.33541 -0.69033 -0.38194 -0.65587 C -0.42847 -0.62142 -0.48073 -0.54648 -0.49843 -0.4889 C -0.51614 -0.43131 -0.50086 -0.36656 -0.48819 -0.31036 C -0.47552 -0.25416 -0.46145 -0.18895 -0.42239 -0.15125 C -0.38333 -0.11355 -0.31423 -0.08464 -0.25416 -0.08464 C -0.19427 -0.08464 -0.10694 -0.11841 -0.0625 -0.15287 C -0.01805 -0.18733 -0.00156 -0.25416 0.0125 -0.29163 C 0.02639 -0.32979 0.02674 -0.33071 0.02223 -0.38067 C 0.01771 -0.43039 0.01094 -0.53932 -0.0151 -0.5895 C -0.04149 -0.63992 -0.08732 -0.66536 -0.13489 -0.68201 C -0.18246 -0.69866 -0.25069 -0.70259 -0.30086 -0.68964 C -0.35104 -0.67669 -0.40382 -0.64801 -0.43628 -0.60361 C -0.46875 -0.5592 -0.49062 -0.48636 -0.49583 -0.42322 C -0.50104 -0.36008 -0.49461 -0.27636 -0.46805 -0.22433 C -0.44149 -0.17229 -0.39027 -0.1302 -0.33628 -0.11055 C -0.28229 -0.09089 -0.196 -0.0932 -0.14392 -0.10615 C -0.09184 -0.1191 -0.04948 -0.15888 -0.02361 -0.18802 C 0.00226 -0.21716 0.004 -0.24884 0.01111 -0.28099 " pathEditMode="relative" rAng="0" ptsTypes="aaaaaaaaaaaaaaaaaaaaaaaaa">
                                      <p:cBhvr>
                                        <p:cTn id="54" dur="5000" fill="hold"/>
                                        <p:tgtEl>
                                          <p:spTgt spid="90122"/>
                                        </p:tgtEl>
                                        <p:attrNameLst>
                                          <p:attrName>ppt_x</p:attrName>
                                          <p:attrName>ppt_y</p:attrName>
                                        </p:attrNameLst>
                                      </p:cBhvr>
                                      <p:rCtr x="-23490" y="-35176"/>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90126"/>
                                        </p:tgtEl>
                                        <p:attrNameLst>
                                          <p:attrName>style.visibility</p:attrName>
                                        </p:attrNameLst>
                                      </p:cBhvr>
                                      <p:to>
                                        <p:strVal val="visible"/>
                                      </p:to>
                                    </p:set>
                                    <p:anim calcmode="lin" valueType="num">
                                      <p:cBhvr>
                                        <p:cTn id="59" dur="1000" fill="hold"/>
                                        <p:tgtEl>
                                          <p:spTgt spid="90126"/>
                                        </p:tgtEl>
                                        <p:attrNameLst>
                                          <p:attrName>ppt_w</p:attrName>
                                        </p:attrNameLst>
                                      </p:cBhvr>
                                      <p:tavLst>
                                        <p:tav tm="0">
                                          <p:val>
                                            <p:fltVal val="0"/>
                                          </p:val>
                                        </p:tav>
                                        <p:tav tm="100000">
                                          <p:val>
                                            <p:strVal val="#ppt_w"/>
                                          </p:val>
                                        </p:tav>
                                      </p:tavLst>
                                    </p:anim>
                                    <p:anim calcmode="lin" valueType="num">
                                      <p:cBhvr>
                                        <p:cTn id="60" dur="1000" fill="hold"/>
                                        <p:tgtEl>
                                          <p:spTgt spid="9012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000"/>
                            </p:stCondLst>
                            <p:childTnLst>
                              <p:par>
                                <p:cTn id="62" presetID="23" presetClass="exit" presetSubtype="32" fill="hold" grpId="0" nodeType="afterEffect">
                                  <p:stCondLst>
                                    <p:cond delay="0"/>
                                  </p:stCondLst>
                                  <p:childTnLst>
                                    <p:anim calcmode="lin" valueType="num">
                                      <p:cBhvr>
                                        <p:cTn id="63" dur="2000"/>
                                        <p:tgtEl>
                                          <p:spTgt spid="90118"/>
                                        </p:tgtEl>
                                        <p:attrNameLst>
                                          <p:attrName>ppt_w</p:attrName>
                                        </p:attrNameLst>
                                      </p:cBhvr>
                                      <p:tavLst>
                                        <p:tav tm="0">
                                          <p:val>
                                            <p:strVal val="ppt_w"/>
                                          </p:val>
                                        </p:tav>
                                        <p:tav tm="100000">
                                          <p:val>
                                            <p:fltVal val="0"/>
                                          </p:val>
                                        </p:tav>
                                      </p:tavLst>
                                    </p:anim>
                                    <p:anim calcmode="lin" valueType="num">
                                      <p:cBhvr>
                                        <p:cTn id="64" dur="2000"/>
                                        <p:tgtEl>
                                          <p:spTgt spid="90118"/>
                                        </p:tgtEl>
                                        <p:attrNameLst>
                                          <p:attrName>ppt_h</p:attrName>
                                        </p:attrNameLst>
                                      </p:cBhvr>
                                      <p:tavLst>
                                        <p:tav tm="0">
                                          <p:val>
                                            <p:strVal val="ppt_h"/>
                                          </p:val>
                                        </p:tav>
                                        <p:tav tm="100000">
                                          <p:val>
                                            <p:fltVal val="0"/>
                                          </p:val>
                                        </p:tav>
                                      </p:tavLst>
                                    </p:anim>
                                    <p:set>
                                      <p:cBhvr>
                                        <p:cTn id="65" dur="1" fill="hold">
                                          <p:stCondLst>
                                            <p:cond delay="1999"/>
                                          </p:stCondLst>
                                        </p:cTn>
                                        <p:tgtEl>
                                          <p:spTgt spid="90118"/>
                                        </p:tgtEl>
                                        <p:attrNameLst>
                                          <p:attrName>style.visibility</p:attrName>
                                        </p:attrNameLst>
                                      </p:cBhvr>
                                      <p:to>
                                        <p:strVal val="hidden"/>
                                      </p:to>
                                    </p:set>
                                  </p:childTnLst>
                                </p:cTn>
                              </p:par>
                              <p:par>
                                <p:cTn id="66" presetID="23" presetClass="exit" presetSubtype="32" fill="hold" grpId="1" nodeType="withEffect">
                                  <p:stCondLst>
                                    <p:cond delay="0"/>
                                  </p:stCondLst>
                                  <p:childTnLst>
                                    <p:anim calcmode="lin" valueType="num">
                                      <p:cBhvr>
                                        <p:cTn id="67" dur="1750"/>
                                        <p:tgtEl>
                                          <p:spTgt spid="90122"/>
                                        </p:tgtEl>
                                        <p:attrNameLst>
                                          <p:attrName>ppt_w</p:attrName>
                                        </p:attrNameLst>
                                      </p:cBhvr>
                                      <p:tavLst>
                                        <p:tav tm="0">
                                          <p:val>
                                            <p:strVal val="ppt_w"/>
                                          </p:val>
                                        </p:tav>
                                        <p:tav tm="100000">
                                          <p:val>
                                            <p:fltVal val="0"/>
                                          </p:val>
                                        </p:tav>
                                      </p:tavLst>
                                    </p:anim>
                                    <p:anim calcmode="lin" valueType="num">
                                      <p:cBhvr>
                                        <p:cTn id="68" dur="1750"/>
                                        <p:tgtEl>
                                          <p:spTgt spid="90122"/>
                                        </p:tgtEl>
                                        <p:attrNameLst>
                                          <p:attrName>ppt_h</p:attrName>
                                        </p:attrNameLst>
                                      </p:cBhvr>
                                      <p:tavLst>
                                        <p:tav tm="0">
                                          <p:val>
                                            <p:strVal val="ppt_h"/>
                                          </p:val>
                                        </p:tav>
                                        <p:tav tm="100000">
                                          <p:val>
                                            <p:fltVal val="0"/>
                                          </p:val>
                                        </p:tav>
                                      </p:tavLst>
                                    </p:anim>
                                    <p:set>
                                      <p:cBhvr>
                                        <p:cTn id="69" dur="1" fill="hold">
                                          <p:stCondLst>
                                            <p:cond delay="1749"/>
                                          </p:stCondLst>
                                        </p:cTn>
                                        <p:tgtEl>
                                          <p:spTgt spid="90122"/>
                                        </p:tgtEl>
                                        <p:attrNameLst>
                                          <p:attrName>style.visibility</p:attrName>
                                        </p:attrNameLst>
                                      </p:cBhvr>
                                      <p:to>
                                        <p:strVal val="hidden"/>
                                      </p:to>
                                    </p:set>
                                  </p:childTnLst>
                                </p:cTn>
                              </p:par>
                              <p:par>
                                <p:cTn id="70" presetID="23" presetClass="exit" presetSubtype="32" fill="hold" grpId="1" nodeType="withEffect">
                                  <p:stCondLst>
                                    <p:cond delay="0"/>
                                  </p:stCondLst>
                                  <p:childTnLst>
                                    <p:anim calcmode="lin" valueType="num">
                                      <p:cBhvr>
                                        <p:cTn id="71" dur="2000"/>
                                        <p:tgtEl>
                                          <p:spTgt spid="90123"/>
                                        </p:tgtEl>
                                        <p:attrNameLst>
                                          <p:attrName>ppt_w</p:attrName>
                                        </p:attrNameLst>
                                      </p:cBhvr>
                                      <p:tavLst>
                                        <p:tav tm="0">
                                          <p:val>
                                            <p:strVal val="ppt_w"/>
                                          </p:val>
                                        </p:tav>
                                        <p:tav tm="100000">
                                          <p:val>
                                            <p:fltVal val="0"/>
                                          </p:val>
                                        </p:tav>
                                      </p:tavLst>
                                    </p:anim>
                                    <p:anim calcmode="lin" valueType="num">
                                      <p:cBhvr>
                                        <p:cTn id="72" dur="2000"/>
                                        <p:tgtEl>
                                          <p:spTgt spid="90123"/>
                                        </p:tgtEl>
                                        <p:attrNameLst>
                                          <p:attrName>ppt_h</p:attrName>
                                        </p:attrNameLst>
                                      </p:cBhvr>
                                      <p:tavLst>
                                        <p:tav tm="0">
                                          <p:val>
                                            <p:strVal val="ppt_h"/>
                                          </p:val>
                                        </p:tav>
                                        <p:tav tm="100000">
                                          <p:val>
                                            <p:fltVal val="0"/>
                                          </p:val>
                                        </p:tav>
                                      </p:tavLst>
                                    </p:anim>
                                    <p:set>
                                      <p:cBhvr>
                                        <p:cTn id="73" dur="1" fill="hold">
                                          <p:stCondLst>
                                            <p:cond delay="1999"/>
                                          </p:stCondLst>
                                        </p:cTn>
                                        <p:tgtEl>
                                          <p:spTgt spid="90123"/>
                                        </p:tgtEl>
                                        <p:attrNameLst>
                                          <p:attrName>style.visibility</p:attrName>
                                        </p:attrNameLst>
                                      </p:cBhvr>
                                      <p:to>
                                        <p:strVal val="hidden"/>
                                      </p:to>
                                    </p:set>
                                  </p:childTnLst>
                                </p:cTn>
                              </p:par>
                              <p:par>
                                <p:cTn id="74" presetID="0" presetClass="path" presetSubtype="0" accel="50000" decel="50000" fill="hold" grpId="3" nodeType="withEffect">
                                  <p:stCondLst>
                                    <p:cond delay="0"/>
                                  </p:stCondLst>
                                  <p:childTnLst>
                                    <p:animMotion origin="layout" path="M 0.01111 -0.28125 L -0.1618 -0.40671 " pathEditMode="relative" rAng="0" ptsTypes="AA">
                                      <p:cBhvr>
                                        <p:cTn id="75" dur="2000" fill="hold"/>
                                        <p:tgtEl>
                                          <p:spTgt spid="90122"/>
                                        </p:tgtEl>
                                        <p:attrNameLst>
                                          <p:attrName>ppt_x</p:attrName>
                                          <p:attrName>ppt_y</p:attrName>
                                        </p:attrNameLst>
                                      </p:cBhvr>
                                      <p:rCtr x="-8646" y="-6273"/>
                                    </p:animMotion>
                                  </p:childTnLst>
                                </p:cTn>
                              </p:par>
                              <p:par>
                                <p:cTn id="76" presetID="0" presetClass="path" presetSubtype="0" accel="50000" decel="50000" fill="hold" grpId="3" nodeType="withEffect">
                                  <p:stCondLst>
                                    <p:cond delay="0"/>
                                  </p:stCondLst>
                                  <p:childTnLst>
                                    <p:animMotion origin="layout" path="M -0.31944 -0.12569 L -0.09062 -0.32893 " pathEditMode="relative" rAng="0" ptsTypes="AA">
                                      <p:cBhvr>
                                        <p:cTn id="77" dur="2000" fill="hold"/>
                                        <p:tgtEl>
                                          <p:spTgt spid="90123"/>
                                        </p:tgtEl>
                                        <p:attrNameLst>
                                          <p:attrName>ppt_x</p:attrName>
                                          <p:attrName>ppt_y</p:attrName>
                                        </p:attrNameLst>
                                      </p:cBhvr>
                                      <p:rCtr x="11441" y="-10162"/>
                                    </p:animMotion>
                                  </p:childTnLst>
                                </p:cTn>
                              </p:par>
                              <p:par>
                                <p:cTn id="78" presetID="0" presetClass="path" presetSubtype="0" accel="50000" decel="50000" fill="hold" grpId="2" nodeType="withEffect">
                                  <p:stCondLst>
                                    <p:cond delay="0"/>
                                  </p:stCondLst>
                                  <p:childTnLst>
                                    <p:animMotion origin="layout" path="M -0.36667 -0.57639 L -0.30747 -0.3287 " pathEditMode="relative" rAng="0" ptsTypes="AA">
                                      <p:cBhvr>
                                        <p:cTn id="79" dur="2000" fill="hold"/>
                                        <p:tgtEl>
                                          <p:spTgt spid="90118"/>
                                        </p:tgtEl>
                                        <p:attrNameLst>
                                          <p:attrName>ppt_x</p:attrName>
                                          <p:attrName>ppt_y</p:attrName>
                                        </p:attrNameLst>
                                      </p:cBhvr>
                                      <p:rCtr x="2951" y="12384"/>
                                    </p:animMotion>
                                  </p:childTnLst>
                                </p:cTn>
                              </p:par>
                              <p:par>
                                <p:cTn id="80" presetID="3" presetClass="emph" presetSubtype="6" fill="hold" grpId="3" nodeType="withEffect">
                                  <p:stCondLst>
                                    <p:cond delay="0"/>
                                  </p:stCondLst>
                                  <p:childTnLst>
                                    <p:animClr clrSpc="hsl" dir="cw">
                                      <p:cBhvr override="childStyle">
                                        <p:cTn id="81" dur="1500" fill="hold"/>
                                        <p:tgtEl>
                                          <p:spTgt spid="90118"/>
                                        </p:tgtEl>
                                        <p:attrNameLst>
                                          <p:attrName>style.color</p:attrName>
                                        </p:attrNameLst>
                                      </p:cBhvr>
                                      <p:to>
                                        <a:srgbClr val="FF0000"/>
                                      </p:to>
                                    </p:animClr>
                                  </p:childTnLst>
                                </p:cTn>
                              </p:par>
                              <p:par>
                                <p:cTn id="82" presetID="3" presetClass="emph" presetSubtype="10" fill="hold" grpId="4" nodeType="withEffect">
                                  <p:stCondLst>
                                    <p:cond delay="0"/>
                                  </p:stCondLst>
                                  <p:childTnLst>
                                    <p:animClr clrSpc="hsl" dir="ccw">
                                      <p:cBhvr override="childStyle">
                                        <p:cTn id="83" dur="1500" fill="hold"/>
                                        <p:tgtEl>
                                          <p:spTgt spid="90123"/>
                                        </p:tgtEl>
                                        <p:attrNameLst>
                                          <p:attrName>style.color</p:attrName>
                                        </p:attrNameLst>
                                      </p:cBhvr>
                                      <p:to>
                                        <a:srgbClr val="FFFF00"/>
                                      </p:to>
                                    </p:animClr>
                                  </p:childTnLst>
                                </p:cTn>
                              </p:par>
                              <p:par>
                                <p:cTn id="84" presetID="3" presetClass="emph" presetSubtype="10" fill="hold" grpId="4" nodeType="withEffect">
                                  <p:stCondLst>
                                    <p:cond delay="0"/>
                                  </p:stCondLst>
                                  <p:childTnLst>
                                    <p:animClr clrSpc="hsl" dir="ccw">
                                      <p:cBhvr override="childStyle">
                                        <p:cTn id="85" dur="1500" fill="hold"/>
                                        <p:tgtEl>
                                          <p:spTgt spid="90122"/>
                                        </p:tgtEl>
                                        <p:attrNameLst>
                                          <p:attrName>style.color</p:attrName>
                                        </p:attrNameLst>
                                      </p:cBhvr>
                                      <p:to>
                                        <a:srgbClr val="3399FF"/>
                                      </p:to>
                                    </p:animClr>
                                  </p:childTnLst>
                                </p:cTn>
                              </p:par>
                            </p:childTnLst>
                          </p:cTn>
                        </p:par>
                        <p:par>
                          <p:cTn id="86" fill="hold">
                            <p:stCondLst>
                              <p:cond delay="3000"/>
                            </p:stCondLst>
                            <p:childTnLst>
                              <p:par>
                                <p:cTn id="87" presetID="1" presetClass="entr" presetSubtype="0" fill="hold" grpId="0" nodeType="afterEffect">
                                  <p:stCondLst>
                                    <p:cond delay="0"/>
                                  </p:stCondLst>
                                  <p:childTnLst>
                                    <p:set>
                                      <p:cBhvr>
                                        <p:cTn id="88" dur="1" fill="hold">
                                          <p:stCondLst>
                                            <p:cond delay="0"/>
                                          </p:stCondLst>
                                        </p:cTn>
                                        <p:tgtEl>
                                          <p:spTgt spid="18">
                                            <p:txEl>
                                              <p:pRg st="0" end="0"/>
                                            </p:txEl>
                                          </p:spTgt>
                                        </p:tgtEl>
                                        <p:attrNameLst>
                                          <p:attrName>style.visibility</p:attrName>
                                        </p:attrNameLst>
                                      </p:cBhvr>
                                      <p:to>
                                        <p:strVal val="visible"/>
                                      </p:to>
                                    </p:set>
                                  </p:childTnLst>
                                </p:cTn>
                              </p:par>
                              <p:par>
                                <p:cTn id="89" presetID="0" presetClass="exit" presetSubtype="0" fill="hold" grpId="1" nodeType="withEffect">
                                  <p:stCondLst>
                                    <p:cond delay="0"/>
                                  </p:stCondLst>
                                  <p:childTnLst>
                                    <p:set>
                                      <p:cBhvr>
                                        <p:cTn id="90" dur="1" fill="hold">
                                          <p:stCondLst>
                                            <p:cond delay="749"/>
                                          </p:stCondLst>
                                        </p:cTn>
                                        <p:tgtEl>
                                          <p:spTgt spid="18">
                                            <p:txEl>
                                              <p:pRg st="0" end="0"/>
                                            </p:txEl>
                                          </p:spTgt>
                                        </p:tgtEl>
                                        <p:attrNameLst>
                                          <p:attrName>style.visibility</p:attrName>
                                        </p:attrNameLst>
                                      </p:cBhvr>
                                      <p:to>
                                        <p:strVal val="hidden"/>
                                      </p:to>
                                    </p:set>
                                    <p:animEffect transition="out" filter="fade">
                                      <p:cBhvr>
                                        <p:cTn id="91" dur="750">
                                          <p:stCondLst>
                                            <p:cond delay="0"/>
                                          </p:stCondLst>
                                        </p:cTn>
                                        <p:tgtEl>
                                          <p:spTgt spid="18">
                                            <p:txEl>
                                              <p:pRg st="0" end="0"/>
                                            </p:txEl>
                                          </p:spTgt>
                                        </p:tgtEl>
                                      </p:cBhvr>
                                    </p:animEffect>
                                    <p:anim to="" calcmode="lin" valueType="num">
                                      <p:cBhvr>
                                        <p:cTn id="92" dur="750" fill="hold">
                                          <p:stCondLst>
                                            <p:cond delay="0"/>
                                          </p:stCondLst>
                                        </p:cTn>
                                        <p:tgtEl>
                                          <p:spTgt spid="18">
                                            <p:txEl>
                                              <p:pRg st="0" end="0"/>
                                            </p:txEl>
                                          </p:spTgt>
                                        </p:tgtEl>
                                        <p:attrNameLst>
                                          <p:attrName>ppt_w</p:attrName>
                                        </p:attrNameLst>
                                      </p:cBhvr>
                                      <p:tavLst>
                                        <p:tav tm="0">
                                          <p:val>
                                            <p:strVal val="#ppt_w"/>
                                          </p:val>
                                        </p:tav>
                                        <p:tav tm="100000">
                                          <p:val>
                                            <p:strVal val="#ppt_w*4"/>
                                          </p:val>
                                        </p:tav>
                                      </p:tavLst>
                                    </p:anim>
                                    <p:anim to="" calcmode="lin" valueType="num">
                                      <p:cBhvr>
                                        <p:cTn id="93" dur="750" fill="hold">
                                          <p:stCondLst>
                                            <p:cond delay="0"/>
                                          </p:stCondLst>
                                        </p:cTn>
                                        <p:tgtEl>
                                          <p:spTgt spid="18">
                                            <p:txEl>
                                              <p:pRg st="0" end="0"/>
                                            </p:txEl>
                                          </p:spTgt>
                                        </p:tgtEl>
                                        <p:attrNameLst>
                                          <p:attrName>ppt_h</p:attrName>
                                        </p:attrNameLst>
                                      </p:cBhvr>
                                      <p:tavLst>
                                        <p:tav tm="0">
                                          <p:val>
                                            <p:strVal val="#ppt_h"/>
                                          </p:val>
                                        </p:tav>
                                        <p:tav tm="100000">
                                          <p:val>
                                            <p:strVal val="#ppt_h*4"/>
                                          </p:val>
                                        </p:tav>
                                      </p:tavLst>
                                    </p:anim>
                                  </p:childTnLst>
                                </p:cTn>
                              </p:par>
                              <p:par>
                                <p:cTn id="94" presetID="1" presetClass="entr" presetSubtype="0" fill="hold" grpId="0" nodeType="withEffect">
                                  <p:stCondLst>
                                    <p:cond delay="100"/>
                                  </p:stCondLst>
                                  <p:childTnLst>
                                    <p:set>
                                      <p:cBhvr>
                                        <p:cTn id="95" dur="1" fill="hold">
                                          <p:stCondLst>
                                            <p:cond delay="0"/>
                                          </p:stCondLst>
                                        </p:cTn>
                                        <p:tgtEl>
                                          <p:spTgt spid="19">
                                            <p:txEl>
                                              <p:pRg st="0" end="0"/>
                                            </p:txEl>
                                          </p:spTgt>
                                        </p:tgtEl>
                                        <p:attrNameLst>
                                          <p:attrName>style.visibility</p:attrName>
                                        </p:attrNameLst>
                                      </p:cBhvr>
                                      <p:to>
                                        <p:strVal val="visible"/>
                                      </p:to>
                                    </p:set>
                                  </p:childTnLst>
                                </p:cTn>
                              </p:par>
                              <p:par>
                                <p:cTn id="96" presetID="0" presetClass="exit" presetSubtype="0" fill="hold" grpId="1" nodeType="withEffect">
                                  <p:stCondLst>
                                    <p:cond delay="100"/>
                                  </p:stCondLst>
                                  <p:childTnLst>
                                    <p:set>
                                      <p:cBhvr>
                                        <p:cTn id="97" dur="1" fill="hold">
                                          <p:stCondLst>
                                            <p:cond delay="749"/>
                                          </p:stCondLst>
                                        </p:cTn>
                                        <p:tgtEl>
                                          <p:spTgt spid="19">
                                            <p:txEl>
                                              <p:pRg st="0" end="0"/>
                                            </p:txEl>
                                          </p:spTgt>
                                        </p:tgtEl>
                                        <p:attrNameLst>
                                          <p:attrName>style.visibility</p:attrName>
                                        </p:attrNameLst>
                                      </p:cBhvr>
                                      <p:to>
                                        <p:strVal val="hidden"/>
                                      </p:to>
                                    </p:set>
                                    <p:animEffect transition="out" filter="fade">
                                      <p:cBhvr>
                                        <p:cTn id="98" dur="750">
                                          <p:stCondLst>
                                            <p:cond delay="0"/>
                                          </p:stCondLst>
                                        </p:cTn>
                                        <p:tgtEl>
                                          <p:spTgt spid="19">
                                            <p:txEl>
                                              <p:pRg st="0" end="0"/>
                                            </p:txEl>
                                          </p:spTgt>
                                        </p:tgtEl>
                                      </p:cBhvr>
                                    </p:animEffect>
                                    <p:anim to="" calcmode="lin" valueType="num">
                                      <p:cBhvr>
                                        <p:cTn id="99" dur="750" fill="hold">
                                          <p:stCondLst>
                                            <p:cond delay="0"/>
                                          </p:stCondLst>
                                        </p:cTn>
                                        <p:tgtEl>
                                          <p:spTgt spid="19">
                                            <p:txEl>
                                              <p:pRg st="0" end="0"/>
                                            </p:txEl>
                                          </p:spTgt>
                                        </p:tgtEl>
                                        <p:attrNameLst>
                                          <p:attrName>ppt_w</p:attrName>
                                        </p:attrNameLst>
                                      </p:cBhvr>
                                      <p:tavLst>
                                        <p:tav tm="0">
                                          <p:val>
                                            <p:strVal val="#ppt_w"/>
                                          </p:val>
                                        </p:tav>
                                        <p:tav tm="100000">
                                          <p:val>
                                            <p:strVal val="#ppt_w*4"/>
                                          </p:val>
                                        </p:tav>
                                      </p:tavLst>
                                    </p:anim>
                                    <p:anim to="" calcmode="lin" valueType="num">
                                      <p:cBhvr>
                                        <p:cTn id="100" dur="750" fill="hold">
                                          <p:stCondLst>
                                            <p:cond delay="0"/>
                                          </p:stCondLst>
                                        </p:cTn>
                                        <p:tgtEl>
                                          <p:spTgt spid="19">
                                            <p:txEl>
                                              <p:pRg st="0" end="0"/>
                                            </p:txEl>
                                          </p:spTgt>
                                        </p:tgtEl>
                                        <p:attrNameLst>
                                          <p:attrName>ppt_h</p:attrName>
                                        </p:attrNameLst>
                                      </p:cBhvr>
                                      <p:tavLst>
                                        <p:tav tm="0">
                                          <p:val>
                                            <p:strVal val="#ppt_h"/>
                                          </p:val>
                                        </p:tav>
                                        <p:tav tm="100000">
                                          <p:val>
                                            <p:strVal val="#ppt_h*4"/>
                                          </p:val>
                                        </p:tav>
                                      </p:tavLst>
                                    </p:anim>
                                  </p:childTnLst>
                                </p:cTn>
                              </p:par>
                              <p:par>
                                <p:cTn id="101" presetID="1" presetClass="entr" presetSubtype="0" fill="hold" grpId="0" nodeType="withEffect">
                                  <p:stCondLst>
                                    <p:cond delay="200"/>
                                  </p:stCondLst>
                                  <p:childTnLst>
                                    <p:set>
                                      <p:cBhvr>
                                        <p:cTn id="102" dur="1" fill="hold">
                                          <p:stCondLst>
                                            <p:cond delay="0"/>
                                          </p:stCondLst>
                                        </p:cTn>
                                        <p:tgtEl>
                                          <p:spTgt spid="20">
                                            <p:txEl>
                                              <p:pRg st="0" end="0"/>
                                            </p:txEl>
                                          </p:spTgt>
                                        </p:tgtEl>
                                        <p:attrNameLst>
                                          <p:attrName>style.visibility</p:attrName>
                                        </p:attrNameLst>
                                      </p:cBhvr>
                                      <p:to>
                                        <p:strVal val="visible"/>
                                      </p:to>
                                    </p:set>
                                  </p:childTnLst>
                                </p:cTn>
                              </p:par>
                              <p:par>
                                <p:cTn id="103" presetID="0" presetClass="exit" presetSubtype="0" fill="hold" grpId="1" nodeType="withEffect">
                                  <p:stCondLst>
                                    <p:cond delay="200"/>
                                  </p:stCondLst>
                                  <p:childTnLst>
                                    <p:set>
                                      <p:cBhvr>
                                        <p:cTn id="104" dur="1" fill="hold">
                                          <p:stCondLst>
                                            <p:cond delay="749"/>
                                          </p:stCondLst>
                                        </p:cTn>
                                        <p:tgtEl>
                                          <p:spTgt spid="20">
                                            <p:txEl>
                                              <p:pRg st="0" end="0"/>
                                            </p:txEl>
                                          </p:spTgt>
                                        </p:tgtEl>
                                        <p:attrNameLst>
                                          <p:attrName>style.visibility</p:attrName>
                                        </p:attrNameLst>
                                      </p:cBhvr>
                                      <p:to>
                                        <p:strVal val="hidden"/>
                                      </p:to>
                                    </p:set>
                                    <p:animEffect transition="out" filter="fade">
                                      <p:cBhvr>
                                        <p:cTn id="105" dur="750">
                                          <p:stCondLst>
                                            <p:cond delay="0"/>
                                          </p:stCondLst>
                                        </p:cTn>
                                        <p:tgtEl>
                                          <p:spTgt spid="20">
                                            <p:txEl>
                                              <p:pRg st="0" end="0"/>
                                            </p:txEl>
                                          </p:spTgt>
                                        </p:tgtEl>
                                      </p:cBhvr>
                                    </p:animEffect>
                                    <p:anim to="" calcmode="lin" valueType="num">
                                      <p:cBhvr>
                                        <p:cTn id="106" dur="750" fill="hold">
                                          <p:stCondLst>
                                            <p:cond delay="0"/>
                                          </p:stCondLst>
                                        </p:cTn>
                                        <p:tgtEl>
                                          <p:spTgt spid="20">
                                            <p:txEl>
                                              <p:pRg st="0" end="0"/>
                                            </p:txEl>
                                          </p:spTgt>
                                        </p:tgtEl>
                                        <p:attrNameLst>
                                          <p:attrName>ppt_w</p:attrName>
                                        </p:attrNameLst>
                                      </p:cBhvr>
                                      <p:tavLst>
                                        <p:tav tm="0">
                                          <p:val>
                                            <p:strVal val="#ppt_w"/>
                                          </p:val>
                                        </p:tav>
                                        <p:tav tm="100000">
                                          <p:val>
                                            <p:strVal val="#ppt_w*4"/>
                                          </p:val>
                                        </p:tav>
                                      </p:tavLst>
                                    </p:anim>
                                    <p:anim to="" calcmode="lin" valueType="num">
                                      <p:cBhvr>
                                        <p:cTn id="107" dur="750" fill="hold">
                                          <p:stCondLst>
                                            <p:cond delay="0"/>
                                          </p:stCondLst>
                                        </p:cTn>
                                        <p:tgtEl>
                                          <p:spTgt spid="20">
                                            <p:txEl>
                                              <p:pRg st="0" end="0"/>
                                            </p:txEl>
                                          </p:spTgt>
                                        </p:tgtEl>
                                        <p:attrNameLst>
                                          <p:attrName>ppt_h</p:attrName>
                                        </p:attrNameLst>
                                      </p:cBhvr>
                                      <p:tavLst>
                                        <p:tav tm="0">
                                          <p:val>
                                            <p:strVal val="#ppt_h"/>
                                          </p:val>
                                        </p:tav>
                                        <p:tav tm="100000">
                                          <p:val>
                                            <p:strVal val="#ppt_h*4"/>
                                          </p:val>
                                        </p:tav>
                                      </p:tavLst>
                                    </p:anim>
                                  </p:childTnLst>
                                </p:cTn>
                              </p:par>
                              <p:par>
                                <p:cTn id="108" presetID="1" presetClass="entr" presetSubtype="0" fill="hold" grpId="0" nodeType="withEffect">
                                  <p:stCondLst>
                                    <p:cond delay="300"/>
                                  </p:stCondLst>
                                  <p:childTnLst>
                                    <p:set>
                                      <p:cBhvr>
                                        <p:cTn id="109" dur="1" fill="hold">
                                          <p:stCondLst>
                                            <p:cond delay="0"/>
                                          </p:stCondLst>
                                        </p:cTn>
                                        <p:tgtEl>
                                          <p:spTgt spid="21">
                                            <p:txEl>
                                              <p:pRg st="0" end="0"/>
                                            </p:txEl>
                                          </p:spTgt>
                                        </p:tgtEl>
                                        <p:attrNameLst>
                                          <p:attrName>style.visibility</p:attrName>
                                        </p:attrNameLst>
                                      </p:cBhvr>
                                      <p:to>
                                        <p:strVal val="visible"/>
                                      </p:to>
                                    </p:set>
                                  </p:childTnLst>
                                </p:cTn>
                              </p:par>
                              <p:par>
                                <p:cTn id="110" presetID="0" presetClass="exit" presetSubtype="0" fill="hold" grpId="1" nodeType="withEffect">
                                  <p:stCondLst>
                                    <p:cond delay="300"/>
                                  </p:stCondLst>
                                  <p:childTnLst>
                                    <p:set>
                                      <p:cBhvr>
                                        <p:cTn id="111" dur="1" fill="hold">
                                          <p:stCondLst>
                                            <p:cond delay="749"/>
                                          </p:stCondLst>
                                        </p:cTn>
                                        <p:tgtEl>
                                          <p:spTgt spid="21">
                                            <p:txEl>
                                              <p:pRg st="0" end="0"/>
                                            </p:txEl>
                                          </p:spTgt>
                                        </p:tgtEl>
                                        <p:attrNameLst>
                                          <p:attrName>style.visibility</p:attrName>
                                        </p:attrNameLst>
                                      </p:cBhvr>
                                      <p:to>
                                        <p:strVal val="hidden"/>
                                      </p:to>
                                    </p:set>
                                    <p:animEffect transition="out" filter="fade">
                                      <p:cBhvr>
                                        <p:cTn id="112" dur="750">
                                          <p:stCondLst>
                                            <p:cond delay="0"/>
                                          </p:stCondLst>
                                        </p:cTn>
                                        <p:tgtEl>
                                          <p:spTgt spid="21">
                                            <p:txEl>
                                              <p:pRg st="0" end="0"/>
                                            </p:txEl>
                                          </p:spTgt>
                                        </p:tgtEl>
                                      </p:cBhvr>
                                    </p:animEffect>
                                    <p:anim to="" calcmode="lin" valueType="num">
                                      <p:cBhvr>
                                        <p:cTn id="113" dur="750" fill="hold">
                                          <p:stCondLst>
                                            <p:cond delay="0"/>
                                          </p:stCondLst>
                                        </p:cTn>
                                        <p:tgtEl>
                                          <p:spTgt spid="21">
                                            <p:txEl>
                                              <p:pRg st="0" end="0"/>
                                            </p:txEl>
                                          </p:spTgt>
                                        </p:tgtEl>
                                        <p:attrNameLst>
                                          <p:attrName>ppt_w</p:attrName>
                                        </p:attrNameLst>
                                      </p:cBhvr>
                                      <p:tavLst>
                                        <p:tav tm="0">
                                          <p:val>
                                            <p:strVal val="#ppt_w"/>
                                          </p:val>
                                        </p:tav>
                                        <p:tav tm="100000">
                                          <p:val>
                                            <p:strVal val="#ppt_w*4"/>
                                          </p:val>
                                        </p:tav>
                                      </p:tavLst>
                                    </p:anim>
                                    <p:anim to="" calcmode="lin" valueType="num">
                                      <p:cBhvr>
                                        <p:cTn id="114" dur="750" fill="hold">
                                          <p:stCondLst>
                                            <p:cond delay="0"/>
                                          </p:stCondLst>
                                        </p:cTn>
                                        <p:tgtEl>
                                          <p:spTgt spid="21">
                                            <p:txEl>
                                              <p:pRg st="0" end="0"/>
                                            </p:txEl>
                                          </p:spTgt>
                                        </p:tgtEl>
                                        <p:attrNameLst>
                                          <p:attrName>ppt_h</p:attrName>
                                        </p:attrNameLst>
                                      </p:cBhvr>
                                      <p:tavLst>
                                        <p:tav tm="0">
                                          <p:val>
                                            <p:strVal val="#ppt_h"/>
                                          </p:val>
                                        </p:tav>
                                        <p:tav tm="100000">
                                          <p:val>
                                            <p:strVal val="#ppt_h*4"/>
                                          </p:val>
                                        </p:tav>
                                      </p:tavLst>
                                    </p:anim>
                                  </p:childTnLst>
                                </p:cTn>
                              </p:par>
                              <p:par>
                                <p:cTn id="115" presetID="1" presetClass="entr" presetSubtype="0" fill="hold" grpId="0" nodeType="withEffect">
                                  <p:stCondLst>
                                    <p:cond delay="400"/>
                                  </p:stCondLst>
                                  <p:childTnLst>
                                    <p:set>
                                      <p:cBhvr>
                                        <p:cTn id="116" dur="1" fill="hold">
                                          <p:stCondLst>
                                            <p:cond delay="0"/>
                                          </p:stCondLst>
                                        </p:cTn>
                                        <p:tgtEl>
                                          <p:spTgt spid="22">
                                            <p:txEl>
                                              <p:pRg st="0" end="0"/>
                                            </p:txEl>
                                          </p:spTgt>
                                        </p:tgtEl>
                                        <p:attrNameLst>
                                          <p:attrName>style.visibility</p:attrName>
                                        </p:attrNameLst>
                                      </p:cBhvr>
                                      <p:to>
                                        <p:strVal val="visible"/>
                                      </p:to>
                                    </p:set>
                                  </p:childTnLst>
                                </p:cTn>
                              </p:par>
                              <p:par>
                                <p:cTn id="117" presetID="0" presetClass="exit" presetSubtype="0" fill="hold" grpId="1" nodeType="withEffect">
                                  <p:stCondLst>
                                    <p:cond delay="400"/>
                                  </p:stCondLst>
                                  <p:childTnLst>
                                    <p:set>
                                      <p:cBhvr>
                                        <p:cTn id="118" dur="1" fill="hold">
                                          <p:stCondLst>
                                            <p:cond delay="749"/>
                                          </p:stCondLst>
                                        </p:cTn>
                                        <p:tgtEl>
                                          <p:spTgt spid="22">
                                            <p:txEl>
                                              <p:pRg st="0" end="0"/>
                                            </p:txEl>
                                          </p:spTgt>
                                        </p:tgtEl>
                                        <p:attrNameLst>
                                          <p:attrName>style.visibility</p:attrName>
                                        </p:attrNameLst>
                                      </p:cBhvr>
                                      <p:to>
                                        <p:strVal val="hidden"/>
                                      </p:to>
                                    </p:set>
                                    <p:animEffect transition="out" filter="fade">
                                      <p:cBhvr>
                                        <p:cTn id="119" dur="750">
                                          <p:stCondLst>
                                            <p:cond delay="0"/>
                                          </p:stCondLst>
                                        </p:cTn>
                                        <p:tgtEl>
                                          <p:spTgt spid="22">
                                            <p:txEl>
                                              <p:pRg st="0" end="0"/>
                                            </p:txEl>
                                          </p:spTgt>
                                        </p:tgtEl>
                                      </p:cBhvr>
                                    </p:animEffect>
                                    <p:anim to="" calcmode="lin" valueType="num">
                                      <p:cBhvr>
                                        <p:cTn id="120" dur="750" fill="hold">
                                          <p:stCondLst>
                                            <p:cond delay="0"/>
                                          </p:stCondLst>
                                        </p:cTn>
                                        <p:tgtEl>
                                          <p:spTgt spid="22">
                                            <p:txEl>
                                              <p:pRg st="0" end="0"/>
                                            </p:txEl>
                                          </p:spTgt>
                                        </p:tgtEl>
                                        <p:attrNameLst>
                                          <p:attrName>ppt_w</p:attrName>
                                        </p:attrNameLst>
                                      </p:cBhvr>
                                      <p:tavLst>
                                        <p:tav tm="0">
                                          <p:val>
                                            <p:strVal val="#ppt_w"/>
                                          </p:val>
                                        </p:tav>
                                        <p:tav tm="100000">
                                          <p:val>
                                            <p:strVal val="#ppt_w*4"/>
                                          </p:val>
                                        </p:tav>
                                      </p:tavLst>
                                    </p:anim>
                                    <p:anim to="" calcmode="lin" valueType="num">
                                      <p:cBhvr>
                                        <p:cTn id="121" dur="750" fill="hold">
                                          <p:stCondLst>
                                            <p:cond delay="0"/>
                                          </p:stCondLst>
                                        </p:cTn>
                                        <p:tgtEl>
                                          <p:spTgt spid="22">
                                            <p:txEl>
                                              <p:pRg st="0" end="0"/>
                                            </p:txEl>
                                          </p:spTgt>
                                        </p:tgtEl>
                                        <p:attrNameLst>
                                          <p:attrName>ppt_h</p:attrName>
                                        </p:attrNameLst>
                                      </p:cBhvr>
                                      <p:tavLst>
                                        <p:tav tm="0">
                                          <p:val>
                                            <p:strVal val="#ppt_h"/>
                                          </p:val>
                                        </p:tav>
                                        <p:tav tm="100000">
                                          <p:val>
                                            <p:strVal val="#ppt_h*4"/>
                                          </p:val>
                                        </p:tav>
                                      </p:tavLst>
                                    </p:anim>
                                  </p:childTnLst>
                                </p:cTn>
                              </p:par>
                              <p:par>
                                <p:cTn id="122" presetID="1" presetClass="entr" presetSubtype="0" fill="hold" grpId="0" nodeType="withEffect">
                                  <p:stCondLst>
                                    <p:cond delay="500"/>
                                  </p:stCondLst>
                                  <p:childTnLst>
                                    <p:set>
                                      <p:cBhvr>
                                        <p:cTn id="123" dur="1" fill="hold">
                                          <p:stCondLst>
                                            <p:cond delay="0"/>
                                          </p:stCondLst>
                                        </p:cTn>
                                        <p:tgtEl>
                                          <p:spTgt spid="23">
                                            <p:txEl>
                                              <p:pRg st="0" end="0"/>
                                            </p:txEl>
                                          </p:spTgt>
                                        </p:tgtEl>
                                        <p:attrNameLst>
                                          <p:attrName>style.visibility</p:attrName>
                                        </p:attrNameLst>
                                      </p:cBhvr>
                                      <p:to>
                                        <p:strVal val="visible"/>
                                      </p:to>
                                    </p:set>
                                  </p:childTnLst>
                                </p:cTn>
                              </p:par>
                              <p:par>
                                <p:cTn id="124" presetID="0" presetClass="exit" presetSubtype="0" fill="hold" grpId="1" nodeType="withEffect">
                                  <p:stCondLst>
                                    <p:cond delay="500"/>
                                  </p:stCondLst>
                                  <p:childTnLst>
                                    <p:set>
                                      <p:cBhvr>
                                        <p:cTn id="125" dur="1" fill="hold">
                                          <p:stCondLst>
                                            <p:cond delay="749"/>
                                          </p:stCondLst>
                                        </p:cTn>
                                        <p:tgtEl>
                                          <p:spTgt spid="23">
                                            <p:txEl>
                                              <p:pRg st="0" end="0"/>
                                            </p:txEl>
                                          </p:spTgt>
                                        </p:tgtEl>
                                        <p:attrNameLst>
                                          <p:attrName>style.visibility</p:attrName>
                                        </p:attrNameLst>
                                      </p:cBhvr>
                                      <p:to>
                                        <p:strVal val="hidden"/>
                                      </p:to>
                                    </p:set>
                                    <p:animEffect transition="out" filter="fade">
                                      <p:cBhvr>
                                        <p:cTn id="126" dur="750">
                                          <p:stCondLst>
                                            <p:cond delay="0"/>
                                          </p:stCondLst>
                                        </p:cTn>
                                        <p:tgtEl>
                                          <p:spTgt spid="23">
                                            <p:txEl>
                                              <p:pRg st="0" end="0"/>
                                            </p:txEl>
                                          </p:spTgt>
                                        </p:tgtEl>
                                      </p:cBhvr>
                                    </p:animEffect>
                                    <p:anim to="" calcmode="lin" valueType="num">
                                      <p:cBhvr>
                                        <p:cTn id="127" dur="750" fill="hold">
                                          <p:stCondLst>
                                            <p:cond delay="0"/>
                                          </p:stCondLst>
                                        </p:cTn>
                                        <p:tgtEl>
                                          <p:spTgt spid="23">
                                            <p:txEl>
                                              <p:pRg st="0" end="0"/>
                                            </p:txEl>
                                          </p:spTgt>
                                        </p:tgtEl>
                                        <p:attrNameLst>
                                          <p:attrName>ppt_w</p:attrName>
                                        </p:attrNameLst>
                                      </p:cBhvr>
                                      <p:tavLst>
                                        <p:tav tm="0">
                                          <p:val>
                                            <p:strVal val="#ppt_w"/>
                                          </p:val>
                                        </p:tav>
                                        <p:tav tm="100000">
                                          <p:val>
                                            <p:strVal val="#ppt_w*4"/>
                                          </p:val>
                                        </p:tav>
                                      </p:tavLst>
                                    </p:anim>
                                    <p:anim to="" calcmode="lin" valueType="num">
                                      <p:cBhvr>
                                        <p:cTn id="128" dur="750" fill="hold">
                                          <p:stCondLst>
                                            <p:cond delay="0"/>
                                          </p:stCondLst>
                                        </p:cTn>
                                        <p:tgtEl>
                                          <p:spTgt spid="23">
                                            <p:txEl>
                                              <p:pRg st="0" end="0"/>
                                            </p:txEl>
                                          </p:spTgt>
                                        </p:tgtEl>
                                        <p:attrNameLst>
                                          <p:attrName>ppt_h</p:attrName>
                                        </p:attrNameLst>
                                      </p:cBhvr>
                                      <p:tavLst>
                                        <p:tav tm="0">
                                          <p:val>
                                            <p:strVal val="#ppt_h"/>
                                          </p:val>
                                        </p:tav>
                                        <p:tav tm="100000">
                                          <p:val>
                                            <p:strVal val="#ppt_h*4"/>
                                          </p:val>
                                        </p:tav>
                                      </p:tavLst>
                                    </p:anim>
                                  </p:childTnLst>
                                </p:cTn>
                              </p:par>
                              <p:par>
                                <p:cTn id="129" presetID="1" presetClass="entr" presetSubtype="0" fill="hold" grpId="0" nodeType="withEffect">
                                  <p:stCondLst>
                                    <p:cond delay="600"/>
                                  </p:stCondLst>
                                  <p:childTnLst>
                                    <p:set>
                                      <p:cBhvr>
                                        <p:cTn id="130" dur="1" fill="hold">
                                          <p:stCondLst>
                                            <p:cond delay="0"/>
                                          </p:stCondLst>
                                        </p:cTn>
                                        <p:tgtEl>
                                          <p:spTgt spid="24">
                                            <p:txEl>
                                              <p:pRg st="0" end="0"/>
                                            </p:txEl>
                                          </p:spTgt>
                                        </p:tgtEl>
                                        <p:attrNameLst>
                                          <p:attrName>style.visibility</p:attrName>
                                        </p:attrNameLst>
                                      </p:cBhvr>
                                      <p:to>
                                        <p:strVal val="visible"/>
                                      </p:to>
                                    </p:set>
                                  </p:childTnLst>
                                </p:cTn>
                              </p:par>
                              <p:par>
                                <p:cTn id="131" presetID="0" presetClass="exit" presetSubtype="0" fill="hold" grpId="1" nodeType="withEffect">
                                  <p:stCondLst>
                                    <p:cond delay="600"/>
                                  </p:stCondLst>
                                  <p:childTnLst>
                                    <p:set>
                                      <p:cBhvr>
                                        <p:cTn id="132" dur="1" fill="hold">
                                          <p:stCondLst>
                                            <p:cond delay="749"/>
                                          </p:stCondLst>
                                        </p:cTn>
                                        <p:tgtEl>
                                          <p:spTgt spid="24">
                                            <p:txEl>
                                              <p:pRg st="0" end="0"/>
                                            </p:txEl>
                                          </p:spTgt>
                                        </p:tgtEl>
                                        <p:attrNameLst>
                                          <p:attrName>style.visibility</p:attrName>
                                        </p:attrNameLst>
                                      </p:cBhvr>
                                      <p:to>
                                        <p:strVal val="hidden"/>
                                      </p:to>
                                    </p:set>
                                    <p:animEffect transition="out" filter="fade">
                                      <p:cBhvr>
                                        <p:cTn id="133" dur="750">
                                          <p:stCondLst>
                                            <p:cond delay="0"/>
                                          </p:stCondLst>
                                        </p:cTn>
                                        <p:tgtEl>
                                          <p:spTgt spid="24">
                                            <p:txEl>
                                              <p:pRg st="0" end="0"/>
                                            </p:txEl>
                                          </p:spTgt>
                                        </p:tgtEl>
                                      </p:cBhvr>
                                    </p:animEffect>
                                    <p:anim to="" calcmode="lin" valueType="num">
                                      <p:cBhvr>
                                        <p:cTn id="134" dur="750" fill="hold">
                                          <p:stCondLst>
                                            <p:cond delay="0"/>
                                          </p:stCondLst>
                                        </p:cTn>
                                        <p:tgtEl>
                                          <p:spTgt spid="24">
                                            <p:txEl>
                                              <p:pRg st="0" end="0"/>
                                            </p:txEl>
                                          </p:spTgt>
                                        </p:tgtEl>
                                        <p:attrNameLst>
                                          <p:attrName>ppt_w</p:attrName>
                                        </p:attrNameLst>
                                      </p:cBhvr>
                                      <p:tavLst>
                                        <p:tav tm="0">
                                          <p:val>
                                            <p:strVal val="#ppt_w"/>
                                          </p:val>
                                        </p:tav>
                                        <p:tav tm="100000">
                                          <p:val>
                                            <p:strVal val="#ppt_w*4"/>
                                          </p:val>
                                        </p:tav>
                                      </p:tavLst>
                                    </p:anim>
                                    <p:anim to="" calcmode="lin" valueType="num">
                                      <p:cBhvr>
                                        <p:cTn id="135" dur="750" fill="hold">
                                          <p:stCondLst>
                                            <p:cond delay="0"/>
                                          </p:stCondLst>
                                        </p:cTn>
                                        <p:tgtEl>
                                          <p:spTgt spid="24">
                                            <p:txEl>
                                              <p:pRg st="0" end="0"/>
                                            </p:txEl>
                                          </p:spTgt>
                                        </p:tgtEl>
                                        <p:attrNameLst>
                                          <p:attrName>ppt_h</p:attrName>
                                        </p:attrNameLst>
                                      </p:cBhvr>
                                      <p:tavLst>
                                        <p:tav tm="0">
                                          <p:val>
                                            <p:strVal val="#ppt_h"/>
                                          </p:val>
                                        </p:tav>
                                        <p:tav tm="100000">
                                          <p:val>
                                            <p:strVal val="#ppt_h*4"/>
                                          </p:val>
                                        </p:tav>
                                      </p:tavLst>
                                    </p:anim>
                                  </p:childTnLst>
                                </p:cTn>
                              </p:par>
                              <p:par>
                                <p:cTn id="136" presetID="1" presetClass="entr" presetSubtype="0" fill="hold" grpId="1" nodeType="withEffect">
                                  <p:stCondLst>
                                    <p:cond delay="0"/>
                                  </p:stCondLst>
                                  <p:childTnLst>
                                    <p:set>
                                      <p:cBhvr>
                                        <p:cTn id="137" dur="1" fill="hold">
                                          <p:stCondLst>
                                            <p:cond delay="0"/>
                                          </p:stCondLst>
                                        </p:cTn>
                                        <p:tgtEl>
                                          <p:spTgt spid="25">
                                            <p:txEl>
                                              <p:pRg st="0" end="0"/>
                                            </p:txEl>
                                          </p:spTgt>
                                        </p:tgtEl>
                                        <p:attrNameLst>
                                          <p:attrName>style.visibility</p:attrName>
                                        </p:attrNameLst>
                                      </p:cBhvr>
                                      <p:to>
                                        <p:strVal val="visible"/>
                                      </p:to>
                                    </p:set>
                                  </p:childTnLst>
                                </p:cTn>
                              </p:par>
                              <p:par>
                                <p:cTn id="138" presetID="0" presetClass="exit" presetSubtype="0" fill="hold" grpId="0" nodeType="withEffect">
                                  <p:stCondLst>
                                    <p:cond delay="0"/>
                                  </p:stCondLst>
                                  <p:childTnLst>
                                    <p:set>
                                      <p:cBhvr>
                                        <p:cTn id="139" dur="1" fill="hold">
                                          <p:stCondLst>
                                            <p:cond delay="749"/>
                                          </p:stCondLst>
                                        </p:cTn>
                                        <p:tgtEl>
                                          <p:spTgt spid="25">
                                            <p:txEl>
                                              <p:pRg st="0" end="0"/>
                                            </p:txEl>
                                          </p:spTgt>
                                        </p:tgtEl>
                                        <p:attrNameLst>
                                          <p:attrName>style.visibility</p:attrName>
                                        </p:attrNameLst>
                                      </p:cBhvr>
                                      <p:to>
                                        <p:strVal val="hidden"/>
                                      </p:to>
                                    </p:set>
                                    <p:animEffect transition="out" filter="fade">
                                      <p:cBhvr>
                                        <p:cTn id="140" dur="750">
                                          <p:stCondLst>
                                            <p:cond delay="0"/>
                                          </p:stCondLst>
                                        </p:cTn>
                                        <p:tgtEl>
                                          <p:spTgt spid="25">
                                            <p:txEl>
                                              <p:pRg st="0" end="0"/>
                                            </p:txEl>
                                          </p:spTgt>
                                        </p:tgtEl>
                                      </p:cBhvr>
                                    </p:animEffect>
                                    <p:anim to="" calcmode="lin" valueType="num">
                                      <p:cBhvr>
                                        <p:cTn id="141" dur="750" fill="hold">
                                          <p:stCondLst>
                                            <p:cond delay="0"/>
                                          </p:stCondLst>
                                        </p:cTn>
                                        <p:tgtEl>
                                          <p:spTgt spid="25">
                                            <p:txEl>
                                              <p:pRg st="0" end="0"/>
                                            </p:txEl>
                                          </p:spTgt>
                                        </p:tgtEl>
                                        <p:attrNameLst>
                                          <p:attrName>ppt_w</p:attrName>
                                        </p:attrNameLst>
                                      </p:cBhvr>
                                      <p:tavLst>
                                        <p:tav tm="0">
                                          <p:val>
                                            <p:strVal val="#ppt_w"/>
                                          </p:val>
                                        </p:tav>
                                        <p:tav tm="100000">
                                          <p:val>
                                            <p:strVal val="#ppt_w*4"/>
                                          </p:val>
                                        </p:tav>
                                      </p:tavLst>
                                    </p:anim>
                                    <p:anim to="" calcmode="lin" valueType="num">
                                      <p:cBhvr>
                                        <p:cTn id="142" dur="750" fill="hold">
                                          <p:stCondLst>
                                            <p:cond delay="0"/>
                                          </p:stCondLst>
                                        </p:cTn>
                                        <p:tgtEl>
                                          <p:spTgt spid="25">
                                            <p:txEl>
                                              <p:pRg st="0" end="0"/>
                                            </p:txEl>
                                          </p:spTgt>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19" grpId="1"/>
      <p:bldP spid="17" grpId="0"/>
      <p:bldP spid="17" grpId="1"/>
      <p:bldP spid="17" grpId="2"/>
      <p:bldP spid="27" grpId="0"/>
      <p:bldP spid="27" grpId="1"/>
      <p:bldP spid="27" grpId="2"/>
      <p:bldP spid="90121" grpId="0"/>
      <p:bldP spid="90121" grpId="1"/>
      <p:bldP spid="90118" grpId="0"/>
      <p:bldP spid="90118" grpId="1"/>
      <p:bldP spid="90118" grpId="2"/>
      <p:bldP spid="90118" grpId="3"/>
      <p:bldP spid="90122" grpId="0"/>
      <p:bldP spid="90122" grpId="1"/>
      <p:bldP spid="90122" grpId="2"/>
      <p:bldP spid="90122" grpId="3"/>
      <p:bldP spid="90122" grpId="4"/>
      <p:bldP spid="90123" grpId="0"/>
      <p:bldP spid="90123" grpId="1"/>
      <p:bldP spid="90123" grpId="2"/>
      <p:bldP spid="90123" grpId="3"/>
      <p:bldP spid="90123" grpId="4"/>
      <p:bldP spid="90126" grpId="0"/>
      <p:bldP spid="18" grpId="0" build="allAtOnce"/>
      <p:bldP spid="18" grpId="1" build="allAtOnce"/>
      <p:bldP spid="19" grpId="0" build="allAtOnce"/>
      <p:bldP spid="19" grpId="1" build="allAtOnce"/>
      <p:bldP spid="20" grpId="0" build="allAtOnce"/>
      <p:bldP spid="20" grpId="1" build="allAtOnce"/>
      <p:bldP spid="21" grpId="0" build="allAtOnce"/>
      <p:bldP spid="21" grpId="1" build="allAtOnce"/>
      <p:bldP spid="22" grpId="0" build="allAtOnce"/>
      <p:bldP spid="22" grpId="1" build="allAtOnce"/>
      <p:bldP spid="23" grpId="0" build="allAtOnce"/>
      <p:bldP spid="23" grpId="1" build="allAtOnce"/>
      <p:bldP spid="24" grpId="0" build="allAtOnce"/>
      <p:bldP spid="24" grpId="1" build="allAtOnce"/>
      <p:bldP spid="25" grpId="0" build="allAtOnce"/>
      <p:bldP spid="25" grpI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sun-moon-clouds-sky-stars-eclip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588"/>
            <a:ext cx="12192000" cy="685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24" name="Rectangle 12"/>
          <p:cNvSpPr>
            <a:spLocks noChangeArrowheads="1"/>
          </p:cNvSpPr>
          <p:nvPr/>
        </p:nvSpPr>
        <p:spPr bwMode="auto">
          <a:xfrm>
            <a:off x="1066800" y="22860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800" b="1" dirty="0">
                <a:solidFill>
                  <a:schemeClr val="bg1"/>
                </a:solidFill>
              </a:rPr>
              <a:t> </a:t>
            </a:r>
            <a:r>
              <a:rPr lang="en-US" altLang="en-US" sz="4700" b="1" dirty="0">
                <a:solidFill>
                  <a:schemeClr val="bg1"/>
                </a:solidFill>
              </a:rPr>
              <a:t> </a:t>
            </a:r>
            <a:r>
              <a:rPr lang="en-US" altLang="en-US" b="1" dirty="0">
                <a:solidFill>
                  <a:schemeClr val="bg1"/>
                </a:solidFill>
                <a:effectLst>
                  <a:glow rad="38100">
                    <a:schemeClr val="tx1"/>
                  </a:glow>
                </a:effectLst>
              </a:rPr>
              <a:t>light</a:t>
            </a:r>
            <a:endParaRPr lang="en-US" altLang="en-US" dirty="0">
              <a:solidFill>
                <a:schemeClr val="bg1"/>
              </a:solidFill>
              <a:effectLst>
                <a:glow rad="38100">
                  <a:schemeClr val="tx1"/>
                </a:glow>
              </a:effectLst>
            </a:endParaRPr>
          </a:p>
        </p:txBody>
      </p:sp>
      <p:sp>
        <p:nvSpPr>
          <p:cNvPr id="64522" name="Rectangle 10"/>
          <p:cNvSpPr>
            <a:spLocks noChangeArrowheads="1"/>
          </p:cNvSpPr>
          <p:nvPr/>
        </p:nvSpPr>
        <p:spPr bwMode="auto">
          <a:xfrm>
            <a:off x="685800" y="228600"/>
            <a:ext cx="7772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For you were once darkness, but now you are light in the Lord. Walk as children of light (for the  fruit of the Spirit is in all goodness, righteousness, and truth), finding out what is acceptable to the Lord.                    </a:t>
            </a:r>
            <a:r>
              <a:rPr lang="en-US" altLang="en-US" sz="3200" b="1" i="1"/>
              <a:t>– Ephesians 5:8-10</a:t>
            </a:r>
            <a:r>
              <a:rPr lang="en-US" altLang="en-US"/>
              <a:t> </a:t>
            </a:r>
          </a:p>
        </p:txBody>
      </p:sp>
      <p:sp>
        <p:nvSpPr>
          <p:cNvPr id="64525" name="Rectangle 13"/>
          <p:cNvSpPr>
            <a:spLocks noChangeArrowheads="1"/>
          </p:cNvSpPr>
          <p:nvPr/>
        </p:nvSpPr>
        <p:spPr bwMode="auto">
          <a:xfrm>
            <a:off x="609600" y="228600"/>
            <a:ext cx="7848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For you were once darkness, but now you are light in the Lord. Walk as children of light (for the  fruit of the Spirit is in all goodness, righteousness, and truth), finding out what is acceptable to the Lord.                    </a:t>
            </a:r>
            <a:r>
              <a:rPr lang="en-US" altLang="en-US" sz="3200" b="1" i="1" dirty="0">
                <a:solidFill>
                  <a:schemeClr val="bg1"/>
                </a:solidFill>
                <a:effectLst>
                  <a:glow rad="63500">
                    <a:schemeClr val="tx1"/>
                  </a:glow>
                </a:effectLst>
              </a:rPr>
              <a:t>– Ephesians 5:8-10</a:t>
            </a:r>
            <a:r>
              <a:rPr lang="en-US" altLang="en-US" dirty="0">
                <a:solidFill>
                  <a:schemeClr val="bg1"/>
                </a:solidFill>
                <a:effectLst>
                  <a:glow rad="63500">
                    <a:schemeClr val="tx1"/>
                  </a:glow>
                </a:effectLst>
              </a:rPr>
              <a:t> </a:t>
            </a:r>
          </a:p>
        </p:txBody>
      </p:sp>
      <p:sp>
        <p:nvSpPr>
          <p:cNvPr id="64530" name="Rectangle 18"/>
          <p:cNvSpPr>
            <a:spLocks noChangeArrowheads="1"/>
          </p:cNvSpPr>
          <p:nvPr/>
        </p:nvSpPr>
        <p:spPr bwMode="auto">
          <a:xfrm>
            <a:off x="609600" y="2971800"/>
            <a:ext cx="7848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en-US" b="1" dirty="0">
                <a:solidFill>
                  <a:srgbClr val="CC00CC"/>
                </a:solidFill>
                <a:effectLst>
                  <a:glow rad="38100">
                    <a:schemeClr val="tx1"/>
                  </a:glow>
                </a:effectLst>
              </a:rPr>
              <a:t>    fruit of the Spirit is in all</a:t>
            </a:r>
            <a:br>
              <a:rPr lang="en-US" altLang="en-US" b="1" dirty="0">
                <a:solidFill>
                  <a:srgbClr val="CC00CC"/>
                </a:solidFill>
                <a:effectLst>
                  <a:glow rad="38100">
                    <a:schemeClr val="tx1"/>
                  </a:glow>
                </a:effectLst>
              </a:rPr>
            </a:br>
            <a:r>
              <a:rPr lang="en-US" altLang="en-US" b="1" dirty="0">
                <a:solidFill>
                  <a:srgbClr val="CC00CC"/>
                </a:solidFill>
                <a:effectLst>
                  <a:glow rad="38100">
                    <a:schemeClr val="tx1"/>
                  </a:glow>
                </a:effectLst>
              </a:rPr>
              <a:t>  </a:t>
            </a:r>
            <a:r>
              <a:rPr lang="en-US" altLang="en-US" sz="1400" b="1" dirty="0">
                <a:solidFill>
                  <a:srgbClr val="CC00CC"/>
                </a:solidFill>
                <a:effectLst>
                  <a:glow rad="38100">
                    <a:schemeClr val="tx1"/>
                  </a:glow>
                </a:effectLst>
              </a:rPr>
              <a:t> </a:t>
            </a:r>
            <a:r>
              <a:rPr lang="en-US" altLang="en-US" b="1" dirty="0">
                <a:solidFill>
                  <a:srgbClr val="CC00CC"/>
                </a:solidFill>
                <a:effectLst>
                  <a:glow rad="38100">
                    <a:schemeClr val="tx1"/>
                  </a:glow>
                </a:effectLst>
              </a:rPr>
              <a:t>goodness, righteousness,</a:t>
            </a:r>
            <a:br>
              <a:rPr lang="en-US" altLang="en-US" b="1" dirty="0">
                <a:solidFill>
                  <a:srgbClr val="CC00CC"/>
                </a:solidFill>
                <a:effectLst>
                  <a:glow rad="38100">
                    <a:schemeClr val="tx1"/>
                  </a:glow>
                </a:effectLst>
              </a:rPr>
            </a:br>
            <a:r>
              <a:rPr lang="en-US" altLang="en-US" sz="3600" b="1" dirty="0">
                <a:solidFill>
                  <a:srgbClr val="CC00CC"/>
                </a:solidFill>
                <a:effectLst>
                  <a:glow rad="38100">
                    <a:schemeClr val="tx1"/>
                  </a:glow>
                </a:effectLst>
              </a:rPr>
              <a:t> </a:t>
            </a:r>
            <a:r>
              <a:rPr lang="en-US" altLang="en-US" sz="2000" b="1" dirty="0">
                <a:solidFill>
                  <a:srgbClr val="CC00CC"/>
                </a:solidFill>
                <a:effectLst>
                  <a:glow rad="38100">
                    <a:schemeClr val="tx1"/>
                  </a:glow>
                </a:effectLst>
              </a:rPr>
              <a:t> </a:t>
            </a:r>
            <a:r>
              <a:rPr lang="en-US" altLang="en-US" b="1" dirty="0">
                <a:solidFill>
                  <a:srgbClr val="CC00CC"/>
                </a:solidFill>
                <a:effectLst>
                  <a:glow rad="38100">
                    <a:schemeClr val="tx1"/>
                  </a:glow>
                </a:effectLst>
              </a:rPr>
              <a:t>and truth</a:t>
            </a:r>
            <a:endParaRPr lang="en-US" altLang="en-US" dirty="0">
              <a:solidFill>
                <a:srgbClr val="CC00CC"/>
              </a:solidFill>
              <a:effectLst>
                <a:glow rad="38100">
                  <a:schemeClr val="tx1"/>
                </a:glow>
              </a:effectLst>
            </a:endParaRPr>
          </a:p>
        </p:txBody>
      </p:sp>
      <p:sp>
        <p:nvSpPr>
          <p:cNvPr id="64526" name="Rectangle 14"/>
          <p:cNvSpPr>
            <a:spLocks noChangeArrowheads="1"/>
          </p:cNvSpPr>
          <p:nvPr/>
        </p:nvSpPr>
        <p:spPr bwMode="auto">
          <a:xfrm>
            <a:off x="2139696" y="49530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 </a:t>
            </a:r>
            <a:r>
              <a:rPr lang="en-US" altLang="en-US" sz="3200" b="1" dirty="0">
                <a:solidFill>
                  <a:schemeClr val="bg1"/>
                </a:solidFill>
                <a:effectLst>
                  <a:glow rad="63500">
                    <a:schemeClr val="tx1"/>
                  </a:glow>
                </a:effectLst>
              </a:rPr>
              <a:t> </a:t>
            </a:r>
            <a:r>
              <a:rPr lang="en-US" altLang="en-US" sz="5000" b="1" dirty="0">
                <a:solidFill>
                  <a:schemeClr val="bg1"/>
                </a:solidFill>
                <a:effectLst>
                  <a:glow rad="63500">
                    <a:schemeClr val="tx1"/>
                  </a:glow>
                </a:effectLst>
              </a:rPr>
              <a:t> </a:t>
            </a:r>
            <a:r>
              <a:rPr lang="en-US" altLang="en-US" b="1" dirty="0">
                <a:solidFill>
                  <a:schemeClr val="bg1"/>
                </a:solidFill>
                <a:effectLst>
                  <a:glow rad="63500">
                    <a:schemeClr val="tx1"/>
                  </a:glow>
                </a:effectLst>
              </a:rPr>
              <a:t>to the Lord</a:t>
            </a:r>
            <a:endParaRPr lang="en-US" altLang="en-US" dirty="0">
              <a:solidFill>
                <a:schemeClr val="bg1"/>
              </a:solidFill>
              <a:effectLst>
                <a:glow rad="63500">
                  <a:schemeClr val="tx1"/>
                </a:glow>
              </a:effectLst>
            </a:endParaRPr>
          </a:p>
        </p:txBody>
      </p:sp>
      <p:sp>
        <p:nvSpPr>
          <p:cNvPr id="64527" name="Rectangle 15"/>
          <p:cNvSpPr>
            <a:spLocks noChangeArrowheads="1"/>
          </p:cNvSpPr>
          <p:nvPr/>
        </p:nvSpPr>
        <p:spPr bwMode="auto">
          <a:xfrm>
            <a:off x="-1207008" y="48768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  </a:t>
            </a:r>
            <a:r>
              <a:rPr lang="en-US" altLang="en-US" sz="5000" b="1" dirty="0">
                <a:solidFill>
                  <a:schemeClr val="bg1"/>
                </a:solidFill>
                <a:effectLst>
                  <a:glow rad="63500">
                    <a:schemeClr val="tx1"/>
                  </a:glow>
                </a:effectLst>
              </a:rPr>
              <a:t> </a:t>
            </a:r>
            <a:r>
              <a:rPr lang="en-US" altLang="en-US" b="1" dirty="0">
                <a:solidFill>
                  <a:schemeClr val="bg1"/>
                </a:solidFill>
                <a:effectLst>
                  <a:glow rad="63500">
                    <a:schemeClr val="tx1"/>
                  </a:glow>
                </a:effectLst>
              </a:rPr>
              <a:t>is acceptable</a:t>
            </a:r>
            <a:endParaRPr lang="en-US" altLang="en-US" dirty="0">
              <a:solidFill>
                <a:schemeClr val="bg1"/>
              </a:solidFill>
              <a:effectLst>
                <a:glow rad="63500">
                  <a:schemeClr val="tx1"/>
                </a:glow>
              </a:effectLst>
            </a:endParaRPr>
          </a:p>
        </p:txBody>
      </p:sp>
      <p:sp>
        <p:nvSpPr>
          <p:cNvPr id="64528" name="Rectangle 16"/>
          <p:cNvSpPr>
            <a:spLocks noChangeArrowheads="1"/>
          </p:cNvSpPr>
          <p:nvPr/>
        </p:nvSpPr>
        <p:spPr bwMode="auto">
          <a:xfrm>
            <a:off x="3419856" y="4267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 </a:t>
            </a:r>
            <a:r>
              <a:rPr lang="en-US" altLang="en-US" sz="2800" b="1" dirty="0">
                <a:solidFill>
                  <a:schemeClr val="bg1"/>
                </a:solidFill>
                <a:effectLst>
                  <a:glow rad="63500">
                    <a:schemeClr val="tx1"/>
                  </a:glow>
                </a:effectLst>
              </a:rPr>
              <a:t> </a:t>
            </a:r>
            <a:r>
              <a:rPr lang="en-US" altLang="en-US" sz="4600" b="1" dirty="0">
                <a:solidFill>
                  <a:schemeClr val="bg1"/>
                </a:solidFill>
                <a:effectLst>
                  <a:glow rad="63500">
                    <a:schemeClr val="tx1"/>
                  </a:glow>
                </a:effectLst>
              </a:rPr>
              <a:t> </a:t>
            </a:r>
            <a:r>
              <a:rPr lang="en-US" altLang="en-US" b="1" dirty="0">
                <a:solidFill>
                  <a:schemeClr val="bg1"/>
                </a:solidFill>
                <a:effectLst>
                  <a:glow rad="63500">
                    <a:schemeClr val="tx1"/>
                  </a:glow>
                </a:effectLst>
              </a:rPr>
              <a:t>what</a:t>
            </a:r>
            <a:endParaRPr lang="en-US" altLang="en-US" dirty="0">
              <a:solidFill>
                <a:schemeClr val="bg1"/>
              </a:solidFill>
              <a:effectLst>
                <a:glow rad="63500">
                  <a:schemeClr val="tx1"/>
                </a:glow>
              </a:effectLst>
            </a:endParaRPr>
          </a:p>
        </p:txBody>
      </p:sp>
      <p:sp>
        <p:nvSpPr>
          <p:cNvPr id="64529" name="Rectangle 17"/>
          <p:cNvSpPr>
            <a:spLocks noChangeArrowheads="1"/>
          </p:cNvSpPr>
          <p:nvPr/>
        </p:nvSpPr>
        <p:spPr bwMode="auto">
          <a:xfrm>
            <a:off x="1295400" y="42672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solidFill>
                  <a:schemeClr val="bg1"/>
                </a:solidFill>
                <a:effectLst>
                  <a:glow rad="63500">
                    <a:schemeClr val="tx1"/>
                  </a:glow>
                </a:effectLst>
              </a:rPr>
              <a:t> </a:t>
            </a:r>
            <a:r>
              <a:rPr lang="en-US" altLang="en-US" sz="4600" b="1" dirty="0">
                <a:solidFill>
                  <a:schemeClr val="bg1"/>
                </a:solidFill>
                <a:effectLst>
                  <a:glow rad="63500">
                    <a:schemeClr val="tx1"/>
                  </a:glow>
                </a:effectLst>
              </a:rPr>
              <a:t> </a:t>
            </a:r>
            <a:r>
              <a:rPr lang="en-US" altLang="en-US" b="1" dirty="0">
                <a:solidFill>
                  <a:schemeClr val="bg1"/>
                </a:solidFill>
                <a:effectLst>
                  <a:glow rad="63500">
                    <a:schemeClr val="tx1"/>
                  </a:glow>
                </a:effectLst>
              </a:rPr>
              <a:t>finding out</a:t>
            </a:r>
            <a:endParaRPr lang="en-US" altLang="en-US" dirty="0">
              <a:solidFill>
                <a:schemeClr val="bg1"/>
              </a:solidFill>
              <a:effectLst>
                <a:glow rad="63500">
                  <a:schemeClr val="tx1"/>
                </a:glow>
              </a:effectLst>
            </a:endParaRPr>
          </a:p>
        </p:txBody>
      </p:sp>
      <p:sp>
        <p:nvSpPr>
          <p:cNvPr id="64531" name="Rectangle 19"/>
          <p:cNvSpPr>
            <a:spLocks noChangeArrowheads="1"/>
          </p:cNvSpPr>
          <p:nvPr/>
        </p:nvSpPr>
        <p:spPr bwMode="auto">
          <a:xfrm>
            <a:off x="2267712" y="16002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 </a:t>
            </a:r>
            <a:r>
              <a:rPr lang="en-US" altLang="en-US" sz="2900" b="1" dirty="0">
                <a:solidFill>
                  <a:schemeClr val="bg1"/>
                </a:solidFill>
                <a:effectLst>
                  <a:glow rad="63500">
                    <a:schemeClr val="tx1"/>
                  </a:glow>
                </a:effectLst>
              </a:rPr>
              <a:t> </a:t>
            </a:r>
            <a:r>
              <a:rPr lang="en-US" altLang="en-US" sz="5000" b="1" dirty="0">
                <a:solidFill>
                  <a:schemeClr val="bg1"/>
                </a:solidFill>
                <a:effectLst>
                  <a:glow rad="63500">
                    <a:schemeClr val="tx1"/>
                  </a:glow>
                </a:effectLst>
              </a:rPr>
              <a:t> </a:t>
            </a:r>
            <a:r>
              <a:rPr lang="en-US" altLang="en-US" b="1" dirty="0">
                <a:solidFill>
                  <a:schemeClr val="bg1"/>
                </a:solidFill>
                <a:effectLst>
                  <a:glow rad="63500">
                    <a:schemeClr val="tx1"/>
                  </a:glow>
                </a:effectLst>
              </a:rPr>
              <a:t>Walk</a:t>
            </a:r>
            <a:endParaRPr lang="en-US" altLang="en-US" dirty="0">
              <a:solidFill>
                <a:schemeClr val="bg1"/>
              </a:solidFill>
              <a:effectLst>
                <a:glow rad="63500">
                  <a:schemeClr val="tx1"/>
                </a:glo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645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4524"/>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64522"/>
                                        </p:tgtEl>
                                        <p:attrNameLst>
                                          <p:attrName>style.visibility</p:attrName>
                                        </p:attrNameLst>
                                      </p:cBhvr>
                                      <p:to>
                                        <p:strVal val="visible"/>
                                      </p:to>
                                    </p:set>
                                    <p:anim calcmode="lin" valueType="num">
                                      <p:cBhvr>
                                        <p:cTn id="11" dur="1000" fill="hold"/>
                                        <p:tgtEl>
                                          <p:spTgt spid="64522"/>
                                        </p:tgtEl>
                                        <p:attrNameLst>
                                          <p:attrName>ppt_w</p:attrName>
                                        </p:attrNameLst>
                                      </p:cBhvr>
                                      <p:tavLst>
                                        <p:tav tm="0">
                                          <p:val>
                                            <p:strVal val="#ppt_w+.3"/>
                                          </p:val>
                                        </p:tav>
                                        <p:tav tm="100000">
                                          <p:val>
                                            <p:strVal val="#ppt_w"/>
                                          </p:val>
                                        </p:tav>
                                      </p:tavLst>
                                    </p:anim>
                                    <p:anim calcmode="lin" valueType="num">
                                      <p:cBhvr>
                                        <p:cTn id="12" dur="1000" fill="hold"/>
                                        <p:tgtEl>
                                          <p:spTgt spid="64522"/>
                                        </p:tgtEl>
                                        <p:attrNameLst>
                                          <p:attrName>ppt_h</p:attrName>
                                        </p:attrNameLst>
                                      </p:cBhvr>
                                      <p:tavLst>
                                        <p:tav tm="0">
                                          <p:val>
                                            <p:strVal val="#ppt_h"/>
                                          </p:val>
                                        </p:tav>
                                        <p:tav tm="100000">
                                          <p:val>
                                            <p:strVal val="#ppt_h"/>
                                          </p:val>
                                        </p:tav>
                                      </p:tavLst>
                                    </p:anim>
                                    <p:animEffect transition="in" filter="fade">
                                      <p:cBhvr>
                                        <p:cTn id="13" dur="1000"/>
                                        <p:tgtEl>
                                          <p:spTgt spid="64522"/>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64525"/>
                                        </p:tgtEl>
                                        <p:attrNameLst>
                                          <p:attrName>style.visibility</p:attrName>
                                        </p:attrNameLst>
                                      </p:cBhvr>
                                      <p:to>
                                        <p:strVal val="visible"/>
                                      </p:to>
                                    </p:set>
                                    <p:anim calcmode="lin" valueType="num">
                                      <p:cBhvr>
                                        <p:cTn id="16" dur="1000" fill="hold"/>
                                        <p:tgtEl>
                                          <p:spTgt spid="64525"/>
                                        </p:tgtEl>
                                        <p:attrNameLst>
                                          <p:attrName>ppt_w</p:attrName>
                                        </p:attrNameLst>
                                      </p:cBhvr>
                                      <p:tavLst>
                                        <p:tav tm="0">
                                          <p:val>
                                            <p:strVal val="#ppt_w+.3"/>
                                          </p:val>
                                        </p:tav>
                                        <p:tav tm="100000">
                                          <p:val>
                                            <p:strVal val="#ppt_w"/>
                                          </p:val>
                                        </p:tav>
                                      </p:tavLst>
                                    </p:anim>
                                    <p:anim calcmode="lin" valueType="num">
                                      <p:cBhvr>
                                        <p:cTn id="17" dur="1000" fill="hold"/>
                                        <p:tgtEl>
                                          <p:spTgt spid="64525"/>
                                        </p:tgtEl>
                                        <p:attrNameLst>
                                          <p:attrName>ppt_h</p:attrName>
                                        </p:attrNameLst>
                                      </p:cBhvr>
                                      <p:tavLst>
                                        <p:tav tm="0">
                                          <p:val>
                                            <p:strVal val="#ppt_h"/>
                                          </p:val>
                                        </p:tav>
                                        <p:tav tm="100000">
                                          <p:val>
                                            <p:strVal val="#ppt_h"/>
                                          </p:val>
                                        </p:tav>
                                      </p:tavLst>
                                    </p:anim>
                                    <p:animEffect transition="in" filter="fade">
                                      <p:cBhvr>
                                        <p:cTn id="18" dur="1000"/>
                                        <p:tgtEl>
                                          <p:spTgt spid="645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64530"/>
                                        </p:tgtEl>
                                        <p:attrNameLst>
                                          <p:attrName>style.visibility</p:attrName>
                                        </p:attrNameLst>
                                      </p:cBhvr>
                                      <p:to>
                                        <p:strVal val="visible"/>
                                      </p:to>
                                    </p:set>
                                    <p:anim calcmode="lin" valueType="num">
                                      <p:cBhvr>
                                        <p:cTn id="23" dur="1000" fill="hold"/>
                                        <p:tgtEl>
                                          <p:spTgt spid="64530"/>
                                        </p:tgtEl>
                                        <p:attrNameLst>
                                          <p:attrName>ppt_w</p:attrName>
                                        </p:attrNameLst>
                                      </p:cBhvr>
                                      <p:tavLst>
                                        <p:tav tm="0">
                                          <p:val>
                                            <p:strVal val="#ppt_w+.3"/>
                                          </p:val>
                                        </p:tav>
                                        <p:tav tm="100000">
                                          <p:val>
                                            <p:strVal val="#ppt_w"/>
                                          </p:val>
                                        </p:tav>
                                      </p:tavLst>
                                    </p:anim>
                                    <p:anim calcmode="lin" valueType="num">
                                      <p:cBhvr>
                                        <p:cTn id="24" dur="1000" fill="hold"/>
                                        <p:tgtEl>
                                          <p:spTgt spid="64530"/>
                                        </p:tgtEl>
                                        <p:attrNameLst>
                                          <p:attrName>ppt_h</p:attrName>
                                        </p:attrNameLst>
                                      </p:cBhvr>
                                      <p:tavLst>
                                        <p:tav tm="0">
                                          <p:val>
                                            <p:strVal val="#ppt_h"/>
                                          </p:val>
                                        </p:tav>
                                        <p:tav tm="100000">
                                          <p:val>
                                            <p:strVal val="#ppt_h"/>
                                          </p:val>
                                        </p:tav>
                                      </p:tavLst>
                                    </p:anim>
                                    <p:animEffect transition="in" filter="fade">
                                      <p:cBhvr>
                                        <p:cTn id="25" dur="1000"/>
                                        <p:tgtEl>
                                          <p:spTgt spid="645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531"/>
                                        </p:tgtEl>
                                        <p:attrNameLst>
                                          <p:attrName>style.visibility</p:attrName>
                                        </p:attrNameLst>
                                      </p:cBhvr>
                                      <p:to>
                                        <p:strVal val="visible"/>
                                      </p:to>
                                    </p:set>
                                    <p:animEffect transition="in" filter="fade">
                                      <p:cBhvr>
                                        <p:cTn id="30" dur="100"/>
                                        <p:tgtEl>
                                          <p:spTgt spid="645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529"/>
                                        </p:tgtEl>
                                        <p:attrNameLst>
                                          <p:attrName>style.visibility</p:attrName>
                                        </p:attrNameLst>
                                      </p:cBhvr>
                                      <p:to>
                                        <p:strVal val="visible"/>
                                      </p:to>
                                    </p:set>
                                    <p:animEffect transition="in" filter="fade">
                                      <p:cBhvr>
                                        <p:cTn id="33" dur="100"/>
                                        <p:tgtEl>
                                          <p:spTgt spid="645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528"/>
                                        </p:tgtEl>
                                        <p:attrNameLst>
                                          <p:attrName>style.visibility</p:attrName>
                                        </p:attrNameLst>
                                      </p:cBhvr>
                                      <p:to>
                                        <p:strVal val="visible"/>
                                      </p:to>
                                    </p:set>
                                    <p:animEffect transition="in" filter="fade">
                                      <p:cBhvr>
                                        <p:cTn id="36" dur="100"/>
                                        <p:tgtEl>
                                          <p:spTgt spid="645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527"/>
                                        </p:tgtEl>
                                        <p:attrNameLst>
                                          <p:attrName>style.visibility</p:attrName>
                                        </p:attrNameLst>
                                      </p:cBhvr>
                                      <p:to>
                                        <p:strVal val="visible"/>
                                      </p:to>
                                    </p:set>
                                    <p:animEffect transition="in" filter="fade">
                                      <p:cBhvr>
                                        <p:cTn id="39" dur="100"/>
                                        <p:tgtEl>
                                          <p:spTgt spid="645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526"/>
                                        </p:tgtEl>
                                        <p:attrNameLst>
                                          <p:attrName>style.visibility</p:attrName>
                                        </p:attrNameLst>
                                      </p:cBhvr>
                                      <p:to>
                                        <p:strVal val="visible"/>
                                      </p:to>
                                    </p:set>
                                    <p:animEffect transition="in" filter="fade">
                                      <p:cBhvr>
                                        <p:cTn id="42" dur="100"/>
                                        <p:tgtEl>
                                          <p:spTgt spid="64526"/>
                                        </p:tgtEl>
                                      </p:cBhvr>
                                    </p:animEffect>
                                  </p:childTnLst>
                                </p:cTn>
                              </p:par>
                              <p:par>
                                <p:cTn id="43" presetID="0" presetClass="path" presetSubtype="0" accel="50000" decel="50000" fill="hold" grpId="1" nodeType="withEffect">
                                  <p:stCondLst>
                                    <p:cond delay="0"/>
                                  </p:stCondLst>
                                  <p:childTnLst>
                                    <p:animMotion origin="layout" path="M -3.33333E-6 -4.44444E-6 L 0.0073 -0.19467 " pathEditMode="relative" rAng="0" ptsTypes="AA">
                                      <p:cBhvr>
                                        <p:cTn id="44" dur="2000" fill="hold"/>
                                        <p:tgtEl>
                                          <p:spTgt spid="64531"/>
                                        </p:tgtEl>
                                        <p:attrNameLst>
                                          <p:attrName>ppt_x</p:attrName>
                                          <p:attrName>ppt_y</p:attrName>
                                        </p:attrNameLst>
                                      </p:cBhvr>
                                      <p:rCtr x="365" y="-9745"/>
                                    </p:animMotion>
                                  </p:childTnLst>
                                </p:cTn>
                              </p:par>
                              <p:par>
                                <p:cTn id="45" presetID="0" presetClass="path" presetSubtype="0" accel="50000" decel="50000" fill="hold" grpId="2" nodeType="withEffect">
                                  <p:stCondLst>
                                    <p:cond delay="0"/>
                                  </p:stCondLst>
                                  <p:childTnLst>
                                    <p:animMotion origin="layout" path="M 0 1.11111E-6 L 0.1375 -0.46528 " pathEditMode="relative" rAng="0" ptsTypes="AA">
                                      <p:cBhvr>
                                        <p:cTn id="46" dur="2000" fill="hold"/>
                                        <p:tgtEl>
                                          <p:spTgt spid="64529"/>
                                        </p:tgtEl>
                                        <p:attrNameLst>
                                          <p:attrName>ppt_x</p:attrName>
                                          <p:attrName>ppt_y</p:attrName>
                                        </p:attrNameLst>
                                      </p:cBhvr>
                                      <p:rCtr x="6875" y="-23264"/>
                                    </p:animMotion>
                                  </p:childTnLst>
                                </p:cTn>
                              </p:par>
                              <p:par>
                                <p:cTn id="47" presetID="0" presetClass="path" presetSubtype="0" accel="50000" decel="50000" fill="hold" grpId="2" nodeType="withEffect">
                                  <p:stCondLst>
                                    <p:cond delay="0"/>
                                  </p:stCondLst>
                                  <p:childTnLst>
                                    <p:animMotion origin="layout" path="M 0.0 1.11111E-6 L -0.30833 -0.34445 " pathEditMode="relative" rAng="0" ptsTypes="AA">
                                      <p:cBhvr>
                                        <p:cTn id="48" dur="2000" fill="hold"/>
                                        <p:tgtEl>
                                          <p:spTgt spid="64528"/>
                                        </p:tgtEl>
                                        <p:attrNameLst>
                                          <p:attrName>ppt_x</p:attrName>
                                          <p:attrName>ppt_y</p:attrName>
                                        </p:attrNameLst>
                                      </p:cBhvr>
                                      <p:rCtr x="-15417" y="-17222"/>
                                    </p:animMotion>
                                  </p:childTnLst>
                                </p:cTn>
                              </p:par>
                              <p:par>
                                <p:cTn id="49" presetID="0" presetClass="path" presetSubtype="0" accel="50000" decel="50000" fill="hold" grpId="2" nodeType="withEffect">
                                  <p:stCondLst>
                                    <p:cond delay="0"/>
                                  </p:stCondLst>
                                  <p:childTnLst>
                                    <p:animMotion origin="layout" path="M 3.33333E-6 -3.33333E-6 L 0.475 -0.43889 " pathEditMode="relative" rAng="0" ptsTypes="AA">
                                      <p:cBhvr>
                                        <p:cTn id="50" dur="2000" fill="hold"/>
                                        <p:tgtEl>
                                          <p:spTgt spid="64527"/>
                                        </p:tgtEl>
                                        <p:attrNameLst>
                                          <p:attrName>ppt_x</p:attrName>
                                          <p:attrName>ppt_y</p:attrName>
                                        </p:attrNameLst>
                                      </p:cBhvr>
                                      <p:rCtr x="23750" y="-21944"/>
                                    </p:animMotion>
                                  </p:childTnLst>
                                </p:cTn>
                              </p:par>
                              <p:par>
                                <p:cTn id="51" presetID="0" presetClass="path" presetSubtype="0" accel="50000" decel="50000" fill="hold" grpId="2" nodeType="withEffect">
                                  <p:stCondLst>
                                    <p:cond delay="0"/>
                                  </p:stCondLst>
                                  <p:childTnLst>
                                    <p:animMotion origin="layout" path="M 1.11022E-16 -3.33333E-6 L 0.02917 -0.32777 " pathEditMode="relative" rAng="0" ptsTypes="AA">
                                      <p:cBhvr>
                                        <p:cTn id="52" dur="2000" fill="hold"/>
                                        <p:tgtEl>
                                          <p:spTgt spid="64526"/>
                                        </p:tgtEl>
                                        <p:attrNameLst>
                                          <p:attrName>ppt_x</p:attrName>
                                          <p:attrName>ppt_y</p:attrName>
                                        </p:attrNameLst>
                                      </p:cBhvr>
                                      <p:rCtr x="1458" y="-16389"/>
                                    </p:animMotion>
                                  </p:childTnLst>
                                </p:cTn>
                              </p:par>
                              <p:par>
                                <p:cTn id="53" presetID="10" presetClass="exit" presetSubtype="0" fill="hold" grpId="1" nodeType="withEffect">
                                  <p:stCondLst>
                                    <p:cond delay="0"/>
                                  </p:stCondLst>
                                  <p:childTnLst>
                                    <p:animEffect transition="out" filter="fade">
                                      <p:cBhvr>
                                        <p:cTn id="54" dur="2000"/>
                                        <p:tgtEl>
                                          <p:spTgt spid="64522"/>
                                        </p:tgtEl>
                                      </p:cBhvr>
                                    </p:animEffect>
                                    <p:set>
                                      <p:cBhvr>
                                        <p:cTn id="55" dur="1" fill="hold">
                                          <p:stCondLst>
                                            <p:cond delay="1999"/>
                                          </p:stCondLst>
                                        </p:cTn>
                                        <p:tgtEl>
                                          <p:spTgt spid="6452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64525"/>
                                        </p:tgtEl>
                                      </p:cBhvr>
                                    </p:animEffect>
                                    <p:set>
                                      <p:cBhvr>
                                        <p:cTn id="58" dur="1" fill="hold">
                                          <p:stCondLst>
                                            <p:cond delay="1999"/>
                                          </p:stCondLst>
                                        </p:cTn>
                                        <p:tgtEl>
                                          <p:spTgt spid="6452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64530"/>
                                        </p:tgtEl>
                                      </p:cBhvr>
                                    </p:animEffect>
                                    <p:set>
                                      <p:cBhvr>
                                        <p:cTn id="61" dur="1" fill="hold">
                                          <p:stCondLst>
                                            <p:cond delay="1999"/>
                                          </p:stCondLst>
                                        </p:cTn>
                                        <p:tgtEl>
                                          <p:spTgt spid="6453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64524"/>
                                        </p:tgtEl>
                                      </p:cBhvr>
                                    </p:animEffect>
                                    <p:set>
                                      <p:cBhvr>
                                        <p:cTn id="64" dur="1" fill="hold">
                                          <p:stCondLst>
                                            <p:cond delay="1999"/>
                                          </p:stCondLst>
                                        </p:cTn>
                                        <p:tgtEl>
                                          <p:spTgt spid="64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4" grpId="1"/>
      <p:bldP spid="64524" grpId="2"/>
      <p:bldP spid="64522" grpId="0"/>
      <p:bldP spid="64522" grpId="1"/>
      <p:bldP spid="64525" grpId="0"/>
      <p:bldP spid="64525" grpId="1"/>
      <p:bldP spid="64530" grpId="0"/>
      <p:bldP spid="64530" grpId="1"/>
      <p:bldP spid="64526" grpId="0"/>
      <p:bldP spid="64526" grpId="2"/>
      <p:bldP spid="64527" grpId="0"/>
      <p:bldP spid="64527" grpId="2"/>
      <p:bldP spid="64528" grpId="0"/>
      <p:bldP spid="64528" grpId="2"/>
      <p:bldP spid="64529" grpId="0"/>
      <p:bldP spid="64529" grpId="2"/>
      <p:bldP spid="64531" grpId="0"/>
      <p:bldP spid="6453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ache_2876163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p:cNvSpPr>
            <a:spLocks noChangeArrowheads="1"/>
          </p:cNvSpPr>
          <p:nvPr/>
        </p:nvSpPr>
        <p:spPr bwMode="auto">
          <a:xfrm>
            <a:off x="914400" y="762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In the morning sow your seed, And in the evening do not withhold your hand; For you do not know which will prosper, Either this or that, Or whether both alike will be good. </a:t>
            </a:r>
            <a:r>
              <a:rPr lang="en-US" altLang="en-US" sz="3200" b="1" i="1" dirty="0"/>
              <a:t>– Ecclesiastes 11:6</a:t>
            </a:r>
            <a:r>
              <a:rPr lang="en-US" altLang="en-US" dirty="0"/>
              <a:t> </a:t>
            </a:r>
          </a:p>
        </p:txBody>
      </p:sp>
      <p:sp>
        <p:nvSpPr>
          <p:cNvPr id="16389" name="Rectangle 5"/>
          <p:cNvSpPr>
            <a:spLocks noChangeArrowheads="1"/>
          </p:cNvSpPr>
          <p:nvPr/>
        </p:nvSpPr>
        <p:spPr bwMode="auto">
          <a:xfrm>
            <a:off x="838200" y="762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rPr>
              <a:t>In the morning sow your seed, And in the evening do not withhold your hand; For you do not know which will prosper, Either this or that, Or whether both alike will be good. </a:t>
            </a:r>
            <a:r>
              <a:rPr lang="en-US" altLang="en-US" sz="3200" b="1" i="1" dirty="0">
                <a:solidFill>
                  <a:schemeClr val="bg1"/>
                </a:solidFill>
              </a:rPr>
              <a:t>– Ecclesiastes 11:6</a:t>
            </a:r>
            <a:r>
              <a:rPr lang="en-US" altLang="en-US" dirty="0">
                <a:solidFill>
                  <a:schemeClr val="bg1"/>
                </a:solidFill>
              </a:rPr>
              <a:t> </a:t>
            </a:r>
          </a:p>
        </p:txBody>
      </p:sp>
      <p:sp>
        <p:nvSpPr>
          <p:cNvPr id="16390" name="Rectangle 6"/>
          <p:cNvSpPr>
            <a:spLocks noChangeArrowheads="1"/>
          </p:cNvSpPr>
          <p:nvPr/>
        </p:nvSpPr>
        <p:spPr bwMode="auto">
          <a:xfrm>
            <a:off x="838200" y="762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9900"/>
                </a:solidFill>
                <a:effectLst>
                  <a:glow rad="152400">
                    <a:schemeClr val="tx1"/>
                  </a:glow>
                </a:effectLst>
              </a:rPr>
              <a:t>In the morning sow your seed, And in the evening do not withhold your hand; For you do not know which will prosper, Either this or that, Or whether both alike will be good. </a:t>
            </a:r>
            <a:r>
              <a:rPr lang="en-US" altLang="en-US" sz="3200" b="1" i="1" dirty="0">
                <a:solidFill>
                  <a:srgbClr val="FF9900"/>
                </a:solidFill>
                <a:effectLst>
                  <a:glow rad="152400">
                    <a:schemeClr val="tx1"/>
                  </a:glow>
                </a:effectLst>
              </a:rPr>
              <a:t>– Ecclesiastes 11:6</a:t>
            </a:r>
            <a:r>
              <a:rPr lang="en-US" altLang="en-US" dirty="0">
                <a:solidFill>
                  <a:srgbClr val="FF9900"/>
                </a:solidFill>
                <a:effectLst>
                  <a:glow rad="152400">
                    <a:schemeClr val="tx1"/>
                  </a:glow>
                </a:effectLst>
              </a:rPr>
              <a:t> </a:t>
            </a:r>
          </a:p>
        </p:txBody>
      </p:sp>
      <p:sp>
        <p:nvSpPr>
          <p:cNvPr id="7" name="Rectangle 6"/>
          <p:cNvSpPr>
            <a:spLocks noChangeArrowheads="1"/>
          </p:cNvSpPr>
          <p:nvPr/>
        </p:nvSpPr>
        <p:spPr bwMode="auto">
          <a:xfrm>
            <a:off x="5181600" y="2209800"/>
            <a:ext cx="236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rPr>
              <a:t> </a:t>
            </a:r>
            <a:r>
              <a:rPr lang="en-US" altLang="en-US" sz="4800" b="1" dirty="0">
                <a:solidFill>
                  <a:srgbClr val="FF0000"/>
                </a:solidFill>
              </a:rPr>
              <a:t> </a:t>
            </a:r>
            <a:r>
              <a:rPr lang="en-US" altLang="en-US" b="1" dirty="0">
                <a:solidFill>
                  <a:srgbClr val="FF9900"/>
                </a:solidFill>
                <a:effectLst>
                  <a:glow rad="127000">
                    <a:schemeClr val="tx1"/>
                  </a:glow>
                </a:effectLst>
              </a:rPr>
              <a:t>hand</a:t>
            </a:r>
            <a:endParaRPr lang="en-US" altLang="en-US" dirty="0">
              <a:solidFill>
                <a:srgbClr val="FF9900"/>
              </a:solidFill>
              <a:effectLst>
                <a:glow rad="127000">
                  <a:schemeClr val="tx1"/>
                </a:glow>
              </a:effectLst>
            </a:endParaRPr>
          </a:p>
        </p:txBody>
      </p:sp>
    </p:spTree>
    <p:extLst>
      <p:ext uri="{BB962C8B-B14F-4D97-AF65-F5344CB8AC3E}">
        <p14:creationId xmlns:p14="http://schemas.microsoft.com/office/powerpoint/2010/main" val="2575476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3"/>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1000" fill="hold"/>
                                        <p:tgtEl>
                                          <p:spTgt spid="16389"/>
                                        </p:tgtEl>
                                        <p:attrNameLst>
                                          <p:attrName>ppt_w</p:attrName>
                                        </p:attrNameLst>
                                      </p:cBhvr>
                                      <p:tavLst>
                                        <p:tav tm="0">
                                          <p:val>
                                            <p:strVal val="#ppt_w+.3"/>
                                          </p:val>
                                        </p:tav>
                                        <p:tav tm="100000">
                                          <p:val>
                                            <p:strVal val="#ppt_w"/>
                                          </p:val>
                                        </p:tav>
                                      </p:tavLst>
                                    </p:anim>
                                    <p:anim calcmode="lin" valueType="num">
                                      <p:cBhvr>
                                        <p:cTn id="13" dur="1000" fill="hold"/>
                                        <p:tgtEl>
                                          <p:spTgt spid="16389"/>
                                        </p:tgtEl>
                                        <p:attrNameLst>
                                          <p:attrName>ppt_h</p:attrName>
                                        </p:attrNameLst>
                                      </p:cBhvr>
                                      <p:tavLst>
                                        <p:tav tm="0">
                                          <p:val>
                                            <p:strVal val="#ppt_h"/>
                                          </p:val>
                                        </p:tav>
                                        <p:tav tm="100000">
                                          <p:val>
                                            <p:strVal val="#ppt_h"/>
                                          </p:val>
                                        </p:tav>
                                      </p:tavLst>
                                    </p:anim>
                                    <p:animEffect transition="in" filter="fade">
                                      <p:cBhvr>
                                        <p:cTn id="14" dur="1000"/>
                                        <p:tgtEl>
                                          <p:spTgt spid="1638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1000" fill="hold"/>
                                        <p:tgtEl>
                                          <p:spTgt spid="16390"/>
                                        </p:tgtEl>
                                        <p:attrNameLst>
                                          <p:attrName>ppt_w</p:attrName>
                                        </p:attrNameLst>
                                      </p:cBhvr>
                                      <p:tavLst>
                                        <p:tav tm="0">
                                          <p:val>
                                            <p:strVal val="#ppt_w+.3"/>
                                          </p:val>
                                        </p:tav>
                                        <p:tav tm="100000">
                                          <p:val>
                                            <p:strVal val="#ppt_w"/>
                                          </p:val>
                                        </p:tav>
                                      </p:tavLst>
                                    </p:anim>
                                    <p:anim calcmode="lin" valueType="num">
                                      <p:cBhvr>
                                        <p:cTn id="18" dur="1000" fill="hold"/>
                                        <p:tgtEl>
                                          <p:spTgt spid="16390"/>
                                        </p:tgtEl>
                                        <p:attrNameLst>
                                          <p:attrName>ppt_h</p:attrName>
                                        </p:attrNameLst>
                                      </p:cBhvr>
                                      <p:tavLst>
                                        <p:tav tm="0">
                                          <p:val>
                                            <p:strVal val="#ppt_h"/>
                                          </p:val>
                                        </p:tav>
                                        <p:tav tm="100000">
                                          <p:val>
                                            <p:strVal val="#ppt_h"/>
                                          </p:val>
                                        </p:tav>
                                      </p:tavLst>
                                    </p:anim>
                                    <p:animEffect transition="in" filter="fade">
                                      <p:cBhvr>
                                        <p:cTn id="19" dur="1000"/>
                                        <p:tgtEl>
                                          <p:spTgt spid="1639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0" presetClass="path" presetSubtype="0" accel="50000" decel="50000" fill="hold" grpId="2" nodeType="withEffect">
                                  <p:stCondLst>
                                    <p:cond delay="0"/>
                                  </p:stCondLst>
                                  <p:childTnLst>
                                    <p:animMotion origin="layout" path="M -0.00069 -0.00046 C 0.00625 0.00856 0.02882 0.03102 0.0408 0.05509 C 0.05278 0.07986 0.06806 0.10787 0.07118 0.14537 C 0.07431 0.18241 0.0724 0.24074 0.0599 0.2787 C 0.0474 0.31667 0.02813 0.34468 -0.00347 0.37315 C -0.03507 0.40139 -0.08385 0.43426 -0.13003 0.44745 C -0.17621 0.46042 -0.23298 0.46273 -0.28073 0.45069 C -0.32847 0.43889 -0.38159 0.4088 -0.41614 0.375 C -0.45069 0.3412 -0.4717 0.29792 -0.48819 0.24838 C -0.50468 0.19861 -0.51458 0.13264 -0.51475 0.07593 C -0.51493 0.01944 -0.5033 -0.04282 -0.48958 -0.09144 C -0.47586 -0.13981 -0.45225 -0.18264 -0.43246 -0.21458 C -0.41267 -0.24676 -0.39409 -0.26829 -0.37048 -0.28542 C -0.34687 -0.30255 -0.31892 -0.31574 -0.2908 -0.31759 C -0.26267 -0.31944 -0.22639 -0.30926 -0.20208 -0.29722 C -0.17777 -0.28519 -0.15972 -0.26921 -0.14514 -0.24491 C -0.13055 -0.2206 -0.12118 -0.17037 -0.11458 -0.15093 " pathEditMode="relative" rAng="0" ptsTypes="aaaaaaaaaaaaaaaaa">
                                      <p:cBhvr>
                                        <p:cTn id="26" dur="2750" fill="hold"/>
                                        <p:tgtEl>
                                          <p:spTgt spid="7"/>
                                        </p:tgtEl>
                                        <p:attrNameLst>
                                          <p:attrName>ppt_x</p:attrName>
                                          <p:attrName>ppt_y</p:attrName>
                                        </p:attrNameLst>
                                      </p:cBhvr>
                                      <p:rCtr x="-21962" y="7199"/>
                                    </p:animMotion>
                                  </p:childTnLst>
                                </p:cTn>
                              </p:par>
                              <p:par>
                                <p:cTn id="27" presetID="53" presetClass="exit" presetSubtype="32" fill="hold" grpId="1" nodeType="withEffect">
                                  <p:stCondLst>
                                    <p:cond delay="0"/>
                                  </p:stCondLst>
                                  <p:childTnLst>
                                    <p:anim calcmode="lin" valueType="num">
                                      <p:cBhvr>
                                        <p:cTn id="28" dur="2500"/>
                                        <p:tgtEl>
                                          <p:spTgt spid="16390"/>
                                        </p:tgtEl>
                                        <p:attrNameLst>
                                          <p:attrName>ppt_w</p:attrName>
                                        </p:attrNameLst>
                                      </p:cBhvr>
                                      <p:tavLst>
                                        <p:tav tm="0">
                                          <p:val>
                                            <p:strVal val="ppt_w"/>
                                          </p:val>
                                        </p:tav>
                                        <p:tav tm="100000">
                                          <p:val>
                                            <p:fltVal val="0"/>
                                          </p:val>
                                        </p:tav>
                                      </p:tavLst>
                                    </p:anim>
                                    <p:anim calcmode="lin" valueType="num">
                                      <p:cBhvr>
                                        <p:cTn id="29" dur="2500"/>
                                        <p:tgtEl>
                                          <p:spTgt spid="16390"/>
                                        </p:tgtEl>
                                        <p:attrNameLst>
                                          <p:attrName>ppt_h</p:attrName>
                                        </p:attrNameLst>
                                      </p:cBhvr>
                                      <p:tavLst>
                                        <p:tav tm="0">
                                          <p:val>
                                            <p:strVal val="ppt_h"/>
                                          </p:val>
                                        </p:tav>
                                        <p:tav tm="100000">
                                          <p:val>
                                            <p:fltVal val="0"/>
                                          </p:val>
                                        </p:tav>
                                      </p:tavLst>
                                    </p:anim>
                                    <p:animEffect transition="out" filter="fade">
                                      <p:cBhvr>
                                        <p:cTn id="30" dur="2500"/>
                                        <p:tgtEl>
                                          <p:spTgt spid="16390"/>
                                        </p:tgtEl>
                                      </p:cBhvr>
                                    </p:animEffect>
                                    <p:set>
                                      <p:cBhvr>
                                        <p:cTn id="31" dur="1" fill="hold">
                                          <p:stCondLst>
                                            <p:cond delay="2499"/>
                                          </p:stCondLst>
                                        </p:cTn>
                                        <p:tgtEl>
                                          <p:spTgt spid="16390"/>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2500"/>
                                        <p:tgtEl>
                                          <p:spTgt spid="16389"/>
                                        </p:tgtEl>
                                        <p:attrNameLst>
                                          <p:attrName>ppt_w</p:attrName>
                                        </p:attrNameLst>
                                      </p:cBhvr>
                                      <p:tavLst>
                                        <p:tav tm="0">
                                          <p:val>
                                            <p:strVal val="ppt_w"/>
                                          </p:val>
                                        </p:tav>
                                        <p:tav tm="100000">
                                          <p:val>
                                            <p:fltVal val="0"/>
                                          </p:val>
                                        </p:tav>
                                      </p:tavLst>
                                    </p:anim>
                                    <p:anim calcmode="lin" valueType="num">
                                      <p:cBhvr>
                                        <p:cTn id="34" dur="2500"/>
                                        <p:tgtEl>
                                          <p:spTgt spid="16389"/>
                                        </p:tgtEl>
                                        <p:attrNameLst>
                                          <p:attrName>ppt_h</p:attrName>
                                        </p:attrNameLst>
                                      </p:cBhvr>
                                      <p:tavLst>
                                        <p:tav tm="0">
                                          <p:val>
                                            <p:strVal val="ppt_h"/>
                                          </p:val>
                                        </p:tav>
                                        <p:tav tm="100000">
                                          <p:val>
                                            <p:fltVal val="0"/>
                                          </p:val>
                                        </p:tav>
                                      </p:tavLst>
                                    </p:anim>
                                    <p:animEffect transition="out" filter="fade">
                                      <p:cBhvr>
                                        <p:cTn id="35" dur="2500"/>
                                        <p:tgtEl>
                                          <p:spTgt spid="16389"/>
                                        </p:tgtEl>
                                      </p:cBhvr>
                                    </p:animEffect>
                                    <p:set>
                                      <p:cBhvr>
                                        <p:cTn id="36" dur="1" fill="hold">
                                          <p:stCondLst>
                                            <p:cond delay="2499"/>
                                          </p:stCondLst>
                                        </p:cTn>
                                        <p:tgtEl>
                                          <p:spTgt spid="16389"/>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2500"/>
                                        <p:tgtEl>
                                          <p:spTgt spid="16388"/>
                                        </p:tgtEl>
                                        <p:attrNameLst>
                                          <p:attrName>ppt_w</p:attrName>
                                        </p:attrNameLst>
                                      </p:cBhvr>
                                      <p:tavLst>
                                        <p:tav tm="0">
                                          <p:val>
                                            <p:strVal val="ppt_w"/>
                                          </p:val>
                                        </p:tav>
                                        <p:tav tm="100000">
                                          <p:val>
                                            <p:fltVal val="0"/>
                                          </p:val>
                                        </p:tav>
                                      </p:tavLst>
                                    </p:anim>
                                    <p:anim calcmode="lin" valueType="num">
                                      <p:cBhvr>
                                        <p:cTn id="39" dur="2500"/>
                                        <p:tgtEl>
                                          <p:spTgt spid="16388"/>
                                        </p:tgtEl>
                                        <p:attrNameLst>
                                          <p:attrName>ppt_h</p:attrName>
                                        </p:attrNameLst>
                                      </p:cBhvr>
                                      <p:tavLst>
                                        <p:tav tm="0">
                                          <p:val>
                                            <p:strVal val="ppt_h"/>
                                          </p:val>
                                        </p:tav>
                                        <p:tav tm="100000">
                                          <p:val>
                                            <p:fltVal val="0"/>
                                          </p:val>
                                        </p:tav>
                                      </p:tavLst>
                                    </p:anim>
                                    <p:animEffect transition="out" filter="fade">
                                      <p:cBhvr>
                                        <p:cTn id="40" dur="2500"/>
                                        <p:tgtEl>
                                          <p:spTgt spid="16388"/>
                                        </p:tgtEl>
                                      </p:cBhvr>
                                    </p:animEffect>
                                    <p:set>
                                      <p:cBhvr>
                                        <p:cTn id="41" dur="1" fill="hold">
                                          <p:stCondLst>
                                            <p:cond delay="2499"/>
                                          </p:stCondLst>
                                        </p:cTn>
                                        <p:tgtEl>
                                          <p:spTgt spid="16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8" grpId="1"/>
      <p:bldP spid="16389" grpId="0"/>
      <p:bldP spid="16389" grpId="1"/>
      <p:bldP spid="16390" grpId="0"/>
      <p:bldP spid="16390" grpId="1"/>
      <p:bldP spid="7" grpId="1"/>
      <p:bldP spid="7"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ache_2876163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114800" y="1066800"/>
            <a:ext cx="243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800" b="1" dirty="0">
                <a:solidFill>
                  <a:srgbClr val="FF0000"/>
                </a:solidFill>
              </a:rPr>
              <a:t> </a:t>
            </a:r>
            <a:r>
              <a:rPr lang="en-US" altLang="en-US" sz="4600" b="1" dirty="0">
                <a:solidFill>
                  <a:srgbClr val="FF0000"/>
                </a:solidFill>
              </a:rPr>
              <a:t> </a:t>
            </a:r>
            <a:r>
              <a:rPr lang="en-US" altLang="en-US" b="1" dirty="0">
                <a:solidFill>
                  <a:srgbClr val="FF9900"/>
                </a:solidFill>
                <a:effectLst>
                  <a:glow rad="127000">
                    <a:schemeClr val="tx1"/>
                  </a:glow>
                </a:effectLst>
              </a:rPr>
              <a:t>hand</a:t>
            </a:r>
            <a:endParaRPr lang="en-US" altLang="en-US" dirty="0">
              <a:solidFill>
                <a:srgbClr val="FF9900"/>
              </a:solidFill>
              <a:effectLst>
                <a:glow rad="127000">
                  <a:schemeClr val="tx1"/>
                </a:glow>
              </a:effectLst>
            </a:endParaRPr>
          </a:p>
        </p:txBody>
      </p:sp>
      <p:sp>
        <p:nvSpPr>
          <p:cNvPr id="93191" name="Rectangle 7"/>
          <p:cNvSpPr>
            <a:spLocks noChangeArrowheads="1"/>
          </p:cNvSpPr>
          <p:nvPr/>
        </p:nvSpPr>
        <p:spPr bwMode="auto">
          <a:xfrm>
            <a:off x="533400" y="1143000"/>
            <a:ext cx="815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Whatever your hand finds to do, do it with your might; for there is no work or device or knowledge or wisdom in the grave where you are going.    </a:t>
            </a:r>
            <a:r>
              <a:rPr lang="en-US" altLang="en-US" sz="3200" b="1" i="1"/>
              <a:t>– Ecclesiastes 9:10</a:t>
            </a:r>
            <a:r>
              <a:rPr lang="en-US" altLang="en-US"/>
              <a:t> </a:t>
            </a:r>
          </a:p>
        </p:txBody>
      </p:sp>
      <p:sp>
        <p:nvSpPr>
          <p:cNvPr id="93192" name="Rectangle 8"/>
          <p:cNvSpPr>
            <a:spLocks noChangeArrowheads="1"/>
          </p:cNvSpPr>
          <p:nvPr/>
        </p:nvSpPr>
        <p:spPr bwMode="auto">
          <a:xfrm>
            <a:off x="457200" y="1143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solidFill>
                  <a:schemeClr val="bg1"/>
                </a:solidFill>
              </a:rPr>
              <a:t>Whatever your hand finds to do, do it with your might; for there is no work or device or knowledge or wisdom in the grave where you are going.    </a:t>
            </a:r>
            <a:r>
              <a:rPr lang="en-US" altLang="en-US" sz="3200" b="1" i="1">
                <a:solidFill>
                  <a:schemeClr val="bg1"/>
                </a:solidFill>
              </a:rPr>
              <a:t>– Ecclesiastes 9:10</a:t>
            </a:r>
            <a:r>
              <a:rPr lang="en-US" altLang="en-US">
                <a:solidFill>
                  <a:schemeClr val="bg1"/>
                </a:solidFill>
              </a:rPr>
              <a:t> </a:t>
            </a:r>
          </a:p>
        </p:txBody>
      </p:sp>
      <p:sp>
        <p:nvSpPr>
          <p:cNvPr id="93193" name="Rectangle 9"/>
          <p:cNvSpPr>
            <a:spLocks noChangeArrowheads="1"/>
          </p:cNvSpPr>
          <p:nvPr/>
        </p:nvSpPr>
        <p:spPr bwMode="auto">
          <a:xfrm>
            <a:off x="457200" y="1143000"/>
            <a:ext cx="815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9900"/>
                </a:solidFill>
                <a:effectLst>
                  <a:glow rad="152400">
                    <a:schemeClr val="tx1"/>
                  </a:glow>
                </a:effectLst>
              </a:rPr>
              <a:t>Whatever your hand finds to do, do it with your might; for there is no work or device or knowledge or wisdom in the grave where you are going.    </a:t>
            </a:r>
            <a:r>
              <a:rPr lang="en-US" altLang="en-US" sz="3200" b="1" i="1" dirty="0">
                <a:solidFill>
                  <a:srgbClr val="FF9900"/>
                </a:solidFill>
                <a:effectLst>
                  <a:glow rad="152400">
                    <a:schemeClr val="tx1"/>
                  </a:glow>
                </a:effectLst>
              </a:rPr>
              <a:t>– Ecclesiastes 9:10</a:t>
            </a:r>
            <a:r>
              <a:rPr lang="en-US" altLang="en-US" dirty="0">
                <a:solidFill>
                  <a:srgbClr val="FF9900"/>
                </a:solidFill>
                <a:effectLst>
                  <a:glow rad="152400">
                    <a:schemeClr val="tx1"/>
                  </a:glow>
                </a:effectLst>
              </a:rPr>
              <a:t> </a:t>
            </a:r>
          </a:p>
        </p:txBody>
      </p:sp>
    </p:spTree>
    <p:extLst>
      <p:ext uri="{BB962C8B-B14F-4D97-AF65-F5344CB8AC3E}">
        <p14:creationId xmlns:p14="http://schemas.microsoft.com/office/powerpoint/2010/main" val="5146897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93191"/>
                                        </p:tgtEl>
                                        <p:attrNameLst>
                                          <p:attrName>style.visibility</p:attrName>
                                        </p:attrNameLst>
                                      </p:cBhvr>
                                      <p:to>
                                        <p:strVal val="visible"/>
                                      </p:to>
                                    </p:set>
                                    <p:anim calcmode="lin" valueType="num">
                                      <p:cBhvr>
                                        <p:cTn id="11" dur="1000" fill="hold"/>
                                        <p:tgtEl>
                                          <p:spTgt spid="93191"/>
                                        </p:tgtEl>
                                        <p:attrNameLst>
                                          <p:attrName>ppt_w</p:attrName>
                                        </p:attrNameLst>
                                      </p:cBhvr>
                                      <p:tavLst>
                                        <p:tav tm="0">
                                          <p:val>
                                            <p:strVal val="#ppt_w+.3"/>
                                          </p:val>
                                        </p:tav>
                                        <p:tav tm="100000">
                                          <p:val>
                                            <p:strVal val="#ppt_w"/>
                                          </p:val>
                                        </p:tav>
                                      </p:tavLst>
                                    </p:anim>
                                    <p:anim calcmode="lin" valueType="num">
                                      <p:cBhvr>
                                        <p:cTn id="12" dur="1000" fill="hold"/>
                                        <p:tgtEl>
                                          <p:spTgt spid="93191"/>
                                        </p:tgtEl>
                                        <p:attrNameLst>
                                          <p:attrName>ppt_h</p:attrName>
                                        </p:attrNameLst>
                                      </p:cBhvr>
                                      <p:tavLst>
                                        <p:tav tm="0">
                                          <p:val>
                                            <p:strVal val="#ppt_h"/>
                                          </p:val>
                                        </p:tav>
                                        <p:tav tm="100000">
                                          <p:val>
                                            <p:strVal val="#ppt_h"/>
                                          </p:val>
                                        </p:tav>
                                      </p:tavLst>
                                    </p:anim>
                                    <p:animEffect transition="in" filter="fade">
                                      <p:cBhvr>
                                        <p:cTn id="13" dur="1000"/>
                                        <p:tgtEl>
                                          <p:spTgt spid="93191"/>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93192"/>
                                        </p:tgtEl>
                                        <p:attrNameLst>
                                          <p:attrName>style.visibility</p:attrName>
                                        </p:attrNameLst>
                                      </p:cBhvr>
                                      <p:to>
                                        <p:strVal val="visible"/>
                                      </p:to>
                                    </p:set>
                                    <p:anim calcmode="lin" valueType="num">
                                      <p:cBhvr>
                                        <p:cTn id="16" dur="1000" fill="hold"/>
                                        <p:tgtEl>
                                          <p:spTgt spid="93192"/>
                                        </p:tgtEl>
                                        <p:attrNameLst>
                                          <p:attrName>ppt_w</p:attrName>
                                        </p:attrNameLst>
                                      </p:cBhvr>
                                      <p:tavLst>
                                        <p:tav tm="0">
                                          <p:val>
                                            <p:strVal val="#ppt_w+.3"/>
                                          </p:val>
                                        </p:tav>
                                        <p:tav tm="100000">
                                          <p:val>
                                            <p:strVal val="#ppt_w"/>
                                          </p:val>
                                        </p:tav>
                                      </p:tavLst>
                                    </p:anim>
                                    <p:anim calcmode="lin" valueType="num">
                                      <p:cBhvr>
                                        <p:cTn id="17" dur="1000" fill="hold"/>
                                        <p:tgtEl>
                                          <p:spTgt spid="93192"/>
                                        </p:tgtEl>
                                        <p:attrNameLst>
                                          <p:attrName>ppt_h</p:attrName>
                                        </p:attrNameLst>
                                      </p:cBhvr>
                                      <p:tavLst>
                                        <p:tav tm="0">
                                          <p:val>
                                            <p:strVal val="#ppt_h"/>
                                          </p:val>
                                        </p:tav>
                                        <p:tav tm="100000">
                                          <p:val>
                                            <p:strVal val="#ppt_h"/>
                                          </p:val>
                                        </p:tav>
                                      </p:tavLst>
                                    </p:anim>
                                    <p:animEffect transition="in" filter="fade">
                                      <p:cBhvr>
                                        <p:cTn id="18" dur="1000"/>
                                        <p:tgtEl>
                                          <p:spTgt spid="93192"/>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93193"/>
                                        </p:tgtEl>
                                        <p:attrNameLst>
                                          <p:attrName>style.visibility</p:attrName>
                                        </p:attrNameLst>
                                      </p:cBhvr>
                                      <p:to>
                                        <p:strVal val="visible"/>
                                      </p:to>
                                    </p:set>
                                    <p:anim calcmode="lin" valueType="num">
                                      <p:cBhvr>
                                        <p:cTn id="21" dur="1000" fill="hold"/>
                                        <p:tgtEl>
                                          <p:spTgt spid="93193"/>
                                        </p:tgtEl>
                                        <p:attrNameLst>
                                          <p:attrName>ppt_w</p:attrName>
                                        </p:attrNameLst>
                                      </p:cBhvr>
                                      <p:tavLst>
                                        <p:tav tm="0">
                                          <p:val>
                                            <p:strVal val="#ppt_w+.3"/>
                                          </p:val>
                                        </p:tav>
                                        <p:tav tm="100000">
                                          <p:val>
                                            <p:strVal val="#ppt_w"/>
                                          </p:val>
                                        </p:tav>
                                      </p:tavLst>
                                    </p:anim>
                                    <p:anim calcmode="lin" valueType="num">
                                      <p:cBhvr>
                                        <p:cTn id="22" dur="1000" fill="hold"/>
                                        <p:tgtEl>
                                          <p:spTgt spid="93193"/>
                                        </p:tgtEl>
                                        <p:attrNameLst>
                                          <p:attrName>ppt_h</p:attrName>
                                        </p:attrNameLst>
                                      </p:cBhvr>
                                      <p:tavLst>
                                        <p:tav tm="0">
                                          <p:val>
                                            <p:strVal val="#ppt_h"/>
                                          </p:val>
                                        </p:tav>
                                        <p:tav tm="100000">
                                          <p:val>
                                            <p:strVal val="#ppt_h"/>
                                          </p:val>
                                        </p:tav>
                                      </p:tavLst>
                                    </p:anim>
                                    <p:animEffect transition="in" filter="fade">
                                      <p:cBhvr>
                                        <p:cTn id="23" dur="1000"/>
                                        <p:tgtEl>
                                          <p:spTgt spid="93193"/>
                                        </p:tgtEl>
                                      </p:cBhvr>
                                    </p:animEffect>
                                  </p:childTnLst>
                                </p:cTn>
                              </p:par>
                            </p:childTnLst>
                          </p:cTn>
                        </p:par>
                        <p:par>
                          <p:cTn id="24" fill="hold">
                            <p:stCondLst>
                              <p:cond delay="1000"/>
                            </p:stCondLst>
                            <p:childTnLst>
                              <p:par>
                                <p:cTn id="25" presetID="10" presetClass="exit" presetSubtype="0" fill="hold" grpId="2" nodeType="afterEffect">
                                  <p:stCondLst>
                                    <p:cond delay="0"/>
                                  </p:stCondLst>
                                  <p:childTnLst>
                                    <p:animEffect transition="out" filter="fade">
                                      <p:cBhvr>
                                        <p:cTn id="26" dur="250"/>
                                        <p:tgtEl>
                                          <p:spTgt spid="7"/>
                                        </p:tgtEl>
                                      </p:cBhvr>
                                    </p:animEffect>
                                    <p:set>
                                      <p:cBhvr>
                                        <p:cTn id="27"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3191" grpId="0"/>
      <p:bldP spid="93192" grpId="0"/>
      <p:bldP spid="9319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imagesCAFXLO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2438"/>
            <a:ext cx="9220200" cy="7756526"/>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381000" y="427038"/>
            <a:ext cx="8458200" cy="597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a:t>"Truly, these times of ignorance God overlooked, but now commands all men everywhere to repent, because He has appointed a day on which He will judge the world in righteousness by the Man whom He has ordained. He has given assurance of this to all by raising Him from the dead."     </a:t>
            </a:r>
            <a:r>
              <a:rPr lang="en-US" altLang="en-US" sz="3200" b="1" i="1"/>
              <a:t>– Acts 17:30-31</a:t>
            </a:r>
          </a:p>
        </p:txBody>
      </p:sp>
      <p:sp>
        <p:nvSpPr>
          <p:cNvPr id="27653" name="Rectangle 5"/>
          <p:cNvSpPr>
            <a:spLocks noChangeArrowheads="1"/>
          </p:cNvSpPr>
          <p:nvPr/>
        </p:nvSpPr>
        <p:spPr bwMode="auto">
          <a:xfrm>
            <a:off x="304800" y="427038"/>
            <a:ext cx="8458200" cy="597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ln>
                  <a:solidFill>
                    <a:sysClr val="windowText" lastClr="000000"/>
                  </a:solidFill>
                </a:ln>
                <a:solidFill>
                  <a:schemeClr val="bg1"/>
                </a:solidFill>
                <a:effectLst>
                  <a:glow rad="63500">
                    <a:schemeClr val="tx1"/>
                  </a:glow>
                </a:effectLst>
              </a:rPr>
              <a:t>"Truly, these times of ignorance God overlooked, but now commands all men everywhere to repent, because He has appointed a day on which He will judge the world in righteousness by the Man whom He has ordained. He has given assurance of this to all by raising Him from the dead."     </a:t>
            </a:r>
            <a:r>
              <a:rPr lang="en-US" altLang="en-US" sz="3200" b="1" i="1" dirty="0">
                <a:ln>
                  <a:solidFill>
                    <a:sysClr val="windowText" lastClr="000000"/>
                  </a:solidFill>
                </a:ln>
                <a:solidFill>
                  <a:schemeClr val="bg1"/>
                </a:solidFill>
                <a:effectLst>
                  <a:glow rad="63500">
                    <a:schemeClr val="tx1"/>
                  </a:glow>
                </a:effectLst>
              </a:rPr>
              <a:t>– Acts 17:30-31</a:t>
            </a:r>
          </a:p>
        </p:txBody>
      </p:sp>
      <p:pic>
        <p:nvPicPr>
          <p:cNvPr id="27657" name="Picture 9" descr="jesus-on-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988"/>
            <a:ext cx="10439400" cy="68849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57200" y="5181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chemeClr val="bg1"/>
                </a:solidFill>
              </a:rPr>
              <a:t> </a:t>
            </a:r>
            <a:r>
              <a:rPr lang="en-US" altLang="en-US" sz="4100" b="1" dirty="0">
                <a:solidFill>
                  <a:schemeClr val="bg1"/>
                </a:solidFill>
              </a:rPr>
              <a:t> </a:t>
            </a:r>
            <a:r>
              <a:rPr lang="en-US" altLang="en-US" sz="4000" b="1" dirty="0">
                <a:solidFill>
                  <a:schemeClr val="tx1"/>
                </a:solidFill>
              </a:rPr>
              <a:t>raising Him from the dead</a:t>
            </a:r>
            <a:endParaRPr lang="en-US" altLang="en-US" sz="3200" b="1" i="1" dirty="0">
              <a:solidFill>
                <a:schemeClr val="tx1"/>
              </a:solidFill>
            </a:endParaRPr>
          </a:p>
        </p:txBody>
      </p:sp>
      <p:sp>
        <p:nvSpPr>
          <p:cNvPr id="27654" name="Rectangle 6"/>
          <p:cNvSpPr>
            <a:spLocks noChangeArrowheads="1"/>
          </p:cNvSpPr>
          <p:nvPr/>
        </p:nvSpPr>
        <p:spPr bwMode="auto">
          <a:xfrm>
            <a:off x="381000" y="51816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solidFill>
                  <a:schemeClr val="bg1"/>
                </a:solidFill>
              </a:rPr>
              <a:t> </a:t>
            </a:r>
            <a:r>
              <a:rPr lang="en-US" altLang="en-US" sz="4100" b="1" dirty="0">
                <a:solidFill>
                  <a:schemeClr val="bg1"/>
                </a:solidFill>
              </a:rPr>
              <a:t> </a:t>
            </a:r>
            <a:r>
              <a:rPr lang="en-US" altLang="en-US" sz="4000" b="1" dirty="0">
                <a:ln>
                  <a:solidFill>
                    <a:sysClr val="windowText" lastClr="000000"/>
                  </a:solidFill>
                </a:ln>
                <a:solidFill>
                  <a:schemeClr val="bg1"/>
                </a:solidFill>
                <a:effectLst>
                  <a:glow rad="63500">
                    <a:schemeClr val="tx1"/>
                  </a:glow>
                </a:effectLst>
              </a:rPr>
              <a:t>raising Him from the dead</a:t>
            </a:r>
            <a:endParaRPr lang="en-US" altLang="en-US" sz="3200" b="1" i="1" dirty="0">
              <a:ln>
                <a:solidFill>
                  <a:sysClr val="windowText" lastClr="000000"/>
                </a:solidFill>
              </a:ln>
              <a:solidFill>
                <a:schemeClr val="bg1"/>
              </a:solidFill>
              <a:effectLst>
                <a:glow rad="63500">
                  <a:schemeClr val="tx1"/>
                </a:glow>
              </a:effectLst>
            </a:endParaRPr>
          </a:p>
        </p:txBody>
      </p:sp>
      <p:sp>
        <p:nvSpPr>
          <p:cNvPr id="8" name="Rectangle 7">
            <a:extLst>
              <a:ext uri="{FF2B5EF4-FFF2-40B4-BE49-F238E27FC236}">
                <a16:creationId xmlns:a16="http://schemas.microsoft.com/office/drawing/2014/main" id="{E436D3D3-6384-4601-B090-50F03475E660}"/>
              </a:ext>
            </a:extLst>
          </p:cNvPr>
          <p:cNvSpPr>
            <a:spLocks noChangeArrowheads="1"/>
          </p:cNvSpPr>
          <p:nvPr/>
        </p:nvSpPr>
        <p:spPr bwMode="auto">
          <a:xfrm>
            <a:off x="2409567" y="3651525"/>
            <a:ext cx="418029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glow rad="88900">
                    <a:schemeClr val="tx1"/>
                  </a:glow>
                </a:effectLst>
                <a:uLnTx/>
                <a:uFillTx/>
                <a:latin typeface="Arial" panose="020B0604020202020204" pitchFamily="34" charset="0"/>
                <a:cs typeface="Arial" panose="020B0604020202020204" pitchFamily="34" charset="0"/>
              </a:rPr>
              <a:t>Jesus Christ</a:t>
            </a:r>
            <a:endParaRPr kumimoji="0" lang="en-US" sz="4410" b="1" i="1" u="none" strike="noStrike" kern="1200" cap="none" spc="0" normalizeH="0" baseline="0" noProof="0" dirty="0">
              <a:ln>
                <a:noFill/>
              </a:ln>
              <a:solidFill>
                <a:srgbClr val="CC9900"/>
              </a:solidFill>
              <a:effectLst>
                <a:glow rad="88900">
                  <a:schemeClr val="tx1"/>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747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3"/>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p:cTn id="12" dur="1000" fill="hold"/>
                                        <p:tgtEl>
                                          <p:spTgt spid="27653"/>
                                        </p:tgtEl>
                                        <p:attrNameLst>
                                          <p:attrName>ppt_w</p:attrName>
                                        </p:attrNameLst>
                                      </p:cBhvr>
                                      <p:tavLst>
                                        <p:tav tm="0">
                                          <p:val>
                                            <p:strVal val="#ppt_w+.3"/>
                                          </p:val>
                                        </p:tav>
                                        <p:tav tm="100000">
                                          <p:val>
                                            <p:strVal val="#ppt_w"/>
                                          </p:val>
                                        </p:tav>
                                      </p:tavLst>
                                    </p:anim>
                                    <p:anim calcmode="lin" valueType="num">
                                      <p:cBhvr>
                                        <p:cTn id="13" dur="1000" fill="hold"/>
                                        <p:tgtEl>
                                          <p:spTgt spid="27653"/>
                                        </p:tgtEl>
                                        <p:attrNameLst>
                                          <p:attrName>ppt_h</p:attrName>
                                        </p:attrNameLst>
                                      </p:cBhvr>
                                      <p:tavLst>
                                        <p:tav tm="0">
                                          <p:val>
                                            <p:strVal val="#ppt_h"/>
                                          </p:val>
                                        </p:tav>
                                        <p:tav tm="100000">
                                          <p:val>
                                            <p:strVal val="#ppt_h"/>
                                          </p:val>
                                        </p:tav>
                                      </p:tavLst>
                                    </p:anim>
                                    <p:animEffect transition="in" filter="fade">
                                      <p:cBhvr>
                                        <p:cTn id="14" dur="1000"/>
                                        <p:tgtEl>
                                          <p:spTgt spid="2765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8" presetClass="emph" presetSubtype="0" fill="hold" grpId="1" nodeType="withEffect">
                                  <p:stCondLst>
                                    <p:cond delay="0"/>
                                  </p:stCondLst>
                                  <p:childTnLst>
                                    <p:animRot by="-5400000">
                                      <p:cBhvr>
                                        <p:cTn id="28" dur="2000" fill="hold"/>
                                        <p:tgtEl>
                                          <p:spTgt spid="9"/>
                                        </p:tgtEl>
                                        <p:attrNameLst>
                                          <p:attrName>r</p:attrName>
                                        </p:attrNameLst>
                                      </p:cBhvr>
                                    </p:animRot>
                                  </p:childTnLst>
                                </p:cTn>
                              </p:par>
                              <p:par>
                                <p:cTn id="29" presetID="0" presetClass="path" presetSubtype="0" accel="50000" decel="50000" fill="hold" grpId="2" nodeType="withEffect">
                                  <p:stCondLst>
                                    <p:cond delay="0"/>
                                  </p:stCondLst>
                                  <p:childTnLst>
                                    <p:animMotion origin="layout" path="M 0.0 3.33333E-6 L 0.0 -0.29445 " pathEditMode="relative" rAng="0" ptsTypes="AA">
                                      <p:cBhvr>
                                        <p:cTn id="30" dur="2000" fill="hold"/>
                                        <p:tgtEl>
                                          <p:spTgt spid="9"/>
                                        </p:tgtEl>
                                        <p:attrNameLst>
                                          <p:attrName>ppt_x</p:attrName>
                                          <p:attrName>ppt_y</p:attrName>
                                        </p:attrNameLst>
                                      </p:cBhvr>
                                      <p:rCtr x="0" y="-14722"/>
                                    </p:animMotion>
                                  </p:childTnLst>
                                </p:cTn>
                              </p:par>
                              <p:par>
                                <p:cTn id="31" presetID="8" presetClass="emph" presetSubtype="0" fill="hold" grpId="1" nodeType="withEffect">
                                  <p:stCondLst>
                                    <p:cond delay="0"/>
                                  </p:stCondLst>
                                  <p:childTnLst>
                                    <p:animRot by="-5400000">
                                      <p:cBhvr>
                                        <p:cTn id="32" dur="2000" fill="hold"/>
                                        <p:tgtEl>
                                          <p:spTgt spid="27654"/>
                                        </p:tgtEl>
                                        <p:attrNameLst>
                                          <p:attrName>r</p:attrName>
                                        </p:attrNameLst>
                                      </p:cBhvr>
                                    </p:animRot>
                                  </p:childTnLst>
                                </p:cTn>
                              </p:par>
                              <p:par>
                                <p:cTn id="33" presetID="0" presetClass="path" presetSubtype="0" accel="50000" decel="50000" fill="hold" grpId="2" nodeType="withEffect">
                                  <p:stCondLst>
                                    <p:cond delay="0"/>
                                  </p:stCondLst>
                                  <p:childTnLst>
                                    <p:animMotion origin="layout" path="M 0.0 3.33333E-6 L 0.0 -0.29445 " pathEditMode="relative" rAng="0" ptsTypes="AA">
                                      <p:cBhvr>
                                        <p:cTn id="34" dur="2000" fill="hold"/>
                                        <p:tgtEl>
                                          <p:spTgt spid="27654"/>
                                        </p:tgtEl>
                                        <p:attrNameLst>
                                          <p:attrName>ppt_x</p:attrName>
                                          <p:attrName>ppt_y</p:attrName>
                                        </p:attrNameLst>
                                      </p:cBhvr>
                                      <p:rCtr x="0" y="-14722"/>
                                    </p:animMotion>
                                  </p:childTnLst>
                                </p:cTn>
                              </p:par>
                              <p:par>
                                <p:cTn id="35" presetID="10" presetClass="exit" presetSubtype="0" fill="hold" grpId="1" nodeType="withEffect">
                                  <p:stCondLst>
                                    <p:cond delay="0"/>
                                  </p:stCondLst>
                                  <p:childTnLst>
                                    <p:animEffect transition="out" filter="fade">
                                      <p:cBhvr>
                                        <p:cTn id="36" dur="2000"/>
                                        <p:tgtEl>
                                          <p:spTgt spid="27652"/>
                                        </p:tgtEl>
                                      </p:cBhvr>
                                    </p:animEffect>
                                    <p:set>
                                      <p:cBhvr>
                                        <p:cTn id="37" dur="1" fill="hold">
                                          <p:stCondLst>
                                            <p:cond delay="1999"/>
                                          </p:stCondLst>
                                        </p:cTn>
                                        <p:tgtEl>
                                          <p:spTgt spid="2765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27653"/>
                                        </p:tgtEl>
                                      </p:cBhvr>
                                    </p:animEffect>
                                    <p:set>
                                      <p:cBhvr>
                                        <p:cTn id="40" dur="1" fill="hold">
                                          <p:stCondLst>
                                            <p:cond delay="1999"/>
                                          </p:stCondLst>
                                        </p:cTn>
                                        <p:tgtEl>
                                          <p:spTgt spid="27653"/>
                                        </p:tgtEl>
                                        <p:attrNameLst>
                                          <p:attrName>style.visibility</p:attrName>
                                        </p:attrNameLst>
                                      </p:cBhvr>
                                      <p:to>
                                        <p:strVal val="hidden"/>
                                      </p:to>
                                    </p:set>
                                  </p:childTnLst>
                                </p:cTn>
                              </p:par>
                              <p:par>
                                <p:cTn id="41" presetID="2" presetClass="entr" presetSubtype="4" fill="hold" nodeType="withEffect">
                                  <p:stCondLst>
                                    <p:cond delay="1750"/>
                                  </p:stCondLst>
                                  <p:childTnLst>
                                    <p:set>
                                      <p:cBhvr>
                                        <p:cTn id="42" dur="1" fill="hold">
                                          <p:stCondLst>
                                            <p:cond delay="0"/>
                                          </p:stCondLst>
                                        </p:cTn>
                                        <p:tgtEl>
                                          <p:spTgt spid="27657"/>
                                        </p:tgtEl>
                                        <p:attrNameLst>
                                          <p:attrName>style.visibility</p:attrName>
                                        </p:attrNameLst>
                                      </p:cBhvr>
                                      <p:to>
                                        <p:strVal val="visible"/>
                                      </p:to>
                                    </p:set>
                                    <p:anim calcmode="lin" valueType="num">
                                      <p:cBhvr additive="base">
                                        <p:cTn id="43" dur="2000" fill="hold"/>
                                        <p:tgtEl>
                                          <p:spTgt spid="27657"/>
                                        </p:tgtEl>
                                        <p:attrNameLst>
                                          <p:attrName>ppt_x</p:attrName>
                                        </p:attrNameLst>
                                      </p:cBhvr>
                                      <p:tavLst>
                                        <p:tav tm="0">
                                          <p:val>
                                            <p:strVal val="#ppt_x"/>
                                          </p:val>
                                        </p:tav>
                                        <p:tav tm="100000">
                                          <p:val>
                                            <p:strVal val="#ppt_x"/>
                                          </p:val>
                                        </p:tav>
                                      </p:tavLst>
                                    </p:anim>
                                    <p:anim calcmode="lin" valueType="num">
                                      <p:cBhvr additive="base">
                                        <p:cTn id="44" dur="2000" fill="hold"/>
                                        <p:tgtEl>
                                          <p:spTgt spid="27657"/>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1750"/>
                                  </p:stCondLst>
                                  <p:childTnLst>
                                    <p:set>
                                      <p:cBhvr>
                                        <p:cTn id="46" dur="1" fill="hold">
                                          <p:stCondLst>
                                            <p:cond delay="0"/>
                                          </p:stCondLst>
                                        </p:cTn>
                                        <p:tgtEl>
                                          <p:spTgt spid="27657"/>
                                        </p:tgtEl>
                                        <p:attrNameLst>
                                          <p:attrName>style.visibility</p:attrName>
                                        </p:attrNameLst>
                                      </p:cBhvr>
                                      <p:to>
                                        <p:strVal val="visible"/>
                                      </p:to>
                                    </p:set>
                                    <p:animEffect transition="in" filter="fade">
                                      <p:cBhvr>
                                        <p:cTn id="47" dur="2500"/>
                                        <p:tgtEl>
                                          <p:spTgt spid="27657"/>
                                        </p:tgtEl>
                                      </p:cBhvr>
                                    </p:animEffect>
                                  </p:childTnLst>
                                </p:cTn>
                              </p:par>
                              <p:par>
                                <p:cTn id="48" presetID="50" presetClass="exit" presetSubtype="0" accel="100000" fill="hold" grpId="2" nodeType="withEffect">
                                  <p:stCondLst>
                                    <p:cond delay="4250"/>
                                  </p:stCondLst>
                                  <p:childTnLst>
                                    <p:anim calcmode="lin" valueType="num">
                                      <p:cBhvr>
                                        <p:cTn id="49" dur="1000"/>
                                        <p:tgtEl>
                                          <p:spTgt spid="8"/>
                                        </p:tgtEl>
                                        <p:attrNameLst>
                                          <p:attrName>ppt_w</p:attrName>
                                        </p:attrNameLst>
                                      </p:cBhvr>
                                      <p:tavLst>
                                        <p:tav tm="0">
                                          <p:val>
                                            <p:strVal val="ppt_w"/>
                                          </p:val>
                                        </p:tav>
                                        <p:tav tm="100000">
                                          <p:val>
                                            <p:strVal val="ppt_w+.3"/>
                                          </p:val>
                                        </p:tav>
                                      </p:tavLst>
                                    </p:anim>
                                    <p:anim calcmode="lin" valueType="num">
                                      <p:cBhvr>
                                        <p:cTn id="50" dur="1000"/>
                                        <p:tgtEl>
                                          <p:spTgt spid="8"/>
                                        </p:tgtEl>
                                        <p:attrNameLst>
                                          <p:attrName>ppt_h</p:attrName>
                                        </p:attrNameLst>
                                      </p:cBhvr>
                                      <p:tavLst>
                                        <p:tav tm="0">
                                          <p:val>
                                            <p:strVal val="ppt_h"/>
                                          </p:val>
                                        </p:tav>
                                        <p:tav tm="100000">
                                          <p:val>
                                            <p:strVal val="ppt_h"/>
                                          </p:val>
                                        </p:tav>
                                      </p:tavLst>
                                    </p:anim>
                                    <p:animEffect transition="out" filter="fade">
                                      <p:cBhvr>
                                        <p:cTn id="51" dur="1000"/>
                                        <p:tgtEl>
                                          <p:spTgt spid="8"/>
                                        </p:tgtEl>
                                      </p:cBhvr>
                                    </p:animEffect>
                                    <p:set>
                                      <p:cBhvr>
                                        <p:cTn id="52" dur="1" fill="hold">
                                          <p:stCondLst>
                                            <p:cond delay="999"/>
                                          </p:stCondLst>
                                        </p:cTn>
                                        <p:tgtEl>
                                          <p:spTgt spid="8"/>
                                        </p:tgtEl>
                                        <p:attrNameLst>
                                          <p:attrName>style.visibility</p:attrName>
                                        </p:attrNameLst>
                                      </p:cBhvr>
                                      <p:to>
                                        <p:strVal val="hidden"/>
                                      </p:to>
                                    </p:set>
                                  </p:childTnLst>
                                </p:cTn>
                              </p:par>
                              <p:par>
                                <p:cTn id="53" presetID="42" presetClass="path" presetSubtype="0" accel="50000" decel="50000" fill="hold" grpId="3" nodeType="withEffect">
                                  <p:stCondLst>
                                    <p:cond delay="1500"/>
                                  </p:stCondLst>
                                  <p:childTnLst>
                                    <p:animMotion origin="layout" path="M -3.88889E-6 -4.07407E-6 L 0.004 -0.30347 " pathEditMode="relative" rAng="0" ptsTypes="AA">
                                      <p:cBhvr>
                                        <p:cTn id="54" dur="2750" fill="hold"/>
                                        <p:tgtEl>
                                          <p:spTgt spid="8"/>
                                        </p:tgtEl>
                                        <p:attrNameLst>
                                          <p:attrName>ppt_x</p:attrName>
                                          <p:attrName>ppt_y</p:attrName>
                                        </p:attrNameLst>
                                      </p:cBhvr>
                                      <p:rCtr x="191" y="-15185"/>
                                    </p:animMotion>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3" nodeType="clickEffect">
                                  <p:stCondLst>
                                    <p:cond delay="0"/>
                                  </p:stCondLst>
                                  <p:childTnLst>
                                    <p:anim calcmode="lin" valueType="num">
                                      <p:cBhvr>
                                        <p:cTn id="58" dur="2500"/>
                                        <p:tgtEl>
                                          <p:spTgt spid="27654"/>
                                        </p:tgtEl>
                                        <p:attrNameLst>
                                          <p:attrName>ppt_w</p:attrName>
                                        </p:attrNameLst>
                                      </p:cBhvr>
                                      <p:tavLst>
                                        <p:tav tm="0">
                                          <p:val>
                                            <p:strVal val="ppt_w"/>
                                          </p:val>
                                        </p:tav>
                                        <p:tav tm="100000">
                                          <p:val>
                                            <p:fltVal val="0"/>
                                          </p:val>
                                        </p:tav>
                                      </p:tavLst>
                                    </p:anim>
                                    <p:anim calcmode="lin" valueType="num">
                                      <p:cBhvr>
                                        <p:cTn id="59" dur="2500"/>
                                        <p:tgtEl>
                                          <p:spTgt spid="27654"/>
                                        </p:tgtEl>
                                        <p:attrNameLst>
                                          <p:attrName>ppt_h</p:attrName>
                                        </p:attrNameLst>
                                      </p:cBhvr>
                                      <p:tavLst>
                                        <p:tav tm="0">
                                          <p:val>
                                            <p:strVal val="ppt_h"/>
                                          </p:val>
                                        </p:tav>
                                        <p:tav tm="100000">
                                          <p:val>
                                            <p:fltVal val="0"/>
                                          </p:val>
                                        </p:tav>
                                      </p:tavLst>
                                    </p:anim>
                                    <p:anim calcmode="lin" valueType="num">
                                      <p:cBhvr>
                                        <p:cTn id="60" dur="2500"/>
                                        <p:tgtEl>
                                          <p:spTgt spid="27654"/>
                                        </p:tgtEl>
                                        <p:attrNameLst>
                                          <p:attrName>style.rotation</p:attrName>
                                        </p:attrNameLst>
                                      </p:cBhvr>
                                      <p:tavLst>
                                        <p:tav tm="0">
                                          <p:val>
                                            <p:fltVal val="0"/>
                                          </p:val>
                                        </p:tav>
                                        <p:tav tm="100000">
                                          <p:val>
                                            <p:fltVal val="90"/>
                                          </p:val>
                                        </p:tav>
                                      </p:tavLst>
                                    </p:anim>
                                    <p:animEffect transition="out" filter="fade">
                                      <p:cBhvr>
                                        <p:cTn id="61" dur="2500"/>
                                        <p:tgtEl>
                                          <p:spTgt spid="27654"/>
                                        </p:tgtEl>
                                      </p:cBhvr>
                                    </p:animEffect>
                                    <p:set>
                                      <p:cBhvr>
                                        <p:cTn id="62" dur="1" fill="hold">
                                          <p:stCondLst>
                                            <p:cond delay="2499"/>
                                          </p:stCondLst>
                                        </p:cTn>
                                        <p:tgtEl>
                                          <p:spTgt spid="27654"/>
                                        </p:tgtEl>
                                        <p:attrNameLst>
                                          <p:attrName>style.visibility</p:attrName>
                                        </p:attrNameLst>
                                      </p:cBhvr>
                                      <p:to>
                                        <p:strVal val="hidden"/>
                                      </p:to>
                                    </p:set>
                                  </p:childTnLst>
                                </p:cTn>
                              </p:par>
                              <p:par>
                                <p:cTn id="63" presetID="6" presetClass="emph" presetSubtype="0" fill="hold" grpId="4" nodeType="withEffect">
                                  <p:stCondLst>
                                    <p:cond delay="0"/>
                                  </p:stCondLst>
                                  <p:childTnLst>
                                    <p:animScale>
                                      <p:cBhvr>
                                        <p:cTn id="64" dur="2000" fill="hold"/>
                                        <p:tgtEl>
                                          <p:spTgt spid="27654"/>
                                        </p:tgtEl>
                                      </p:cBhvr>
                                      <p:by x="400000" y="400000"/>
                                    </p:animScale>
                                  </p:childTnLst>
                                </p:cTn>
                              </p:par>
                              <p:par>
                                <p:cTn id="65" presetID="0" presetClass="path" presetSubtype="0" accel="50000" decel="50000" fill="hold" grpId="5" nodeType="withEffect">
                                  <p:stCondLst>
                                    <p:cond delay="0"/>
                                  </p:stCondLst>
                                  <p:childTnLst>
                                    <p:animMotion origin="layout" path="M 0 -0.2944 L 0 -0.52729 " pathEditMode="relative" rAng="0" ptsTypes="AA">
                                      <p:cBhvr>
                                        <p:cTn id="66" dur="2000" fill="hold"/>
                                        <p:tgtEl>
                                          <p:spTgt spid="27654"/>
                                        </p:tgtEl>
                                        <p:attrNameLst>
                                          <p:attrName>ppt_x</p:attrName>
                                          <p:attrName>ppt_y</p:attrName>
                                        </p:attrNameLst>
                                      </p:cBhvr>
                                      <p:rCtr x="0" y="-11656"/>
                                    </p:animMotion>
                                  </p:childTnLst>
                                </p:cTn>
                              </p:par>
                              <p:par>
                                <p:cTn id="67" presetID="31" presetClass="exit" presetSubtype="0" fill="hold" grpId="3" nodeType="withEffect">
                                  <p:stCondLst>
                                    <p:cond delay="0"/>
                                  </p:stCondLst>
                                  <p:childTnLst>
                                    <p:anim calcmode="lin" valueType="num">
                                      <p:cBhvr>
                                        <p:cTn id="68" dur="2500"/>
                                        <p:tgtEl>
                                          <p:spTgt spid="9"/>
                                        </p:tgtEl>
                                        <p:attrNameLst>
                                          <p:attrName>ppt_w</p:attrName>
                                        </p:attrNameLst>
                                      </p:cBhvr>
                                      <p:tavLst>
                                        <p:tav tm="0">
                                          <p:val>
                                            <p:strVal val="ppt_w"/>
                                          </p:val>
                                        </p:tav>
                                        <p:tav tm="100000">
                                          <p:val>
                                            <p:fltVal val="0"/>
                                          </p:val>
                                        </p:tav>
                                      </p:tavLst>
                                    </p:anim>
                                    <p:anim calcmode="lin" valueType="num">
                                      <p:cBhvr>
                                        <p:cTn id="69" dur="2500"/>
                                        <p:tgtEl>
                                          <p:spTgt spid="9"/>
                                        </p:tgtEl>
                                        <p:attrNameLst>
                                          <p:attrName>ppt_h</p:attrName>
                                        </p:attrNameLst>
                                      </p:cBhvr>
                                      <p:tavLst>
                                        <p:tav tm="0">
                                          <p:val>
                                            <p:strVal val="ppt_h"/>
                                          </p:val>
                                        </p:tav>
                                        <p:tav tm="100000">
                                          <p:val>
                                            <p:fltVal val="0"/>
                                          </p:val>
                                        </p:tav>
                                      </p:tavLst>
                                    </p:anim>
                                    <p:anim calcmode="lin" valueType="num">
                                      <p:cBhvr>
                                        <p:cTn id="70" dur="2500"/>
                                        <p:tgtEl>
                                          <p:spTgt spid="9"/>
                                        </p:tgtEl>
                                        <p:attrNameLst>
                                          <p:attrName>style.rotation</p:attrName>
                                        </p:attrNameLst>
                                      </p:cBhvr>
                                      <p:tavLst>
                                        <p:tav tm="0">
                                          <p:val>
                                            <p:fltVal val="0"/>
                                          </p:val>
                                        </p:tav>
                                        <p:tav tm="100000">
                                          <p:val>
                                            <p:fltVal val="90"/>
                                          </p:val>
                                        </p:tav>
                                      </p:tavLst>
                                    </p:anim>
                                    <p:animEffect transition="out" filter="fade">
                                      <p:cBhvr>
                                        <p:cTn id="71" dur="2500"/>
                                        <p:tgtEl>
                                          <p:spTgt spid="9"/>
                                        </p:tgtEl>
                                      </p:cBhvr>
                                    </p:animEffect>
                                    <p:set>
                                      <p:cBhvr>
                                        <p:cTn id="72" dur="1" fill="hold">
                                          <p:stCondLst>
                                            <p:cond delay="2499"/>
                                          </p:stCondLst>
                                        </p:cTn>
                                        <p:tgtEl>
                                          <p:spTgt spid="9"/>
                                        </p:tgtEl>
                                        <p:attrNameLst>
                                          <p:attrName>style.visibility</p:attrName>
                                        </p:attrNameLst>
                                      </p:cBhvr>
                                      <p:to>
                                        <p:strVal val="hidden"/>
                                      </p:to>
                                    </p:set>
                                  </p:childTnLst>
                                </p:cTn>
                              </p:par>
                              <p:par>
                                <p:cTn id="73" presetID="6" presetClass="emph" presetSubtype="0" fill="hold" grpId="4" nodeType="withEffect">
                                  <p:stCondLst>
                                    <p:cond delay="0"/>
                                  </p:stCondLst>
                                  <p:childTnLst>
                                    <p:animScale>
                                      <p:cBhvr>
                                        <p:cTn id="74" dur="2000" fill="hold"/>
                                        <p:tgtEl>
                                          <p:spTgt spid="9"/>
                                        </p:tgtEl>
                                      </p:cBhvr>
                                      <p:by x="400000" y="400000"/>
                                    </p:animScale>
                                  </p:childTnLst>
                                </p:cTn>
                              </p:par>
                              <p:par>
                                <p:cTn id="75" presetID="0" presetClass="path" presetSubtype="0" accel="50000" decel="50000" fill="hold" grpId="5" nodeType="withEffect">
                                  <p:stCondLst>
                                    <p:cond delay="0"/>
                                  </p:stCondLst>
                                  <p:childTnLst>
                                    <p:animMotion origin="layout" path="M 0 -0.2944 L 0 -0.52729 " pathEditMode="relative" rAng="0" ptsTypes="AA">
                                      <p:cBhvr>
                                        <p:cTn id="76" dur="2000" fill="hold"/>
                                        <p:tgtEl>
                                          <p:spTgt spid="9"/>
                                        </p:tgtEl>
                                        <p:attrNameLst>
                                          <p:attrName>ppt_x</p:attrName>
                                          <p:attrName>ppt_y</p:attrName>
                                        </p:attrNameLst>
                                      </p:cBhvr>
                                      <p:rCtr x="0" y="-11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P spid="27653" grpId="0"/>
      <p:bldP spid="27653" grpId="1"/>
      <p:bldP spid="9" grpId="0"/>
      <p:bldP spid="9" grpId="1"/>
      <p:bldP spid="9" grpId="2"/>
      <p:bldP spid="9" grpId="3"/>
      <p:bldP spid="9" grpId="4"/>
      <p:bldP spid="9" grpId="5"/>
      <p:bldP spid="27654" grpId="0"/>
      <p:bldP spid="27654" grpId="1"/>
      <p:bldP spid="27654" grpId="2"/>
      <p:bldP spid="27654" grpId="3"/>
      <p:bldP spid="27654" grpId="4"/>
      <p:bldP spid="27654" grpId="5"/>
      <p:bldP spid="8" grpId="0"/>
      <p:bldP spid="8" grpId="2"/>
      <p:bldP spid="8" grpId="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609600"/>
            <a:ext cx="7772400" cy="5334000"/>
          </a:xfrm>
        </p:spPr>
        <p:txBody>
          <a:bodyPr/>
          <a:lstStyle/>
          <a:p>
            <a:endParaRPr lang="en-US" altLang="en-US"/>
          </a:p>
        </p:txBody>
      </p:sp>
      <p:pic>
        <p:nvPicPr>
          <p:cNvPr id="31747" name="Picture 3" descr="jesus-on-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8"/>
            <a:ext cx="10439400" cy="6884988"/>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914400" y="762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a:t>If then you were raised with Christ, seek those things which are above, where Christ is, sitting at the right hand of God. Set your mind on things above, not on things on the earth.               </a:t>
            </a:r>
            <a:r>
              <a:rPr lang="en-US" altLang="en-US" sz="3200" b="1" i="1"/>
              <a:t>– Colossians 3:1-2</a:t>
            </a:r>
            <a:r>
              <a:rPr lang="en-US" altLang="en-US" sz="3200" i="1"/>
              <a:t> </a:t>
            </a:r>
          </a:p>
        </p:txBody>
      </p:sp>
      <p:sp>
        <p:nvSpPr>
          <p:cNvPr id="13" name="Title 1">
            <a:extLst>
              <a:ext uri="{FF2B5EF4-FFF2-40B4-BE49-F238E27FC236}">
                <a16:creationId xmlns:a16="http://schemas.microsoft.com/office/drawing/2014/main" id="{6B169D07-3A55-4F44-871F-30B7CA354719}"/>
              </a:ext>
            </a:extLst>
          </p:cNvPr>
          <p:cNvSpPr txBox="1">
            <a:spLocks/>
          </p:cNvSpPr>
          <p:nvPr/>
        </p:nvSpPr>
        <p:spPr>
          <a:xfrm>
            <a:off x="3081338" y="2098358"/>
            <a:ext cx="3104966" cy="8356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rPr>
              <a:t>are above</a:t>
            </a:r>
          </a:p>
        </p:txBody>
      </p:sp>
      <p:sp>
        <p:nvSpPr>
          <p:cNvPr id="17" name="Title 1">
            <a:extLst>
              <a:ext uri="{FF2B5EF4-FFF2-40B4-BE49-F238E27FC236}">
                <a16:creationId xmlns:a16="http://schemas.microsoft.com/office/drawing/2014/main" id="{B0B97EA9-CAA8-45FF-820E-AD16ABDE28C5}"/>
              </a:ext>
            </a:extLst>
          </p:cNvPr>
          <p:cNvSpPr txBox="1">
            <a:spLocks/>
          </p:cNvSpPr>
          <p:nvPr/>
        </p:nvSpPr>
        <p:spPr>
          <a:xfrm>
            <a:off x="3059713" y="1392858"/>
            <a:ext cx="17787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seek</a:t>
            </a:r>
          </a:p>
        </p:txBody>
      </p:sp>
      <p:sp>
        <p:nvSpPr>
          <p:cNvPr id="31750" name="Rectangle 6"/>
          <p:cNvSpPr>
            <a:spLocks noChangeArrowheads="1"/>
          </p:cNvSpPr>
          <p:nvPr/>
        </p:nvSpPr>
        <p:spPr bwMode="auto">
          <a:xfrm>
            <a:off x="838200" y="762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chemeClr val="bg1"/>
                </a:solidFill>
                <a:effectLst>
                  <a:glow rad="63500">
                    <a:schemeClr val="tx1"/>
                  </a:glow>
                </a:effectLst>
              </a:rPr>
              <a:t>If then you were raised with Christ, seek those things which are above, where Christ is, sitting at the right hand of God. Set your mind on things above, not on things on the earth.               </a:t>
            </a:r>
            <a:r>
              <a:rPr lang="en-US" altLang="en-US" sz="3200" b="1" i="1" dirty="0">
                <a:solidFill>
                  <a:schemeClr val="bg1"/>
                </a:solidFill>
                <a:effectLst>
                  <a:glow rad="63500">
                    <a:schemeClr val="tx1"/>
                  </a:glow>
                </a:effectLst>
              </a:rPr>
              <a:t>– Colossians 3:1-2</a:t>
            </a:r>
            <a:r>
              <a:rPr lang="en-US" altLang="en-US" sz="3200" i="1" dirty="0">
                <a:effectLst>
                  <a:glow rad="63500">
                    <a:schemeClr val="tx1"/>
                  </a:glow>
                </a:effectLst>
              </a:rPr>
              <a:t> </a:t>
            </a:r>
          </a:p>
        </p:txBody>
      </p:sp>
      <p:pic>
        <p:nvPicPr>
          <p:cNvPr id="31751" name="Picture 7" descr="1012880_lar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49250"/>
            <a:ext cx="9144000" cy="5518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a:spLocks noChangeArrowheads="1"/>
          </p:cNvSpPr>
          <p:nvPr/>
        </p:nvSpPr>
        <p:spPr bwMode="auto">
          <a:xfrm>
            <a:off x="-2057400" y="27432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solidFill>
                  <a:srgbClr val="FF0000"/>
                </a:solidFill>
              </a:rPr>
              <a:t> </a:t>
            </a:r>
            <a:r>
              <a:rPr lang="en-US" altLang="en-US" sz="4800" b="1" dirty="0">
                <a:solidFill>
                  <a:srgbClr val="FF0000"/>
                </a:solidFill>
              </a:rPr>
              <a:t> </a:t>
            </a:r>
            <a:r>
              <a:rPr lang="en-US" altLang="en-US" b="1" dirty="0">
                <a:solidFill>
                  <a:srgbClr val="FF0000"/>
                </a:solidFill>
              </a:rPr>
              <a:t>Christ</a:t>
            </a:r>
            <a:endParaRPr lang="en-US" altLang="en-US" sz="3200" i="1" dirty="0">
              <a:solidFill>
                <a:srgbClr val="FF0000"/>
              </a:solidFill>
            </a:endParaRPr>
          </a:p>
        </p:txBody>
      </p:sp>
      <p:sp>
        <p:nvSpPr>
          <p:cNvPr id="10" name="Rectangle 6"/>
          <p:cNvSpPr>
            <a:spLocks noChangeArrowheads="1"/>
          </p:cNvSpPr>
          <p:nvPr/>
        </p:nvSpPr>
        <p:spPr bwMode="auto">
          <a:xfrm>
            <a:off x="-2133600" y="2743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solidFill>
                  <a:srgbClr val="FF0000"/>
                </a:solidFill>
                <a:effectLst>
                  <a:glow rad="63500">
                    <a:schemeClr val="tx1"/>
                  </a:glow>
                </a:effectLst>
              </a:rPr>
              <a:t> </a:t>
            </a:r>
            <a:r>
              <a:rPr lang="en-US" altLang="en-US" sz="4800" b="1" dirty="0">
                <a:solidFill>
                  <a:srgbClr val="FF0000"/>
                </a:solidFill>
                <a:effectLst>
                  <a:glow rad="63500">
                    <a:schemeClr val="tx1"/>
                  </a:glow>
                </a:effectLst>
              </a:rPr>
              <a:t> </a:t>
            </a:r>
            <a:r>
              <a:rPr lang="en-US" altLang="en-US" b="1" dirty="0">
                <a:solidFill>
                  <a:schemeClr val="bg1"/>
                </a:solidFill>
                <a:effectLst>
                  <a:glow rad="63500">
                    <a:schemeClr val="tx1"/>
                  </a:glow>
                </a:effectLst>
              </a:rPr>
              <a:t>Christ</a:t>
            </a:r>
            <a:endParaRPr lang="en-US" altLang="en-US" sz="3200" i="1" dirty="0">
              <a:solidFill>
                <a:schemeClr val="bg1"/>
              </a:solidFill>
              <a:effectLst>
                <a:glow rad="63500">
                  <a:schemeClr val="tx1"/>
                </a:glow>
              </a:effectLst>
            </a:endParaRPr>
          </a:p>
        </p:txBody>
      </p:sp>
      <p:sp>
        <p:nvSpPr>
          <p:cNvPr id="15" name="Rectangle 6"/>
          <p:cNvSpPr>
            <a:spLocks noChangeArrowheads="1"/>
          </p:cNvSpPr>
          <p:nvPr/>
        </p:nvSpPr>
        <p:spPr bwMode="auto">
          <a:xfrm>
            <a:off x="-1066800" y="34290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300" b="1" dirty="0">
                <a:solidFill>
                  <a:srgbClr val="FF0000"/>
                </a:solidFill>
              </a:rPr>
              <a:t> </a:t>
            </a:r>
            <a:r>
              <a:rPr lang="en-US" altLang="en-US" sz="4500" b="1" dirty="0">
                <a:solidFill>
                  <a:srgbClr val="FF0000"/>
                </a:solidFill>
              </a:rPr>
              <a:t> </a:t>
            </a:r>
            <a:r>
              <a:rPr lang="en-US" altLang="en-US" b="1" dirty="0">
                <a:solidFill>
                  <a:srgbClr val="FF0000"/>
                </a:solidFill>
              </a:rPr>
              <a:t>of</a:t>
            </a:r>
            <a:endParaRPr lang="en-US" altLang="en-US" sz="3200" i="1" dirty="0">
              <a:solidFill>
                <a:srgbClr val="FF0000"/>
              </a:solidFill>
            </a:endParaRPr>
          </a:p>
        </p:txBody>
      </p:sp>
      <p:sp>
        <p:nvSpPr>
          <p:cNvPr id="9" name="Rectangle 6"/>
          <p:cNvSpPr>
            <a:spLocks noChangeArrowheads="1"/>
          </p:cNvSpPr>
          <p:nvPr/>
        </p:nvSpPr>
        <p:spPr bwMode="auto">
          <a:xfrm>
            <a:off x="-1143000" y="34290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300" b="1" dirty="0">
                <a:solidFill>
                  <a:srgbClr val="FF0000"/>
                </a:solidFill>
                <a:effectLst>
                  <a:glow rad="63500">
                    <a:schemeClr val="tx1"/>
                  </a:glow>
                </a:effectLst>
              </a:rPr>
              <a:t> </a:t>
            </a:r>
            <a:r>
              <a:rPr lang="en-US" altLang="en-US" sz="4500" b="1" dirty="0">
                <a:solidFill>
                  <a:srgbClr val="FF0000"/>
                </a:solidFill>
                <a:effectLst>
                  <a:glow rad="63500">
                    <a:schemeClr val="tx1"/>
                  </a:glow>
                </a:effectLst>
              </a:rPr>
              <a:t> </a:t>
            </a:r>
            <a:r>
              <a:rPr lang="en-US" altLang="en-US" b="1" dirty="0">
                <a:solidFill>
                  <a:schemeClr val="bg1"/>
                </a:solidFill>
                <a:effectLst>
                  <a:glow rad="63500">
                    <a:schemeClr val="tx1"/>
                  </a:glow>
                </a:effectLst>
              </a:rPr>
              <a:t>of</a:t>
            </a:r>
            <a:endParaRPr lang="en-US" altLang="en-US" sz="3200" i="1" dirty="0">
              <a:solidFill>
                <a:schemeClr val="bg1"/>
              </a:solidFill>
              <a:effectLst>
                <a:glow rad="63500">
                  <a:schemeClr val="tx1"/>
                </a:glow>
              </a:effectLst>
            </a:endParaRPr>
          </a:p>
        </p:txBody>
      </p:sp>
      <p:sp>
        <p:nvSpPr>
          <p:cNvPr id="14" name="Rectangle 6"/>
          <p:cNvSpPr>
            <a:spLocks noChangeArrowheads="1"/>
          </p:cNvSpPr>
          <p:nvPr/>
        </p:nvSpPr>
        <p:spPr bwMode="auto">
          <a:xfrm>
            <a:off x="3810000" y="3415506"/>
            <a:ext cx="7620000" cy="85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solidFill>
                  <a:srgbClr val="FF0000"/>
                </a:solidFill>
              </a:rPr>
              <a:t> </a:t>
            </a:r>
            <a:r>
              <a:rPr lang="en-US" altLang="en-US" sz="4700" b="1" dirty="0">
                <a:solidFill>
                  <a:srgbClr val="FF0000"/>
                </a:solidFill>
              </a:rPr>
              <a:t> </a:t>
            </a:r>
            <a:r>
              <a:rPr lang="en-US" altLang="en-US" b="1" dirty="0">
                <a:solidFill>
                  <a:srgbClr val="FF0000"/>
                </a:solidFill>
              </a:rPr>
              <a:t>mind</a:t>
            </a:r>
            <a:endParaRPr lang="en-US" altLang="en-US" sz="3200" i="1" dirty="0">
              <a:solidFill>
                <a:srgbClr val="FF0000"/>
              </a:solidFill>
            </a:endParaRPr>
          </a:p>
        </p:txBody>
      </p:sp>
      <p:sp>
        <p:nvSpPr>
          <p:cNvPr id="8" name="Rectangle 6"/>
          <p:cNvSpPr>
            <a:spLocks noChangeArrowheads="1"/>
          </p:cNvSpPr>
          <p:nvPr/>
        </p:nvSpPr>
        <p:spPr bwMode="auto">
          <a:xfrm>
            <a:off x="3733800" y="3415506"/>
            <a:ext cx="7696200" cy="85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solidFill>
                  <a:srgbClr val="FF0000"/>
                </a:solidFill>
                <a:effectLst>
                  <a:glow rad="63500">
                    <a:schemeClr val="tx1"/>
                  </a:glow>
                </a:effectLst>
              </a:rPr>
              <a:t> </a:t>
            </a:r>
            <a:r>
              <a:rPr lang="en-US" altLang="en-US" sz="4700" b="1" dirty="0">
                <a:solidFill>
                  <a:srgbClr val="FF0000"/>
                </a:solidFill>
                <a:effectLst>
                  <a:glow rad="63500">
                    <a:schemeClr val="tx1"/>
                  </a:glow>
                </a:effectLst>
              </a:rPr>
              <a:t> </a:t>
            </a:r>
            <a:r>
              <a:rPr lang="en-US" altLang="en-US" b="1" dirty="0">
                <a:solidFill>
                  <a:schemeClr val="bg1"/>
                </a:solidFill>
                <a:effectLst>
                  <a:glow rad="63500">
                    <a:schemeClr val="tx1"/>
                  </a:glow>
                </a:effectLst>
              </a:rPr>
              <a:t>mind</a:t>
            </a:r>
            <a:endParaRPr lang="en-US" altLang="en-US" sz="3200" i="1" dirty="0">
              <a:solidFill>
                <a:schemeClr val="bg1"/>
              </a:solidFill>
              <a:effectLst>
                <a:glow rad="63500">
                  <a:schemeClr val="tx1"/>
                </a:glow>
              </a:effectLst>
            </a:endParaRPr>
          </a:p>
        </p:txBody>
      </p:sp>
    </p:spTree>
    <p:extLst>
      <p:ext uri="{BB962C8B-B14F-4D97-AF65-F5344CB8AC3E}">
        <p14:creationId xmlns:p14="http://schemas.microsoft.com/office/powerpoint/2010/main" val="1178657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ppt_w</p:attrName>
                                        </p:attrNameLst>
                                      </p:cBhvr>
                                      <p:tavLst>
                                        <p:tav tm="0">
                                          <p:val>
                                            <p:strVal val="#ppt_w+.3"/>
                                          </p:val>
                                        </p:tav>
                                        <p:tav tm="100000">
                                          <p:val>
                                            <p:strVal val="#ppt_w"/>
                                          </p:val>
                                        </p:tav>
                                      </p:tavLst>
                                    </p:anim>
                                    <p:anim calcmode="lin" valueType="num">
                                      <p:cBhvr>
                                        <p:cTn id="8" dur="1000" fill="hold"/>
                                        <p:tgtEl>
                                          <p:spTgt spid="31749"/>
                                        </p:tgtEl>
                                        <p:attrNameLst>
                                          <p:attrName>ppt_h</p:attrName>
                                        </p:attrNameLst>
                                      </p:cBhvr>
                                      <p:tavLst>
                                        <p:tav tm="0">
                                          <p:val>
                                            <p:strVal val="#ppt_h"/>
                                          </p:val>
                                        </p:tav>
                                        <p:tav tm="100000">
                                          <p:val>
                                            <p:strVal val="#ppt_h"/>
                                          </p:val>
                                        </p:tav>
                                      </p:tavLst>
                                    </p:anim>
                                    <p:animEffect transition="in" filter="fade">
                                      <p:cBhvr>
                                        <p:cTn id="9" dur="1000"/>
                                        <p:tgtEl>
                                          <p:spTgt spid="3174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p:cTn id="12" dur="1000" fill="hold"/>
                                        <p:tgtEl>
                                          <p:spTgt spid="31750"/>
                                        </p:tgtEl>
                                        <p:attrNameLst>
                                          <p:attrName>ppt_w</p:attrName>
                                        </p:attrNameLst>
                                      </p:cBhvr>
                                      <p:tavLst>
                                        <p:tav tm="0">
                                          <p:val>
                                            <p:strVal val="#ppt_w+.3"/>
                                          </p:val>
                                        </p:tav>
                                        <p:tav tm="100000">
                                          <p:val>
                                            <p:strVal val="#ppt_w"/>
                                          </p:val>
                                        </p:tav>
                                      </p:tavLst>
                                    </p:anim>
                                    <p:anim calcmode="lin" valueType="num">
                                      <p:cBhvr>
                                        <p:cTn id="13" dur="1000" fill="hold"/>
                                        <p:tgtEl>
                                          <p:spTgt spid="31750"/>
                                        </p:tgtEl>
                                        <p:attrNameLst>
                                          <p:attrName>ppt_h</p:attrName>
                                        </p:attrNameLst>
                                      </p:cBhvr>
                                      <p:tavLst>
                                        <p:tav tm="0">
                                          <p:val>
                                            <p:strVal val="#ppt_h"/>
                                          </p:val>
                                        </p:tav>
                                        <p:tav tm="100000">
                                          <p:val>
                                            <p:strVal val="#ppt_h"/>
                                          </p:val>
                                        </p:tav>
                                      </p:tavLst>
                                    </p:anim>
                                    <p:animEffect transition="in" filter="fade">
                                      <p:cBhvr>
                                        <p:cTn id="14" dur="1000"/>
                                        <p:tgtEl>
                                          <p:spTgt spid="317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18" presetClass="emph" presetSubtype="0" fill="hold" grpId="1" nodeType="withEffect">
                                  <p:stCondLst>
                                    <p:cond delay="0"/>
                                  </p:stCondLst>
                                  <p:childTnLst>
                                    <p:set>
                                      <p:cBhvr override="childStyle">
                                        <p:cTn id="21" dur="500" fill="hold"/>
                                        <p:tgtEl>
                                          <p:spTgt spid="13"/>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8" presetClass="emph" presetSubtype="0" fill="hold" grpId="1" nodeType="withEffect">
                                  <p:stCondLst>
                                    <p:cond delay="250"/>
                                  </p:stCondLst>
                                  <p:childTnLst>
                                    <p:set>
                                      <p:cBhvr override="childStyle">
                                        <p:cTn id="28" dur="500" fill="hold"/>
                                        <p:tgtEl>
                                          <p:spTgt spid="17"/>
                                        </p:tgtEl>
                                        <p:attrNameLst>
                                          <p:attrName>style.textDecorationUnderline</p:attrName>
                                        </p:attrNameLst>
                                      </p:cBhvr>
                                      <p:to>
                                        <p:strVal val="true"/>
                                      </p:to>
                                    </p:set>
                                  </p:childTnLst>
                                </p:cTn>
                              </p:par>
                              <p:par>
                                <p:cTn id="29" presetID="16" presetClass="exit" presetSubtype="21" fill="hold" grpId="2" nodeType="withEffect">
                                  <p:stCondLst>
                                    <p:cond delay="0"/>
                                  </p:stCondLst>
                                  <p:childTnLst>
                                    <p:animEffect transition="out" filter="barn(inVertic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childTnLst>
                                </p:cTn>
                              </p:par>
                              <p:par>
                                <p:cTn id="49" presetID="0" presetClass="path" presetSubtype="0" accel="50000" decel="50000" fill="hold" grpId="1" nodeType="withEffect">
                                  <p:stCondLst>
                                    <p:cond delay="0"/>
                                  </p:stCondLst>
                                  <p:childTnLst>
                                    <p:animMotion origin="layout" path="M 3.33333E-6 -3.7037E-6 C 0.00104 -0.0118 0.01007 -0.04213 0.00659 -0.07106 C 0.00312 -0.1 -0.00122 -0.14375 -0.02084 -0.1743 C -0.04045 -0.20486 -0.07518 -0.23541 -0.11077 -0.25439 C -0.14636 -0.27338 -0.19584 -0.28726 -0.2342 -0.28773 C -0.27257 -0.28819 -0.3158 -0.27176 -0.3408 -0.25764 C -0.3658 -0.24351 -0.37587 -0.22291 -0.3842 -0.20324 C -0.39254 -0.18356 -0.38924 -0.15231 -0.39045 -0.13889 " pathEditMode="relative" rAng="0" ptsTypes="aaaaaaaa">
                                      <p:cBhvr>
                                        <p:cTn id="50" dur="2000" fill="hold"/>
                                        <p:tgtEl>
                                          <p:spTgt spid="8"/>
                                        </p:tgtEl>
                                        <p:attrNameLst>
                                          <p:attrName>ppt_x</p:attrName>
                                          <p:attrName>ppt_y</p:attrName>
                                        </p:attrNameLst>
                                      </p:cBhvr>
                                      <p:rCtr x="-19132" y="-14421"/>
                                    </p:animMotion>
                                  </p:childTnLst>
                                </p:cTn>
                              </p:par>
                              <p:par>
                                <p:cTn id="51" presetID="0" presetClass="path" presetSubtype="0" accel="50000" decel="50000" fill="hold" grpId="1" nodeType="withEffect">
                                  <p:stCondLst>
                                    <p:cond delay="0"/>
                                  </p:stCondLst>
                                  <p:childTnLst>
                                    <p:animMotion origin="layout" path="M 3.33333E-6 -3.7037E-6 C 0.00104 -0.0118 0.01007 -0.04213 0.00659 -0.07106 C 0.00312 -0.1 -0.00122 -0.14375 -0.02084 -0.1743 C -0.04045 -0.20486 -0.07518 -0.23541 -0.11077 -0.25439 C -0.14636 -0.27338 -0.19584 -0.28726 -0.2342 -0.28773 C -0.27257 -0.28819 -0.3158 -0.27176 -0.3408 -0.25764 C -0.3658 -0.24351 -0.37587 -0.22291 -0.3842 -0.20324 C -0.39254 -0.18356 -0.38924 -0.15231 -0.39045 -0.13889 " pathEditMode="relative" rAng="0" ptsTypes="aaaaaaaa">
                                      <p:cBhvr>
                                        <p:cTn id="52" dur="2000" fill="hold"/>
                                        <p:tgtEl>
                                          <p:spTgt spid="14"/>
                                        </p:tgtEl>
                                        <p:attrNameLst>
                                          <p:attrName>ppt_x</p:attrName>
                                          <p:attrName>ppt_y</p:attrName>
                                        </p:attrNameLst>
                                      </p:cBhvr>
                                      <p:rCtr x="-19132" y="-14421"/>
                                    </p:animMotion>
                                  </p:childTnLst>
                                </p:cTn>
                              </p:par>
                              <p:par>
                                <p:cTn id="53" presetID="0" presetClass="path" presetSubtype="0" accel="50000" decel="50000" fill="hold" grpId="1" nodeType="withEffect">
                                  <p:stCondLst>
                                    <p:cond delay="0"/>
                                  </p:stCondLst>
                                  <p:childTnLst>
                                    <p:animMotion origin="layout" path="M 3.33333E-6 -1.11111E-6 C 0.00711 0.01042 0.01597 0.01945 0.04548 0.02176 C 0.075 0.02408 0.14427 0.02523 0.17743 0.01435 C 0.21059 0.00347 0.22951 -0.01782 0.24409 -0.04329 C 0.25868 -0.06875 0.26041 -0.11898 0.26458 -0.13889 " pathEditMode="relative" rAng="0" ptsTypes="aaaaa">
                                      <p:cBhvr>
                                        <p:cTn id="54" dur="2000" fill="hold"/>
                                        <p:tgtEl>
                                          <p:spTgt spid="9"/>
                                        </p:tgtEl>
                                        <p:attrNameLst>
                                          <p:attrName>ppt_x</p:attrName>
                                          <p:attrName>ppt_y</p:attrName>
                                        </p:attrNameLst>
                                      </p:cBhvr>
                                      <p:rCtr x="13229" y="-5694"/>
                                    </p:animMotion>
                                  </p:childTnLst>
                                </p:cTn>
                              </p:par>
                              <p:par>
                                <p:cTn id="55" presetID="0" presetClass="path" presetSubtype="0" accel="50000" decel="50000" fill="hold" grpId="1" nodeType="withEffect">
                                  <p:stCondLst>
                                    <p:cond delay="0"/>
                                  </p:stCondLst>
                                  <p:childTnLst>
                                    <p:animMotion origin="layout" path="M 3.33333E-6 -1.11111E-6 C 0.00711 0.01042 0.01597 0.01945 0.04548 0.02176 C 0.075 0.02408 0.14427 0.02523 0.17743 0.01435 C 0.21059 0.00347 0.22951 -0.01782 0.24409 -0.04329 C 0.25868 -0.06875 0.26041 -0.11898 0.26458 -0.13889 " pathEditMode="relative" rAng="0" ptsTypes="aaaaa">
                                      <p:cBhvr>
                                        <p:cTn id="56" dur="2000" fill="hold"/>
                                        <p:tgtEl>
                                          <p:spTgt spid="15"/>
                                        </p:tgtEl>
                                        <p:attrNameLst>
                                          <p:attrName>ppt_x</p:attrName>
                                          <p:attrName>ppt_y</p:attrName>
                                        </p:attrNameLst>
                                      </p:cBhvr>
                                      <p:rCtr x="13229" y="-5694"/>
                                    </p:animMotion>
                                  </p:childTnLst>
                                </p:cTn>
                              </p:par>
                              <p:par>
                                <p:cTn id="57" presetID="0" presetClass="path" presetSubtype="0" accel="50000" decel="50000" fill="hold" grpId="1" nodeType="withEffect">
                                  <p:stCondLst>
                                    <p:cond delay="0"/>
                                  </p:stCondLst>
                                  <p:childTnLst>
                                    <p:animMotion origin="layout" path="M 3.33333E-6 -1.11111E-6 C -0.00486 0.00602 -0.01007 0.0125 -0.01511 0.03704 C -0.02014 0.06158 -0.03403 0.11158 -0.03004 0.14676 C -0.02604 0.18195 -0.01337 0.22245 0.00833 0.24769 C 0.03003 0.27292 0.05781 0.29259 0.1 0.29861 C 0.14218 0.30463 0.22656 0.30255 0.26198 0.28357 C 0.29739 0.26458 0.30746 0.22176 0.31267 0.18403 C 0.31788 0.1463 0.29705 0.08357 0.29288 0.05718 " pathEditMode="relative" rAng="0" ptsTypes="aaaaaaaa">
                                      <p:cBhvr>
                                        <p:cTn id="58" dur="2000" fill="hold"/>
                                        <p:tgtEl>
                                          <p:spTgt spid="10"/>
                                        </p:tgtEl>
                                        <p:attrNameLst>
                                          <p:attrName>ppt_x</p:attrName>
                                          <p:attrName>ppt_y</p:attrName>
                                        </p:attrNameLst>
                                      </p:cBhvr>
                                      <p:rCtr x="14184" y="15231"/>
                                    </p:animMotion>
                                  </p:childTnLst>
                                </p:cTn>
                              </p:par>
                              <p:par>
                                <p:cTn id="59" presetID="0" presetClass="path" presetSubtype="0" accel="50000" decel="50000" fill="hold" grpId="1" nodeType="withEffect">
                                  <p:stCondLst>
                                    <p:cond delay="0"/>
                                  </p:stCondLst>
                                  <p:childTnLst>
                                    <p:animMotion origin="layout" path="M 3.33333E-6 -1.11111E-6 C -0.00486 0.00602 -0.01007 0.0125 -0.01511 0.03704 C -0.02014 0.06158 -0.03403 0.11158 -0.03004 0.14676 C -0.02604 0.18195 -0.01337 0.22245 0.00833 0.24769 C 0.03003 0.27292 0.05781 0.29259 0.1 0.29861 C 0.14218 0.30463 0.22656 0.30255 0.26198 0.28357 C 0.29739 0.26458 0.30746 0.22176 0.31267 0.18403 C 0.31788 0.1463 0.29705 0.08357 0.29288 0.05718 " pathEditMode="relative" rAng="0" ptsTypes="aaaaaaaa">
                                      <p:cBhvr>
                                        <p:cTn id="60" dur="2000" fill="hold"/>
                                        <p:tgtEl>
                                          <p:spTgt spid="16"/>
                                        </p:tgtEl>
                                        <p:attrNameLst>
                                          <p:attrName>ppt_x</p:attrName>
                                          <p:attrName>ppt_y</p:attrName>
                                        </p:attrNameLst>
                                      </p:cBhvr>
                                      <p:rCtr x="14184" y="15231"/>
                                    </p:animMotion>
                                  </p:childTnLst>
                                </p:cTn>
                              </p:par>
                              <p:par>
                                <p:cTn id="61" presetID="10" presetClass="exit" presetSubtype="0" fill="hold" grpId="1" nodeType="withEffect">
                                  <p:stCondLst>
                                    <p:cond delay="0"/>
                                  </p:stCondLst>
                                  <p:childTnLst>
                                    <p:animEffect transition="out" filter="fade">
                                      <p:cBhvr>
                                        <p:cTn id="62" dur="2000"/>
                                        <p:tgtEl>
                                          <p:spTgt spid="31750"/>
                                        </p:tgtEl>
                                      </p:cBhvr>
                                    </p:animEffect>
                                    <p:set>
                                      <p:cBhvr>
                                        <p:cTn id="63" dur="1" fill="hold">
                                          <p:stCondLst>
                                            <p:cond delay="1999"/>
                                          </p:stCondLst>
                                        </p:cTn>
                                        <p:tgtEl>
                                          <p:spTgt spid="3175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31749"/>
                                        </p:tgtEl>
                                      </p:cBhvr>
                                    </p:animEffect>
                                    <p:set>
                                      <p:cBhvr>
                                        <p:cTn id="66" dur="1" fill="hold">
                                          <p:stCondLst>
                                            <p:cond delay="1999"/>
                                          </p:stCondLst>
                                        </p:cTn>
                                        <p:tgtEl>
                                          <p:spTgt spid="31749"/>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31751"/>
                                        </p:tgtEl>
                                        <p:attrNameLst>
                                          <p:attrName>style.visibility</p:attrName>
                                        </p:attrNameLst>
                                      </p:cBhvr>
                                      <p:to>
                                        <p:strVal val="visible"/>
                                      </p:to>
                                    </p:set>
                                    <p:animEffect transition="in" filter="fade">
                                      <p:cBhvr>
                                        <p:cTn id="73"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49" grpId="1"/>
      <p:bldP spid="13" grpId="0"/>
      <p:bldP spid="13" grpId="1"/>
      <p:bldP spid="13" grpId="2"/>
      <p:bldP spid="17" grpId="0"/>
      <p:bldP spid="17" grpId="1"/>
      <p:bldP spid="17" grpId="2"/>
      <p:bldP spid="31750" grpId="0"/>
      <p:bldP spid="31750" grpId="1"/>
      <p:bldP spid="16" grpId="0"/>
      <p:bldP spid="16" grpId="1"/>
      <p:bldP spid="10" grpId="0"/>
      <p:bldP spid="10" grpId="1"/>
      <p:bldP spid="15" grpId="0"/>
      <p:bldP spid="15" grpId="1"/>
      <p:bldP spid="9" grpId="0"/>
      <p:bldP spid="9" grpId="1"/>
      <p:bldP spid="14" grpId="0"/>
      <p:bldP spid="14" grpId="1"/>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holy-spirit-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38A944EB-AC22-4236-887F-EE05F6F569F8}"/>
              </a:ext>
            </a:extLst>
          </p:cNvPr>
          <p:cNvSpPr txBox="1">
            <a:spLocks/>
          </p:cNvSpPr>
          <p:nvPr/>
        </p:nvSpPr>
        <p:spPr>
          <a:xfrm>
            <a:off x="541788" y="3736138"/>
            <a:ext cx="654957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99CCFF"/>
                </a:solidFill>
                <a:uLnTx/>
                <a:uFillTx/>
                <a:latin typeface="Arial" panose="020B0604020202020204" pitchFamily="34" charset="0"/>
                <a:cs typeface="Arial" panose="020B0604020202020204" pitchFamily="34" charset="0"/>
              </a:rPr>
              <a:t>stand fast in one spirit</a:t>
            </a:r>
          </a:p>
        </p:txBody>
      </p:sp>
      <p:sp>
        <p:nvSpPr>
          <p:cNvPr id="14" name="Rectangle 4"/>
          <p:cNvSpPr>
            <a:spLocks noChangeArrowheads="1"/>
          </p:cNvSpPr>
          <p:nvPr/>
        </p:nvSpPr>
        <p:spPr bwMode="auto">
          <a:xfrm>
            <a:off x="381000" y="45720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rgbClr val="FF0000"/>
                </a:solidFill>
              </a:rPr>
              <a:t>Only let your conduct be worthy of the gospel of Christ, so that whether I come and see you or am absent, I may hear of your affairs, that you stand fast in one spirit, with one mind striving together for the faith of the gospel, …         </a:t>
            </a:r>
            <a:r>
              <a:rPr lang="en-US" sz="3200" b="1" i="1" dirty="0">
                <a:solidFill>
                  <a:srgbClr val="FF0000"/>
                </a:solidFill>
              </a:rPr>
              <a:t>– Philippians 1:27 </a:t>
            </a:r>
            <a:endParaRPr lang="en-US" altLang="en-US" sz="4400" b="1" kern="0" dirty="0">
              <a:solidFill>
                <a:srgbClr val="FF0000"/>
              </a:solidFill>
            </a:endParaRPr>
          </a:p>
        </p:txBody>
      </p:sp>
      <p:sp>
        <p:nvSpPr>
          <p:cNvPr id="15" name="Rectangle 14"/>
          <p:cNvSpPr>
            <a:spLocks noChangeArrowheads="1"/>
          </p:cNvSpPr>
          <p:nvPr/>
        </p:nvSpPr>
        <p:spPr bwMode="auto">
          <a:xfrm>
            <a:off x="381000" y="3810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76200">
                    <a:schemeClr val="tx1"/>
                  </a:glow>
                  <a:outerShdw blurRad="50800" dist="39000" dir="5460000" algn="tl">
                    <a:srgbClr val="000000">
                      <a:alpha val="38000"/>
                    </a:srgbClr>
                  </a:outerShdw>
                </a:effectLst>
              </a:rPr>
              <a:t>Only let your conduct be worthy of the gospel of Christ, so that whether I come and see you or am absent, I may hear of your affairs, that you stand fast in one spirit, with one mind striving together for the faith of the gospel, …         </a:t>
            </a:r>
            <a:r>
              <a:rPr lang="en-US" sz="3200" b="1" i="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76200">
                    <a:schemeClr val="tx1"/>
                  </a:glow>
                  <a:outerShdw blurRad="50800" dist="39000" dir="5460000" algn="tl">
                    <a:srgbClr val="000000">
                      <a:alpha val="38000"/>
                    </a:srgbClr>
                  </a:outerShdw>
                </a:effectLst>
              </a:rPr>
              <a:t>– Philippians 1:27 </a:t>
            </a:r>
            <a:endParaRPr lang="en-US" altLang="en-US" sz="4400" b="1" kern="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76200">
                  <a:schemeClr val="tx1"/>
                </a:glow>
                <a:outerShdw blurRad="50800" dist="39000" dir="5460000" algn="tl">
                  <a:srgbClr val="000000">
                    <a:alpha val="38000"/>
                  </a:srgbClr>
                </a:outerShdw>
              </a:effectLst>
            </a:endParaRPr>
          </a:p>
        </p:txBody>
      </p:sp>
      <p:sp>
        <p:nvSpPr>
          <p:cNvPr id="13" name="Title 1"/>
          <p:cNvSpPr txBox="1">
            <a:spLocks/>
          </p:cNvSpPr>
          <p:nvPr/>
        </p:nvSpPr>
        <p:spPr bwMode="auto">
          <a:xfrm>
            <a:off x="1828800" y="2438400"/>
            <a:ext cx="541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a:solidFill>
                    <a:srgbClr val="0070C0"/>
                  </a:solidFill>
                </a:ln>
                <a:solidFill>
                  <a:srgbClr val="FF0000"/>
                </a:solidFill>
              </a:rPr>
              <a:t>mind of</a:t>
            </a:r>
            <a:br>
              <a:rPr lang="en-US" b="1" kern="0" dirty="0">
                <a:ln>
                  <a:solidFill>
                    <a:srgbClr val="0070C0"/>
                  </a:solidFill>
                </a:ln>
                <a:solidFill>
                  <a:srgbClr val="FF0000"/>
                </a:solidFill>
              </a:rPr>
            </a:br>
            <a:r>
              <a:rPr lang="en-US" b="1" kern="0" dirty="0">
                <a:ln>
                  <a:solidFill>
                    <a:srgbClr val="0070C0"/>
                  </a:solidFill>
                </a:ln>
                <a:solidFill>
                  <a:srgbClr val="FF0000"/>
                </a:solidFill>
              </a:rPr>
              <a:t> Christ</a:t>
            </a:r>
          </a:p>
        </p:txBody>
      </p:sp>
      <p:sp>
        <p:nvSpPr>
          <p:cNvPr id="20484" name="Rectangle 4"/>
          <p:cNvSpPr>
            <a:spLocks noChangeArrowheads="1"/>
          </p:cNvSpPr>
          <p:nvPr/>
        </p:nvSpPr>
        <p:spPr bwMode="auto">
          <a:xfrm>
            <a:off x="762000" y="228600"/>
            <a:ext cx="7696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t>For whatever is born of God overcomes the world.     And this is the victory that has overcome the world       -- our faith. </a:t>
            </a:r>
            <a:r>
              <a:rPr lang="en-US" altLang="en-US" sz="3200" b="1" i="1" dirty="0"/>
              <a:t>– 1</a:t>
            </a:r>
            <a:r>
              <a:rPr lang="en-US" altLang="en-US" sz="3200" b="1" i="1" baseline="30000" dirty="0"/>
              <a:t>st</a:t>
            </a:r>
            <a:r>
              <a:rPr lang="en-US" altLang="en-US" sz="3200" b="1" i="1" dirty="0"/>
              <a:t> John 5:4</a:t>
            </a:r>
            <a:r>
              <a:rPr lang="en-US" altLang="en-US" sz="3200" i="1" dirty="0"/>
              <a:t> </a:t>
            </a:r>
          </a:p>
        </p:txBody>
      </p:sp>
      <p:sp>
        <p:nvSpPr>
          <p:cNvPr id="20487" name="Rectangle 7"/>
          <p:cNvSpPr>
            <a:spLocks noChangeArrowheads="1"/>
          </p:cNvSpPr>
          <p:nvPr/>
        </p:nvSpPr>
        <p:spPr bwMode="auto">
          <a:xfrm>
            <a:off x="685800" y="2286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CC00FF"/>
                </a:solidFill>
              </a:rPr>
              <a:t>For whatever is born of God overcomes the world.     And this is the victory that has overcome the world       -- our faith. </a:t>
            </a:r>
            <a:r>
              <a:rPr lang="en-US" altLang="en-US" sz="3200" b="1" i="1" dirty="0">
                <a:solidFill>
                  <a:srgbClr val="CC00FF"/>
                </a:solidFill>
              </a:rPr>
              <a:t>– 1</a:t>
            </a:r>
            <a:r>
              <a:rPr lang="en-US" altLang="en-US" sz="3200" b="1" i="1" baseline="30000" dirty="0">
                <a:solidFill>
                  <a:srgbClr val="CC00FF"/>
                </a:solidFill>
              </a:rPr>
              <a:t>st</a:t>
            </a:r>
            <a:r>
              <a:rPr lang="en-US" altLang="en-US" sz="3200" b="1" i="1" dirty="0">
                <a:solidFill>
                  <a:srgbClr val="CC00FF"/>
                </a:solidFill>
              </a:rPr>
              <a:t> John 5:4</a:t>
            </a:r>
            <a:r>
              <a:rPr lang="en-US" altLang="en-US" sz="3200" i="1" dirty="0">
                <a:solidFill>
                  <a:srgbClr val="CC00FF"/>
                </a:solidFill>
              </a:rPr>
              <a:t> </a:t>
            </a:r>
          </a:p>
        </p:txBody>
      </p:sp>
      <p:sp>
        <p:nvSpPr>
          <p:cNvPr id="20488" name="Rectangle 8"/>
          <p:cNvSpPr>
            <a:spLocks noChangeArrowheads="1"/>
          </p:cNvSpPr>
          <p:nvPr/>
        </p:nvSpPr>
        <p:spPr bwMode="auto">
          <a:xfrm>
            <a:off x="685800" y="228600"/>
            <a:ext cx="7696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a:solidFill>
                    <a:srgbClr val="0070C0"/>
                  </a:solidFill>
                </a:ln>
                <a:solidFill>
                  <a:schemeClr val="bg1"/>
                </a:solidFill>
                <a:effectLst>
                  <a:glow rad="63500">
                    <a:schemeClr val="tx1"/>
                  </a:glow>
                </a:effectLst>
              </a:rPr>
              <a:t>For whatever is born of God overcomes the world.     And this is the victory that has overcome the world       -- our faith. </a:t>
            </a:r>
            <a:r>
              <a:rPr lang="en-US" altLang="en-US" sz="3200" b="1" i="1" dirty="0">
                <a:ln>
                  <a:solidFill>
                    <a:srgbClr val="0070C0"/>
                  </a:solidFill>
                </a:ln>
                <a:solidFill>
                  <a:schemeClr val="bg1"/>
                </a:solidFill>
                <a:effectLst>
                  <a:glow rad="63500">
                    <a:schemeClr val="tx1"/>
                  </a:glow>
                </a:effectLst>
              </a:rPr>
              <a:t>– 1</a:t>
            </a:r>
            <a:r>
              <a:rPr lang="en-US" altLang="en-US" sz="3200" b="1" i="1" baseline="30000" dirty="0">
                <a:ln>
                  <a:solidFill>
                    <a:srgbClr val="0070C0"/>
                  </a:solidFill>
                </a:ln>
                <a:solidFill>
                  <a:schemeClr val="bg1"/>
                </a:solidFill>
                <a:effectLst>
                  <a:glow rad="63500">
                    <a:schemeClr val="tx1"/>
                  </a:glow>
                </a:effectLst>
              </a:rPr>
              <a:t>st</a:t>
            </a:r>
            <a:r>
              <a:rPr lang="en-US" altLang="en-US" sz="3200" b="1" i="1" dirty="0">
                <a:ln>
                  <a:solidFill>
                    <a:srgbClr val="0070C0"/>
                  </a:solidFill>
                </a:ln>
                <a:solidFill>
                  <a:schemeClr val="bg1"/>
                </a:solidFill>
                <a:effectLst>
                  <a:glow rad="63500">
                    <a:schemeClr val="tx1"/>
                  </a:glow>
                </a:effectLst>
              </a:rPr>
              <a:t> John 5:4</a:t>
            </a:r>
            <a:r>
              <a:rPr lang="en-US" altLang="en-US" sz="3200" i="1" dirty="0">
                <a:ln>
                  <a:solidFill>
                    <a:srgbClr val="0070C0"/>
                  </a:solidFill>
                </a:ln>
                <a:solidFill>
                  <a:schemeClr val="bg1"/>
                </a:solidFill>
                <a:effectLst>
                  <a:glow rad="63500">
                    <a:schemeClr val="tx1"/>
                  </a:glow>
                </a:effectLst>
              </a:rPr>
              <a:t> </a:t>
            </a:r>
          </a:p>
        </p:txBody>
      </p:sp>
      <p:sp>
        <p:nvSpPr>
          <p:cNvPr id="7" name="Title 1"/>
          <p:cNvSpPr txBox="1">
            <a:spLocks/>
          </p:cNvSpPr>
          <p:nvPr/>
        </p:nvSpPr>
        <p:spPr bwMode="auto">
          <a:xfrm>
            <a:off x="1676400" y="2438400"/>
            <a:ext cx="5638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bg1"/>
                </a:solidFill>
                <a:effectLst>
                  <a:glow rad="50800">
                    <a:schemeClr val="tx1"/>
                  </a:glow>
                </a:effectLst>
              </a:rPr>
              <a:t>mind of</a:t>
            </a:r>
            <a:br>
              <a:rPr lang="en-US" b="1" kern="0" dirty="0">
                <a:solidFill>
                  <a:schemeClr val="bg1"/>
                </a:solidFill>
                <a:effectLst>
                  <a:glow rad="50800">
                    <a:schemeClr val="tx1"/>
                  </a:glow>
                </a:effectLst>
              </a:rPr>
            </a:br>
            <a:r>
              <a:rPr lang="en-US" b="1" kern="0" dirty="0">
                <a:solidFill>
                  <a:schemeClr val="bg1"/>
                </a:solidFill>
                <a:effectLst>
                  <a:glow rad="50800">
                    <a:schemeClr val="tx1"/>
                  </a:glow>
                </a:effectLst>
              </a:rPr>
              <a:t> Christ</a:t>
            </a:r>
          </a:p>
        </p:txBody>
      </p:sp>
      <p:sp>
        <p:nvSpPr>
          <p:cNvPr id="8" name="Rectangle 6"/>
          <p:cNvSpPr>
            <a:spLocks noChangeArrowheads="1"/>
          </p:cNvSpPr>
          <p:nvPr/>
        </p:nvSpPr>
        <p:spPr bwMode="auto">
          <a:xfrm>
            <a:off x="2255134" y="3124200"/>
            <a:ext cx="429806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tx1"/>
                  </a:glow>
                  <a:outerShdw blurRad="50800" dist="39000" dir="5460000" algn="tl">
                    <a:srgbClr val="000000">
                      <a:alpha val="38000"/>
                    </a:srgbClr>
                  </a:outerShdw>
                </a:effectLst>
              </a:rPr>
              <a:t>  </a:t>
            </a:r>
            <a:r>
              <a:rPr lang="en-US" altLang="en-US" b="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50800" dist="39000" dir="5460000" algn="tl">
                    <a:srgbClr val="000000">
                      <a:alpha val="38000"/>
                    </a:srgbClr>
                  </a:outerShdw>
                </a:effectLst>
              </a:rPr>
              <a:t>Christ</a:t>
            </a:r>
            <a:endParaRPr lang="en-US" altLang="en-US" sz="3200" b="1" i="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50800" dist="39000" dir="5460000" algn="tl">
                  <a:srgbClr val="000000">
                    <a:alpha val="38000"/>
                  </a:srgbClr>
                </a:outerShdw>
              </a:effectLst>
            </a:endParaRPr>
          </a:p>
        </p:txBody>
      </p:sp>
      <p:sp>
        <p:nvSpPr>
          <p:cNvPr id="9" name="Rectangle 6"/>
          <p:cNvSpPr>
            <a:spLocks noChangeArrowheads="1"/>
          </p:cNvSpPr>
          <p:nvPr/>
        </p:nvSpPr>
        <p:spPr bwMode="auto">
          <a:xfrm>
            <a:off x="2743200" y="2424906"/>
            <a:ext cx="2514600" cy="92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tx1"/>
                  </a:glow>
                  <a:outerShdw blurRad="50800" dist="39000" dir="5460000" algn="tl">
                    <a:srgbClr val="000000">
                      <a:alpha val="38000"/>
                    </a:srgbClr>
                  </a:outerShdw>
                </a:effectLst>
              </a:rPr>
              <a:t> </a:t>
            </a:r>
            <a:r>
              <a:rPr lang="en-US" altLang="en-US" sz="4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tx1"/>
                  </a:glow>
                  <a:outerShdw blurRad="50800" dist="39000" dir="5460000" algn="tl">
                    <a:srgbClr val="000000">
                      <a:alpha val="38000"/>
                    </a:srgbClr>
                  </a:outerShdw>
                </a:effectLst>
              </a:rPr>
              <a:t> </a:t>
            </a:r>
            <a:r>
              <a:rPr lang="en-US" altLang="en-US" b="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50800">
                    <a:schemeClr val="tx1"/>
                  </a:glow>
                  <a:outerShdw blurRad="50800" dist="39000" dir="5460000" algn="tl">
                    <a:srgbClr val="000000">
                      <a:alpha val="38000"/>
                    </a:srgbClr>
                  </a:outerShdw>
                </a:effectLst>
              </a:rPr>
              <a:t>mind</a:t>
            </a:r>
            <a:endParaRPr lang="en-US" altLang="en-US" sz="3200" b="1" i="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50800">
                  <a:schemeClr val="tx1"/>
                </a:glow>
                <a:outerShdw blurRad="50800" dist="39000" dir="5460000" algn="tl">
                  <a:srgbClr val="000000">
                    <a:alpha val="38000"/>
                  </a:srgbClr>
                </a:outerShdw>
              </a:effectLst>
            </a:endParaRPr>
          </a:p>
        </p:txBody>
      </p:sp>
      <p:sp>
        <p:nvSpPr>
          <p:cNvPr id="10" name="Rectangle 6"/>
          <p:cNvSpPr>
            <a:spLocks noChangeArrowheads="1"/>
          </p:cNvSpPr>
          <p:nvPr/>
        </p:nvSpPr>
        <p:spPr bwMode="auto">
          <a:xfrm>
            <a:off x="4000500" y="2438400"/>
            <a:ext cx="2171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tx1"/>
                  </a:glow>
                  <a:outerShdw blurRad="50800" dist="39000" dir="5460000" algn="tl">
                    <a:srgbClr val="000000">
                      <a:alpha val="38000"/>
                    </a:srgbClr>
                  </a:outerShdw>
                </a:effectLst>
              </a:rPr>
              <a:t> </a:t>
            </a:r>
            <a:r>
              <a:rPr lang="en-US" altLang="en-US" sz="4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tx1"/>
                  </a:glow>
                  <a:outerShdw blurRad="50800" dist="39000" dir="5460000" algn="tl">
                    <a:srgbClr val="000000">
                      <a:alpha val="38000"/>
                    </a:srgbClr>
                  </a:outerShdw>
                </a:effectLst>
              </a:rPr>
              <a:t> </a:t>
            </a:r>
            <a:r>
              <a:rPr lang="en-US" altLang="en-US" b="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50800">
                    <a:schemeClr val="tx1"/>
                  </a:glow>
                  <a:outerShdw blurRad="50800" dist="39000" dir="5460000" algn="tl">
                    <a:srgbClr val="000000">
                      <a:alpha val="38000"/>
                    </a:srgbClr>
                  </a:outerShdw>
                </a:effectLst>
              </a:rPr>
              <a:t>of</a:t>
            </a:r>
            <a:endParaRPr lang="en-US" altLang="en-US" sz="3200" b="1" i="1"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50800">
                  <a:schemeClr val="tx1"/>
                </a:glow>
                <a:outerShdw blurRad="50800" dist="39000" dir="5460000" algn="tl">
                  <a:srgbClr val="000000">
                    <a:alpha val="38000"/>
                  </a:srgbClr>
                </a:outerShdw>
              </a:effectLst>
            </a:endParaRPr>
          </a:p>
        </p:txBody>
      </p:sp>
      <p:sp>
        <p:nvSpPr>
          <p:cNvPr id="16" name="Rectangle 6"/>
          <p:cNvSpPr>
            <a:spLocks noChangeArrowheads="1"/>
          </p:cNvSpPr>
          <p:nvPr/>
        </p:nvSpPr>
        <p:spPr bwMode="auto">
          <a:xfrm>
            <a:off x="533400" y="5105400"/>
            <a:ext cx="422186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en-US"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en-US" b="1" dirty="0">
                <a:solidFill>
                  <a:schemeClr val="bg1">
                    <a:lumMod val="95000"/>
                  </a:schemeClr>
                </a:solidFill>
                <a:effectLst>
                  <a:glow rad="63500">
                    <a:schemeClr val="tx1"/>
                  </a:glow>
                </a:effectLst>
              </a:rPr>
              <a:t>faith</a:t>
            </a:r>
            <a:endParaRPr lang="en-US" altLang="en-US" sz="3200" b="1" i="1" dirty="0">
              <a:solidFill>
                <a:schemeClr val="bg1">
                  <a:lumMod val="95000"/>
                </a:schemeClr>
              </a:solidFill>
              <a:effectLst>
                <a:glow rad="63500">
                  <a:schemeClr val="tx1"/>
                </a:glow>
              </a:effectLst>
            </a:endParaRPr>
          </a:p>
        </p:txBody>
      </p:sp>
      <p:sp>
        <p:nvSpPr>
          <p:cNvPr id="38" name="Rectangle 5"/>
          <p:cNvSpPr>
            <a:spLocks noChangeArrowheads="1"/>
          </p:cNvSpPr>
          <p:nvPr/>
        </p:nvSpPr>
        <p:spPr bwMode="auto">
          <a:xfrm>
            <a:off x="1447800" y="2895600"/>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660066"/>
                </a:solidFill>
              </a:rPr>
              <a:t>faith</a:t>
            </a:r>
            <a:endParaRPr lang="en-US" altLang="en-US" sz="4400" b="1" i="1" dirty="0">
              <a:solidFill>
                <a:srgbClr val="660066"/>
              </a:solidFill>
            </a:endParaRPr>
          </a:p>
        </p:txBody>
      </p:sp>
      <p:sp>
        <p:nvSpPr>
          <p:cNvPr id="39" name="Rectangle 5"/>
          <p:cNvSpPr>
            <a:spLocks noChangeArrowheads="1"/>
          </p:cNvSpPr>
          <p:nvPr/>
        </p:nvSpPr>
        <p:spPr bwMode="auto">
          <a:xfrm>
            <a:off x="2133600" y="28956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0000CC"/>
                </a:solidFill>
              </a:rPr>
              <a:t>faith</a:t>
            </a:r>
            <a:endParaRPr lang="en-US" altLang="en-US" sz="4400" b="1" i="1" dirty="0">
              <a:solidFill>
                <a:srgbClr val="0000CC"/>
              </a:solidFill>
            </a:endParaRPr>
          </a:p>
        </p:txBody>
      </p:sp>
      <p:sp>
        <p:nvSpPr>
          <p:cNvPr id="40" name="Rectangle 5"/>
          <p:cNvSpPr>
            <a:spLocks noChangeArrowheads="1"/>
          </p:cNvSpPr>
          <p:nvPr/>
        </p:nvSpPr>
        <p:spPr bwMode="auto">
          <a:xfrm>
            <a:off x="2057400" y="2895600"/>
            <a:ext cx="335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3399FF"/>
                </a:solidFill>
              </a:rPr>
              <a:t>faith</a:t>
            </a:r>
            <a:endParaRPr lang="en-US" altLang="en-US" sz="4400" b="1" i="1" dirty="0">
              <a:solidFill>
                <a:srgbClr val="3399FF"/>
              </a:solidFill>
            </a:endParaRPr>
          </a:p>
        </p:txBody>
      </p:sp>
      <p:sp>
        <p:nvSpPr>
          <p:cNvPr id="41" name="Rectangle 5"/>
          <p:cNvSpPr>
            <a:spLocks noChangeArrowheads="1"/>
          </p:cNvSpPr>
          <p:nvPr/>
        </p:nvSpPr>
        <p:spPr bwMode="auto">
          <a:xfrm>
            <a:off x="2209800" y="28956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009900"/>
                </a:solidFill>
              </a:rPr>
              <a:t>faith</a:t>
            </a:r>
            <a:endParaRPr lang="en-US" altLang="en-US" sz="4400" b="1" i="1" dirty="0">
              <a:solidFill>
                <a:srgbClr val="009900"/>
              </a:solidFill>
            </a:endParaRPr>
          </a:p>
        </p:txBody>
      </p:sp>
      <p:sp>
        <p:nvSpPr>
          <p:cNvPr id="42" name="Rectangle 5"/>
          <p:cNvSpPr>
            <a:spLocks noChangeArrowheads="1"/>
          </p:cNvSpPr>
          <p:nvPr/>
        </p:nvSpPr>
        <p:spPr bwMode="auto">
          <a:xfrm>
            <a:off x="2209800" y="28956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00FF00"/>
                </a:solidFill>
              </a:rPr>
              <a:t>faith</a:t>
            </a:r>
            <a:endParaRPr lang="en-US" altLang="en-US" sz="4400" b="1" i="1" dirty="0">
              <a:solidFill>
                <a:srgbClr val="00FF00"/>
              </a:solidFill>
            </a:endParaRPr>
          </a:p>
        </p:txBody>
      </p:sp>
      <p:sp>
        <p:nvSpPr>
          <p:cNvPr id="43" name="Rectangle 5"/>
          <p:cNvSpPr>
            <a:spLocks noChangeArrowheads="1"/>
          </p:cNvSpPr>
          <p:nvPr/>
        </p:nvSpPr>
        <p:spPr bwMode="auto">
          <a:xfrm>
            <a:off x="2133600" y="28956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rgbClr val="FFFF00"/>
                </a:solidFill>
              </a:rPr>
              <a:t>faith</a:t>
            </a:r>
            <a:endParaRPr lang="en-US" altLang="en-US" sz="4400" b="1" i="1" dirty="0">
              <a:solidFill>
                <a:srgbClr val="FFFF00"/>
              </a:solidFill>
            </a:endParaRPr>
          </a:p>
        </p:txBody>
      </p:sp>
      <p:sp>
        <p:nvSpPr>
          <p:cNvPr id="44" name="Rectangle 5"/>
          <p:cNvSpPr>
            <a:spLocks noChangeArrowheads="1"/>
          </p:cNvSpPr>
          <p:nvPr/>
        </p:nvSpPr>
        <p:spPr bwMode="auto">
          <a:xfrm>
            <a:off x="2457450" y="2895600"/>
            <a:ext cx="2571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chemeClr val="bg1"/>
                </a:solidFill>
              </a:rPr>
              <a:t> </a:t>
            </a:r>
            <a:r>
              <a:rPr lang="en-US" altLang="en-US" sz="4600" b="1" dirty="0">
                <a:solidFill>
                  <a:schemeClr val="bg1"/>
                </a:solidFill>
              </a:rPr>
              <a:t> </a:t>
            </a:r>
            <a:r>
              <a:rPr lang="en-US" altLang="en-US" sz="4400" b="1" dirty="0">
                <a:solidFill>
                  <a:srgbClr val="FF9900"/>
                </a:solidFill>
              </a:rPr>
              <a:t>faith</a:t>
            </a:r>
            <a:endParaRPr lang="en-US" altLang="en-US" sz="4400" b="1" i="1" dirty="0">
              <a:solidFill>
                <a:srgbClr val="FF9900"/>
              </a:solidFill>
            </a:endParaRPr>
          </a:p>
        </p:txBody>
      </p:sp>
      <p:sp>
        <p:nvSpPr>
          <p:cNvPr id="45" name="Rectangle 5"/>
          <p:cNvSpPr>
            <a:spLocks noChangeArrowheads="1"/>
          </p:cNvSpPr>
          <p:nvPr/>
        </p:nvSpPr>
        <p:spPr bwMode="auto">
          <a:xfrm>
            <a:off x="2209800" y="28956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rgbClr val="FF3300"/>
                </a:solidFill>
              </a:rPr>
              <a:t> </a:t>
            </a:r>
            <a:r>
              <a:rPr lang="en-US" altLang="en-US" sz="4600" b="1" dirty="0">
                <a:solidFill>
                  <a:srgbClr val="FF3300"/>
                </a:solidFill>
              </a:rPr>
              <a:t> </a:t>
            </a:r>
            <a:r>
              <a:rPr lang="en-US" altLang="en-US" sz="4400" b="1" dirty="0">
                <a:solidFill>
                  <a:srgbClr val="FF3300"/>
                </a:solidFill>
              </a:rPr>
              <a:t>faith</a:t>
            </a:r>
            <a:endParaRPr lang="en-US" altLang="en-US" sz="4400" b="1" i="1" dirty="0">
              <a:solidFill>
                <a:srgbClr val="FF3300"/>
              </a:solidFill>
            </a:endParaRPr>
          </a:p>
        </p:txBody>
      </p:sp>
      <p:sp>
        <p:nvSpPr>
          <p:cNvPr id="46" name="Rectangle 5"/>
          <p:cNvSpPr>
            <a:spLocks noChangeArrowheads="1"/>
          </p:cNvSpPr>
          <p:nvPr/>
        </p:nvSpPr>
        <p:spPr bwMode="auto">
          <a:xfrm>
            <a:off x="1981200" y="2895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bg1"/>
                </a:solidFill>
              </a:rPr>
              <a:t> </a:t>
            </a:r>
            <a:r>
              <a:rPr lang="en-US" altLang="en-US" sz="4600" b="1" dirty="0">
                <a:solidFill>
                  <a:schemeClr val="bg1"/>
                </a:solidFill>
              </a:rPr>
              <a:t> </a:t>
            </a:r>
            <a:r>
              <a:rPr lang="en-US" altLang="en-US" sz="4400" b="1" dirty="0">
                <a:solidFill>
                  <a:schemeClr val="bg1"/>
                </a:solidFill>
                <a:effectLst>
                  <a:glow rad="50800">
                    <a:schemeClr val="tx1"/>
                  </a:glow>
                </a:effectLst>
              </a:rPr>
              <a:t>faith</a:t>
            </a:r>
            <a:endParaRPr lang="en-US" altLang="en-US" sz="4400" b="1" i="1" dirty="0">
              <a:solidFill>
                <a:schemeClr val="bg1"/>
              </a:solidFill>
              <a:effectLst>
                <a:glow rad="50800">
                  <a:schemeClr val="tx1"/>
                </a:glow>
              </a:effectLst>
            </a:endParaRPr>
          </a:p>
        </p:txBody>
      </p:sp>
      <p:sp>
        <p:nvSpPr>
          <p:cNvPr id="29" name="Title 1">
            <a:extLst>
              <a:ext uri="{FF2B5EF4-FFF2-40B4-BE49-F238E27FC236}">
                <a16:creationId xmlns:a16="http://schemas.microsoft.com/office/drawing/2014/main" id="{64968B24-87CD-4B76-B1DF-CFE3A055E205}"/>
              </a:ext>
            </a:extLst>
          </p:cNvPr>
          <p:cNvSpPr txBox="1">
            <a:spLocks/>
          </p:cNvSpPr>
          <p:nvPr/>
        </p:nvSpPr>
        <p:spPr>
          <a:xfrm>
            <a:off x="4581734" y="4490702"/>
            <a:ext cx="2611603" cy="5909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hold fast</a:t>
            </a:r>
          </a:p>
        </p:txBody>
      </p:sp>
      <p:sp>
        <p:nvSpPr>
          <p:cNvPr id="25" name="Title 1"/>
          <p:cNvSpPr txBox="1">
            <a:spLocks/>
          </p:cNvSpPr>
          <p:nvPr/>
        </p:nvSpPr>
        <p:spPr bwMode="auto">
          <a:xfrm>
            <a:off x="457200" y="4114800"/>
            <a:ext cx="830580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1200" dirty="0">
                <a:ln w="11430"/>
                <a:solidFill>
                  <a:srgbClr val="CC00FF"/>
                </a:solidFill>
                <a:effectLst>
                  <a:glow rad="63500">
                    <a:schemeClr val="tx1"/>
                  </a:glow>
                  <a:outerShdw blurRad="50800" dist="39000" dir="5460000" algn="tl">
                    <a:srgbClr val="000000">
                      <a:alpha val="38000"/>
                    </a:srgbClr>
                  </a:outerShdw>
                </a:effectLst>
                <a:latin typeface="Arial" charset="0"/>
                <a:ea typeface="+mn-ea"/>
                <a:cs typeface="+mn-cs"/>
              </a:rPr>
              <a:t>Test all things; hold fast what is good. </a:t>
            </a:r>
            <a:r>
              <a:rPr lang="en-US" sz="3200" b="1" i="1" kern="1200" dirty="0">
                <a:ln w="11430"/>
                <a:solidFill>
                  <a:srgbClr val="CC00FF"/>
                </a:solidFill>
                <a:effectLst>
                  <a:glow rad="63500">
                    <a:schemeClr val="tx1"/>
                  </a:glow>
                  <a:outerShdw blurRad="50800" dist="39000" dir="5460000" algn="tl">
                    <a:srgbClr val="000000">
                      <a:alpha val="38000"/>
                    </a:srgbClr>
                  </a:outerShdw>
                </a:effectLst>
                <a:latin typeface="Arial" charset="0"/>
                <a:ea typeface="+mn-ea"/>
                <a:cs typeface="+mn-cs"/>
              </a:rPr>
              <a:t>– 1</a:t>
            </a:r>
            <a:r>
              <a:rPr lang="en-US" sz="3200" b="1" i="1" kern="1200" baseline="30000" dirty="0">
                <a:ln w="11430"/>
                <a:solidFill>
                  <a:srgbClr val="CC00FF"/>
                </a:solidFill>
                <a:effectLst>
                  <a:glow rad="63500">
                    <a:schemeClr val="tx1"/>
                  </a:glow>
                  <a:outerShdw blurRad="50800" dist="39000" dir="5460000" algn="tl">
                    <a:srgbClr val="000000">
                      <a:alpha val="38000"/>
                    </a:srgbClr>
                  </a:outerShdw>
                </a:effectLst>
                <a:latin typeface="Arial" charset="0"/>
                <a:ea typeface="+mn-ea"/>
                <a:cs typeface="+mn-cs"/>
              </a:rPr>
              <a:t>st</a:t>
            </a:r>
            <a:r>
              <a:rPr lang="en-US" sz="3200" b="1" i="1" kern="1200" dirty="0">
                <a:ln w="11430"/>
                <a:solidFill>
                  <a:srgbClr val="CC00FF"/>
                </a:solidFill>
                <a:effectLst>
                  <a:glow rad="63500">
                    <a:schemeClr val="tx1"/>
                  </a:glow>
                  <a:outerShdw blurRad="50800" dist="39000" dir="5460000" algn="tl">
                    <a:srgbClr val="000000">
                      <a:alpha val="38000"/>
                    </a:srgbClr>
                  </a:outerShdw>
                </a:effectLst>
                <a:latin typeface="Arial" charset="0"/>
                <a:ea typeface="+mn-ea"/>
                <a:cs typeface="+mn-cs"/>
              </a:rPr>
              <a:t> Thessalonians 5:21</a:t>
            </a:r>
          </a:p>
        </p:txBody>
      </p:sp>
      <p:sp>
        <p:nvSpPr>
          <p:cNvPr id="24" name="Title 1"/>
          <p:cNvSpPr txBox="1">
            <a:spLocks/>
          </p:cNvSpPr>
          <p:nvPr/>
        </p:nvSpPr>
        <p:spPr bwMode="auto">
          <a:xfrm>
            <a:off x="457200" y="4114800"/>
            <a:ext cx="822960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1200" dirty="0">
                <a:ln w="11430"/>
                <a:solidFill>
                  <a:schemeClr val="bg1"/>
                </a:solidFill>
                <a:effectLst>
                  <a:glow rad="63500">
                    <a:schemeClr val="tx1"/>
                  </a:glow>
                  <a:outerShdw blurRad="50800" dist="39000" dir="5460000" algn="tl">
                    <a:srgbClr val="000000">
                      <a:alpha val="38000"/>
                    </a:srgbClr>
                  </a:outerShdw>
                </a:effectLst>
                <a:latin typeface="Arial" charset="0"/>
                <a:ea typeface="+mn-ea"/>
                <a:cs typeface="+mn-cs"/>
              </a:rPr>
              <a:t>Test all things; hold fast what is good. </a:t>
            </a:r>
            <a:r>
              <a:rPr lang="en-US" sz="3200" b="1" i="1" kern="1200" dirty="0">
                <a:ln w="11430"/>
                <a:solidFill>
                  <a:schemeClr val="bg1"/>
                </a:solidFill>
                <a:effectLst>
                  <a:glow rad="63500">
                    <a:schemeClr val="tx1"/>
                  </a:glow>
                  <a:outerShdw blurRad="50800" dist="39000" dir="5460000" algn="tl">
                    <a:srgbClr val="000000">
                      <a:alpha val="38000"/>
                    </a:srgbClr>
                  </a:outerShdw>
                </a:effectLst>
                <a:latin typeface="Arial" charset="0"/>
                <a:ea typeface="+mn-ea"/>
                <a:cs typeface="+mn-cs"/>
              </a:rPr>
              <a:t>– 1</a:t>
            </a:r>
            <a:r>
              <a:rPr lang="en-US" sz="3200" b="1" i="1" kern="1200" baseline="30000" dirty="0">
                <a:ln w="11430"/>
                <a:solidFill>
                  <a:schemeClr val="bg1"/>
                </a:solidFill>
                <a:effectLst>
                  <a:glow rad="63500">
                    <a:schemeClr val="tx1"/>
                  </a:glow>
                  <a:outerShdw blurRad="50800" dist="39000" dir="5460000" algn="tl">
                    <a:srgbClr val="000000">
                      <a:alpha val="38000"/>
                    </a:srgbClr>
                  </a:outerShdw>
                </a:effectLst>
                <a:latin typeface="Arial" charset="0"/>
                <a:ea typeface="+mn-ea"/>
                <a:cs typeface="+mn-cs"/>
              </a:rPr>
              <a:t>st</a:t>
            </a:r>
            <a:r>
              <a:rPr lang="en-US" sz="3200" b="1" i="1" kern="1200" dirty="0">
                <a:ln w="11430"/>
                <a:solidFill>
                  <a:schemeClr val="bg1"/>
                </a:solidFill>
                <a:effectLst>
                  <a:glow rad="63500">
                    <a:schemeClr val="tx1"/>
                  </a:glow>
                  <a:outerShdw blurRad="50800" dist="39000" dir="5460000" algn="tl">
                    <a:srgbClr val="000000">
                      <a:alpha val="38000"/>
                    </a:srgbClr>
                  </a:outerShdw>
                </a:effectLst>
                <a:latin typeface="Arial" charset="0"/>
                <a:ea typeface="+mn-ea"/>
                <a:cs typeface="+mn-cs"/>
              </a:rPr>
              <a:t> Thessalonians 5:21</a:t>
            </a:r>
          </a:p>
        </p:txBody>
      </p:sp>
      <p:sp>
        <p:nvSpPr>
          <p:cNvPr id="23" name="Rectangle 6"/>
          <p:cNvSpPr>
            <a:spLocks noChangeArrowheads="1"/>
          </p:cNvSpPr>
          <p:nvPr/>
        </p:nvSpPr>
        <p:spPr bwMode="auto">
          <a:xfrm>
            <a:off x="3733800" y="3733800"/>
            <a:ext cx="330746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en-US" b="1" dirty="0">
                <a:solidFill>
                  <a:schemeClr val="bg1">
                    <a:lumMod val="95000"/>
                  </a:schemeClr>
                </a:solidFill>
                <a:effectLst>
                  <a:glow rad="63500">
                    <a:schemeClr val="tx1"/>
                  </a:glow>
                </a:effectLst>
              </a:rPr>
              <a:t>one spirit</a:t>
            </a:r>
            <a:endParaRPr lang="en-US" altLang="en-US" sz="3200" b="1" i="1" dirty="0">
              <a:solidFill>
                <a:schemeClr val="bg1">
                  <a:lumMod val="95000"/>
                </a:schemeClr>
              </a:solidFill>
              <a:effectLst>
                <a:glow rad="63500">
                  <a:schemeClr val="tx1"/>
                </a:glow>
              </a:effectLst>
            </a:endParaRPr>
          </a:p>
        </p:txBody>
      </p:sp>
      <p:sp>
        <p:nvSpPr>
          <p:cNvPr id="27" name="Rectangle 26">
            <a:extLst>
              <a:ext uri="{FF2B5EF4-FFF2-40B4-BE49-F238E27FC236}">
                <a16:creationId xmlns:a16="http://schemas.microsoft.com/office/drawing/2014/main" id="{79FBE1CA-7356-48CF-BFA3-2C66A00EA9F3}"/>
              </a:ext>
            </a:extLst>
          </p:cNvPr>
          <p:cNvSpPr>
            <a:spLocks noChangeArrowheads="1"/>
          </p:cNvSpPr>
          <p:nvPr/>
        </p:nvSpPr>
        <p:spPr bwMode="auto">
          <a:xfrm>
            <a:off x="3478587" y="371264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Arial" panose="020B0604020202020204" pitchFamily="34" charset="0"/>
                <a:cs typeface="Arial" panose="020B0604020202020204" pitchFamily="34" charset="0"/>
              </a:rPr>
              <a:t>in</a:t>
            </a:r>
          </a:p>
        </p:txBody>
      </p:sp>
    </p:spTree>
    <p:extLst>
      <p:ext uri="{BB962C8B-B14F-4D97-AF65-F5344CB8AC3E}">
        <p14:creationId xmlns:p14="http://schemas.microsoft.com/office/powerpoint/2010/main" val="249519853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0" presetClass="path" presetSubtype="0" accel="50000" decel="50000" fill="hold" grpId="2" nodeType="withEffect">
                                  <p:stCondLst>
                                    <p:cond delay="0"/>
                                  </p:stCondLst>
                                  <p:childTnLst>
                                    <p:animMotion origin="layout" path="M 0 -2.22222E-6 L 0.12569 -0.2037 " pathEditMode="relative" rAng="0" ptsTypes="AA">
                                      <p:cBhvr>
                                        <p:cTn id="23" dur="2000" fill="hold"/>
                                        <p:tgtEl>
                                          <p:spTgt spid="10"/>
                                        </p:tgtEl>
                                        <p:attrNameLst>
                                          <p:attrName>ppt_x</p:attrName>
                                          <p:attrName>ppt_y</p:attrName>
                                        </p:attrNameLst>
                                      </p:cBhvr>
                                      <p:rCtr x="6285" y="-10185"/>
                                    </p:animMotion>
                                  </p:childTnLst>
                                </p:cTn>
                              </p:par>
                              <p:par>
                                <p:cTn id="24" presetID="0" presetClass="path" presetSubtype="0" accel="50000" decel="50000" fill="hold" grpId="2" nodeType="withEffect">
                                  <p:stCondLst>
                                    <p:cond delay="0"/>
                                  </p:stCondLst>
                                  <p:childTnLst>
                                    <p:animMotion origin="layout" path="M 5.55112E-17 4.69935E-6 C -0.01997 -0.00139 -0.03819 -0.00185 -0.05816 0.00693 C -0.07812 0.01572 -0.10312 0.03122 -0.11979 0.05319 C -0.13646 0.07516 -0.14583 0.10037 -0.15781 0.13922 C -0.16979 0.17807 -0.1849 0.25531 -0.19201 0.28584 " pathEditMode="relative" rAng="0" ptsTypes="aaaaa">
                                      <p:cBhvr>
                                        <p:cTn id="25" dur="2000" fill="hold"/>
                                        <p:tgtEl>
                                          <p:spTgt spid="9"/>
                                        </p:tgtEl>
                                        <p:attrNameLst>
                                          <p:attrName>ppt_x</p:attrName>
                                          <p:attrName>ppt_y</p:attrName>
                                        </p:attrNameLst>
                                      </p:cBhvr>
                                      <p:rCtr x="-9601" y="14200"/>
                                    </p:animMotion>
                                  </p:childTnLst>
                                </p:cTn>
                              </p:par>
                              <p:par>
                                <p:cTn id="26" presetID="0" presetClass="path" presetSubtype="0" accel="50000" decel="50000" fill="hold" grpId="2" nodeType="withEffect">
                                  <p:stCondLst>
                                    <p:cond delay="0"/>
                                  </p:stCondLst>
                                  <p:childTnLst>
                                    <p:animMotion origin="layout" path="M 2.77778E-6 8.69565E-7 C 0.04097 0.00277 0.07778 0.00324 0.11128 8.69565E-7 C 0.14479 -0.00324 0.17361 -0.0037 0.20069 -0.0192 C 0.22778 -0.03469 0.25451 -0.06476 0.27413 -0.09343 C 0.29375 -0.12211 0.3085 -0.15634 0.3184 -0.19126 C 0.3283 -0.22618 0.33021 -0.2796 0.33333 -0.30273 " pathEditMode="relative" rAng="0" ptsTypes="aaaaaa">
                                      <p:cBhvr>
                                        <p:cTn id="27" dur="2000" fill="hold"/>
                                        <p:tgtEl>
                                          <p:spTgt spid="8"/>
                                        </p:tgtEl>
                                        <p:attrNameLst>
                                          <p:attrName>ppt_x</p:attrName>
                                          <p:attrName>ppt_y</p:attrName>
                                        </p:attrNameLst>
                                      </p:cBhvr>
                                      <p:rCtr x="16667" y="-14986"/>
                                    </p:animMotion>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10" presetClass="exit" presetSubtype="0" fill="hold" grpId="1"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18" presetClass="emph" presetSubtype="0" fill="hold" grpId="1" nodeType="withEffect">
                                  <p:stCondLst>
                                    <p:cond delay="0"/>
                                  </p:stCondLst>
                                  <p:childTnLst>
                                    <p:set>
                                      <p:cBhvr override="childStyle">
                                        <p:cTn id="54" dur="500" fill="hold"/>
                                        <p:tgtEl>
                                          <p:spTgt spid="26"/>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3" presetClass="emph" presetSubtype="10" fill="hold" grpId="3" nodeType="withEffect">
                                  <p:stCondLst>
                                    <p:cond delay="0"/>
                                  </p:stCondLst>
                                  <p:childTnLst>
                                    <p:animClr clrSpc="hsl" dir="ccw">
                                      <p:cBhvr override="childStyle">
                                        <p:cTn id="61" dur="2000" fill="hold"/>
                                        <p:tgtEl>
                                          <p:spTgt spid="16"/>
                                        </p:tgtEl>
                                        <p:attrNameLst>
                                          <p:attrName>style.color</p:attrName>
                                        </p:attrNameLst>
                                      </p:cBhvr>
                                      <p:to>
                                        <a:schemeClr val="accent2"/>
                                      </p:to>
                                    </p:animClr>
                                  </p:childTnLst>
                                </p:cTn>
                              </p:par>
                            </p:childTnLst>
                          </p:cTn>
                        </p:par>
                        <p:par>
                          <p:cTn id="62" fill="hold">
                            <p:stCondLst>
                              <p:cond delay="2000"/>
                            </p:stCondLst>
                            <p:childTnLst>
                              <p:par>
                                <p:cTn id="63" presetID="3" presetClass="emph" presetSubtype="6" fill="hold" grpId="4" nodeType="afterEffect">
                                  <p:stCondLst>
                                    <p:cond delay="0"/>
                                  </p:stCondLst>
                                  <p:childTnLst>
                                    <p:animClr clrSpc="hsl" dir="cw">
                                      <p:cBhvr override="childStyle">
                                        <p:cTn id="64" dur="2000" fill="hold"/>
                                        <p:tgtEl>
                                          <p:spTgt spid="16"/>
                                        </p:tgtEl>
                                        <p:attrNameLst>
                                          <p:attrName>style.color</p:attrName>
                                        </p:attrNameLst>
                                      </p:cBhvr>
                                      <p:to>
                                        <a:schemeClr val="bg1"/>
                                      </p:to>
                                    </p:animClr>
                                  </p:childTnLst>
                                </p:cTn>
                              </p:par>
                              <p:par>
                                <p:cTn id="65" presetID="16" presetClass="exit" presetSubtype="21" fill="hold" grpId="2" nodeType="withEffect">
                                  <p:stCondLst>
                                    <p:cond delay="1000"/>
                                  </p:stCondLst>
                                  <p:childTnLst>
                                    <p:animEffect transition="out" filter="barn(inVertical)">
                                      <p:cBhvr>
                                        <p:cTn id="66" dur="750"/>
                                        <p:tgtEl>
                                          <p:spTgt spid="26"/>
                                        </p:tgtEl>
                                      </p:cBhvr>
                                    </p:animEffect>
                                    <p:set>
                                      <p:cBhvr>
                                        <p:cTn id="67" dur="1" fill="hold">
                                          <p:stCondLst>
                                            <p:cond delay="749"/>
                                          </p:stCondLst>
                                        </p:cTn>
                                        <p:tgtEl>
                                          <p:spTgt spid="26"/>
                                        </p:tgtEl>
                                        <p:attrNameLst>
                                          <p:attrName>style.visibility</p:attrName>
                                        </p:attrNameLst>
                                      </p:cBhvr>
                                      <p:to>
                                        <p:strVal val="hidden"/>
                                      </p:to>
                                    </p:set>
                                  </p:childTnLst>
                                </p:cTn>
                              </p:par>
                              <p:par>
                                <p:cTn id="68" presetID="0" presetClass="entr" presetSubtype="0" fill="hold" grpId="0" nodeType="withEffect">
                                  <p:stCondLst>
                                    <p:cond delay="150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stCondLst>
                                            <p:cond delay="0"/>
                                          </p:stCondLst>
                                        </p:cTn>
                                        <p:tgtEl>
                                          <p:spTgt spid="27"/>
                                        </p:tgtEl>
                                      </p:cBhvr>
                                    </p:animEffect>
                                    <p:anim to="" calcmode="lin" valueType="num">
                                      <p:cBhvr>
                                        <p:cTn id="71"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72"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750"/>
                                        <p:tgtEl>
                                          <p:spTgt spid="23"/>
                                        </p:tgtEl>
                                      </p:cBhvr>
                                    </p:animEffect>
                                  </p:childTnLst>
                                </p:cTn>
                              </p:par>
                              <p:par>
                                <p:cTn id="78" presetID="10" presetClass="exit" presetSubtype="0" fill="hold" grpId="1" nodeType="withEffect">
                                  <p:stCondLst>
                                    <p:cond delay="0"/>
                                  </p:stCondLst>
                                  <p:childTnLst>
                                    <p:animEffect transition="out" filter="fade">
                                      <p:cBhvr>
                                        <p:cTn id="79" dur="250"/>
                                        <p:tgtEl>
                                          <p:spTgt spid="27"/>
                                        </p:tgtEl>
                                      </p:cBhvr>
                                    </p:animEffect>
                                    <p:set>
                                      <p:cBhvr>
                                        <p:cTn id="80" dur="1" fill="hold">
                                          <p:stCondLst>
                                            <p:cond delay="249"/>
                                          </p:stCondLst>
                                        </p:cTn>
                                        <p:tgtEl>
                                          <p:spTgt spid="27"/>
                                        </p:tgtEl>
                                        <p:attrNameLst>
                                          <p:attrName>style.visibility</p:attrName>
                                        </p:attrNameLst>
                                      </p:cBhvr>
                                      <p:to>
                                        <p:strVal val="hidden"/>
                                      </p:to>
                                    </p:set>
                                  </p:childTnLst>
                                </p:cTn>
                              </p:par>
                            </p:childTnLst>
                          </p:cTn>
                        </p:par>
                        <p:par>
                          <p:cTn id="81" fill="hold">
                            <p:stCondLst>
                              <p:cond delay="750"/>
                            </p:stCondLst>
                            <p:childTnLst>
                              <p:par>
                                <p:cTn id="82" presetID="0" presetClass="exit" presetSubtype="0" fill="hold" grpId="1" nodeType="afterEffect">
                                  <p:stCondLst>
                                    <p:cond delay="0"/>
                                  </p:stCondLst>
                                  <p:childTnLst>
                                    <p:set>
                                      <p:cBhvr>
                                        <p:cTn id="83" dur="1" fill="hold">
                                          <p:stCondLst>
                                            <p:cond delay="1499"/>
                                          </p:stCondLst>
                                        </p:cTn>
                                        <p:tgtEl>
                                          <p:spTgt spid="14"/>
                                        </p:tgtEl>
                                        <p:attrNameLst>
                                          <p:attrName>style.visibility</p:attrName>
                                        </p:attrNameLst>
                                      </p:cBhvr>
                                      <p:to>
                                        <p:strVal val="hidden"/>
                                      </p:to>
                                    </p:set>
                                    <p:animEffect transition="out" filter="dissolve">
                                      <p:cBhvr>
                                        <p:cTn id="84" dur="1500">
                                          <p:stCondLst>
                                            <p:cond delay="0"/>
                                          </p:stCondLst>
                                        </p:cTn>
                                        <p:tgtEl>
                                          <p:spTgt spid="14"/>
                                        </p:tgtEl>
                                      </p:cBhvr>
                                    </p:animEffect>
                                    <p:anim to="" calcmode="lin" valueType="num">
                                      <p:cBhvr>
                                        <p:cTn id="85" dur="15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86" dur="1500" fill="hold">
                                          <p:stCondLst>
                                            <p:cond delay="0"/>
                                          </p:stCondLst>
                                        </p:cTn>
                                        <p:tgtEl>
                                          <p:spTgt spid="14"/>
                                        </p:tgtEl>
                                        <p:attrNameLst>
                                          <p:attrName>ppt_h</p:attrName>
                                        </p:attrNameLst>
                                      </p:cBhvr>
                                      <p:tavLst>
                                        <p:tav tm="0">
                                          <p:val>
                                            <p:strVal val="#ppt_h"/>
                                          </p:val>
                                        </p:tav>
                                        <p:tav tm="100000">
                                          <p:val>
                                            <p:strVal val="#ppt_h*4"/>
                                          </p:val>
                                        </p:tav>
                                      </p:tavLst>
                                    </p:anim>
                                  </p:childTnLst>
                                </p:cTn>
                              </p:par>
                              <p:par>
                                <p:cTn id="87" presetID="0" presetClass="exit" presetSubtype="0" fill="hold" grpId="1" nodeType="withEffect">
                                  <p:stCondLst>
                                    <p:cond delay="0"/>
                                  </p:stCondLst>
                                  <p:childTnLst>
                                    <p:set>
                                      <p:cBhvr>
                                        <p:cTn id="88" dur="1" fill="hold">
                                          <p:stCondLst>
                                            <p:cond delay="1499"/>
                                          </p:stCondLst>
                                        </p:cTn>
                                        <p:tgtEl>
                                          <p:spTgt spid="15"/>
                                        </p:tgtEl>
                                        <p:attrNameLst>
                                          <p:attrName>style.visibility</p:attrName>
                                        </p:attrNameLst>
                                      </p:cBhvr>
                                      <p:to>
                                        <p:strVal val="hidden"/>
                                      </p:to>
                                    </p:set>
                                    <p:animEffect transition="out" filter="dissolve">
                                      <p:cBhvr>
                                        <p:cTn id="89" dur="1500">
                                          <p:stCondLst>
                                            <p:cond delay="0"/>
                                          </p:stCondLst>
                                        </p:cTn>
                                        <p:tgtEl>
                                          <p:spTgt spid="15"/>
                                        </p:tgtEl>
                                      </p:cBhvr>
                                    </p:animEffect>
                                    <p:anim to="" calcmode="lin" valueType="num">
                                      <p:cBhvr>
                                        <p:cTn id="90" dur="15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91" dur="150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92" presetID="0" presetClass="path" presetSubtype="0" accel="50000" decel="50000" fill="hold" grpId="2" nodeType="withEffect">
                                  <p:stCondLst>
                                    <p:cond delay="0"/>
                                  </p:stCondLst>
                                  <p:childTnLst>
                                    <p:animMotion origin="layout" path="M -2.5E-6 4.44444E-6 L 0.11997 -0.32362 " pathEditMode="relative" rAng="0" ptsTypes="AA">
                                      <p:cBhvr>
                                        <p:cTn id="93" dur="2000" fill="hold"/>
                                        <p:tgtEl>
                                          <p:spTgt spid="16"/>
                                        </p:tgtEl>
                                        <p:attrNameLst>
                                          <p:attrName>ppt_x</p:attrName>
                                          <p:attrName>ppt_y</p:attrName>
                                        </p:attrNameLst>
                                      </p:cBhvr>
                                      <p:rCtr x="5990" y="-16181"/>
                                    </p:animMotion>
                                  </p:childTnLst>
                                </p:cTn>
                              </p:par>
                            </p:childTnLst>
                          </p:cTn>
                        </p:par>
                        <p:par>
                          <p:cTn id="94" fill="hold">
                            <p:stCondLst>
                              <p:cond delay="2750"/>
                            </p:stCondLst>
                            <p:childTnLst>
                              <p:par>
                                <p:cTn id="95" presetID="1" presetClass="entr" presetSubtype="0" fill="hold" grpId="0" nodeType="afterEffect">
                                  <p:stCondLst>
                                    <p:cond delay="0"/>
                                  </p:stCondLst>
                                  <p:childTnLst>
                                    <p:set>
                                      <p:cBhvr>
                                        <p:cTn id="96" dur="1" fill="hold">
                                          <p:stCondLst>
                                            <p:cond delay="0"/>
                                          </p:stCondLst>
                                        </p:cTn>
                                        <p:tgtEl>
                                          <p:spTgt spid="38">
                                            <p:txEl>
                                              <p:pRg st="0" end="0"/>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xEl>
                                              <p:pRg st="0" end="0"/>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0">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xEl>
                                              <p:pRg st="0" end="0"/>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2">
                                            <p:txEl>
                                              <p:pRg st="0" end="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3">
                                            <p:txEl>
                                              <p:pRg st="0" end="0"/>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5">
                                            <p:txEl>
                                              <p:pRg st="0" end="0"/>
                                            </p:tx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6">
                                            <p:txEl>
                                              <p:pRg st="0" end="0"/>
                                            </p:txEl>
                                          </p:spTgt>
                                        </p:tgtEl>
                                        <p:attrNameLst>
                                          <p:attrName>style.visibility</p:attrName>
                                        </p:attrNameLst>
                                      </p:cBhvr>
                                      <p:to>
                                        <p:strVal val="visible"/>
                                      </p:to>
                                    </p:set>
                                  </p:childTnLst>
                                </p:cTn>
                              </p:par>
                              <p:par>
                                <p:cTn id="113" presetID="0" presetClass="exit" presetSubtype="0" fill="hold" grpId="1" nodeType="withEffect">
                                  <p:stCondLst>
                                    <p:cond delay="0"/>
                                  </p:stCondLst>
                                  <p:childTnLst>
                                    <p:set>
                                      <p:cBhvr>
                                        <p:cTn id="114" dur="1" fill="hold">
                                          <p:stCondLst>
                                            <p:cond delay="749"/>
                                          </p:stCondLst>
                                        </p:cTn>
                                        <p:tgtEl>
                                          <p:spTgt spid="38">
                                            <p:txEl>
                                              <p:pRg st="0" end="0"/>
                                            </p:txEl>
                                          </p:spTgt>
                                        </p:tgtEl>
                                        <p:attrNameLst>
                                          <p:attrName>style.visibility</p:attrName>
                                        </p:attrNameLst>
                                      </p:cBhvr>
                                      <p:to>
                                        <p:strVal val="hidden"/>
                                      </p:to>
                                    </p:set>
                                    <p:animEffect transition="out" filter="fade">
                                      <p:cBhvr>
                                        <p:cTn id="115" dur="750">
                                          <p:stCondLst>
                                            <p:cond delay="0"/>
                                          </p:stCondLst>
                                        </p:cTn>
                                        <p:tgtEl>
                                          <p:spTgt spid="38">
                                            <p:txEl>
                                              <p:pRg st="0" end="0"/>
                                            </p:txEl>
                                          </p:spTgt>
                                        </p:tgtEl>
                                      </p:cBhvr>
                                    </p:animEffect>
                                    <p:anim to="" calcmode="lin" valueType="num">
                                      <p:cBhvr>
                                        <p:cTn id="116" dur="750" fill="hold">
                                          <p:stCondLst>
                                            <p:cond delay="0"/>
                                          </p:stCondLst>
                                        </p:cTn>
                                        <p:tgtEl>
                                          <p:spTgt spid="38">
                                            <p:txEl>
                                              <p:pRg st="0" end="0"/>
                                            </p:txEl>
                                          </p:spTgt>
                                        </p:tgtEl>
                                        <p:attrNameLst>
                                          <p:attrName>ppt_w</p:attrName>
                                        </p:attrNameLst>
                                      </p:cBhvr>
                                      <p:tavLst>
                                        <p:tav tm="0">
                                          <p:val>
                                            <p:strVal val="#ppt_w"/>
                                          </p:val>
                                        </p:tav>
                                        <p:tav tm="100000">
                                          <p:val>
                                            <p:strVal val="#ppt_w*4"/>
                                          </p:val>
                                        </p:tav>
                                      </p:tavLst>
                                    </p:anim>
                                    <p:anim to="" calcmode="lin" valueType="num">
                                      <p:cBhvr>
                                        <p:cTn id="117" dur="750" fill="hold">
                                          <p:stCondLst>
                                            <p:cond delay="0"/>
                                          </p:stCondLst>
                                        </p:cTn>
                                        <p:tgtEl>
                                          <p:spTgt spid="38">
                                            <p:txEl>
                                              <p:pRg st="0" end="0"/>
                                            </p:txEl>
                                          </p:spTgt>
                                        </p:tgtEl>
                                        <p:attrNameLst>
                                          <p:attrName>ppt_h</p:attrName>
                                        </p:attrNameLst>
                                      </p:cBhvr>
                                      <p:tavLst>
                                        <p:tav tm="0">
                                          <p:val>
                                            <p:strVal val="#ppt_h"/>
                                          </p:val>
                                        </p:tav>
                                        <p:tav tm="100000">
                                          <p:val>
                                            <p:strVal val="#ppt_h*4"/>
                                          </p:val>
                                        </p:tav>
                                      </p:tavLst>
                                    </p:anim>
                                  </p:childTnLst>
                                </p:cTn>
                              </p:par>
                              <p:par>
                                <p:cTn id="118" presetID="0" presetClass="exit" presetSubtype="0" fill="hold" grpId="1" nodeType="withEffect">
                                  <p:stCondLst>
                                    <p:cond delay="100"/>
                                  </p:stCondLst>
                                  <p:childTnLst>
                                    <p:set>
                                      <p:cBhvr>
                                        <p:cTn id="119" dur="1" fill="hold">
                                          <p:stCondLst>
                                            <p:cond delay="749"/>
                                          </p:stCondLst>
                                        </p:cTn>
                                        <p:tgtEl>
                                          <p:spTgt spid="39">
                                            <p:txEl>
                                              <p:pRg st="0" end="0"/>
                                            </p:txEl>
                                          </p:spTgt>
                                        </p:tgtEl>
                                        <p:attrNameLst>
                                          <p:attrName>style.visibility</p:attrName>
                                        </p:attrNameLst>
                                      </p:cBhvr>
                                      <p:to>
                                        <p:strVal val="hidden"/>
                                      </p:to>
                                    </p:set>
                                    <p:animEffect transition="out" filter="fade">
                                      <p:cBhvr>
                                        <p:cTn id="120" dur="750">
                                          <p:stCondLst>
                                            <p:cond delay="0"/>
                                          </p:stCondLst>
                                        </p:cTn>
                                        <p:tgtEl>
                                          <p:spTgt spid="39">
                                            <p:txEl>
                                              <p:pRg st="0" end="0"/>
                                            </p:txEl>
                                          </p:spTgt>
                                        </p:tgtEl>
                                      </p:cBhvr>
                                    </p:animEffect>
                                    <p:anim to="" calcmode="lin" valueType="num">
                                      <p:cBhvr>
                                        <p:cTn id="121" dur="750" fill="hold">
                                          <p:stCondLst>
                                            <p:cond delay="0"/>
                                          </p:stCondLst>
                                        </p:cTn>
                                        <p:tgtEl>
                                          <p:spTgt spid="39">
                                            <p:txEl>
                                              <p:pRg st="0" end="0"/>
                                            </p:txEl>
                                          </p:spTgt>
                                        </p:tgtEl>
                                        <p:attrNameLst>
                                          <p:attrName>ppt_w</p:attrName>
                                        </p:attrNameLst>
                                      </p:cBhvr>
                                      <p:tavLst>
                                        <p:tav tm="0">
                                          <p:val>
                                            <p:strVal val="#ppt_w"/>
                                          </p:val>
                                        </p:tav>
                                        <p:tav tm="100000">
                                          <p:val>
                                            <p:strVal val="#ppt_w*4"/>
                                          </p:val>
                                        </p:tav>
                                      </p:tavLst>
                                    </p:anim>
                                    <p:anim to="" calcmode="lin" valueType="num">
                                      <p:cBhvr>
                                        <p:cTn id="122" dur="750" fill="hold">
                                          <p:stCondLst>
                                            <p:cond delay="0"/>
                                          </p:stCondLst>
                                        </p:cTn>
                                        <p:tgtEl>
                                          <p:spTgt spid="39">
                                            <p:txEl>
                                              <p:pRg st="0" end="0"/>
                                            </p:txEl>
                                          </p:spTgt>
                                        </p:tgtEl>
                                        <p:attrNameLst>
                                          <p:attrName>ppt_h</p:attrName>
                                        </p:attrNameLst>
                                      </p:cBhvr>
                                      <p:tavLst>
                                        <p:tav tm="0">
                                          <p:val>
                                            <p:strVal val="#ppt_h"/>
                                          </p:val>
                                        </p:tav>
                                        <p:tav tm="100000">
                                          <p:val>
                                            <p:strVal val="#ppt_h*4"/>
                                          </p:val>
                                        </p:tav>
                                      </p:tavLst>
                                    </p:anim>
                                  </p:childTnLst>
                                </p:cTn>
                              </p:par>
                              <p:par>
                                <p:cTn id="123" presetID="0" presetClass="exit" presetSubtype="0" fill="hold" grpId="1" nodeType="withEffect">
                                  <p:stCondLst>
                                    <p:cond delay="200"/>
                                  </p:stCondLst>
                                  <p:childTnLst>
                                    <p:set>
                                      <p:cBhvr>
                                        <p:cTn id="124" dur="1" fill="hold">
                                          <p:stCondLst>
                                            <p:cond delay="749"/>
                                          </p:stCondLst>
                                        </p:cTn>
                                        <p:tgtEl>
                                          <p:spTgt spid="40">
                                            <p:txEl>
                                              <p:pRg st="0" end="0"/>
                                            </p:txEl>
                                          </p:spTgt>
                                        </p:tgtEl>
                                        <p:attrNameLst>
                                          <p:attrName>style.visibility</p:attrName>
                                        </p:attrNameLst>
                                      </p:cBhvr>
                                      <p:to>
                                        <p:strVal val="hidden"/>
                                      </p:to>
                                    </p:set>
                                    <p:animEffect transition="out" filter="fade">
                                      <p:cBhvr>
                                        <p:cTn id="125" dur="750">
                                          <p:stCondLst>
                                            <p:cond delay="0"/>
                                          </p:stCondLst>
                                        </p:cTn>
                                        <p:tgtEl>
                                          <p:spTgt spid="40">
                                            <p:txEl>
                                              <p:pRg st="0" end="0"/>
                                            </p:txEl>
                                          </p:spTgt>
                                        </p:tgtEl>
                                      </p:cBhvr>
                                    </p:animEffect>
                                    <p:anim to="" calcmode="lin" valueType="num">
                                      <p:cBhvr>
                                        <p:cTn id="126" dur="750" fill="hold">
                                          <p:stCondLst>
                                            <p:cond delay="0"/>
                                          </p:stCondLst>
                                        </p:cTn>
                                        <p:tgtEl>
                                          <p:spTgt spid="40">
                                            <p:txEl>
                                              <p:pRg st="0" end="0"/>
                                            </p:txEl>
                                          </p:spTgt>
                                        </p:tgtEl>
                                        <p:attrNameLst>
                                          <p:attrName>ppt_w</p:attrName>
                                        </p:attrNameLst>
                                      </p:cBhvr>
                                      <p:tavLst>
                                        <p:tav tm="0">
                                          <p:val>
                                            <p:strVal val="#ppt_w"/>
                                          </p:val>
                                        </p:tav>
                                        <p:tav tm="100000">
                                          <p:val>
                                            <p:strVal val="#ppt_w*4"/>
                                          </p:val>
                                        </p:tav>
                                      </p:tavLst>
                                    </p:anim>
                                    <p:anim to="" calcmode="lin" valueType="num">
                                      <p:cBhvr>
                                        <p:cTn id="127" dur="750" fill="hold">
                                          <p:stCondLst>
                                            <p:cond delay="0"/>
                                          </p:stCondLst>
                                        </p:cTn>
                                        <p:tgtEl>
                                          <p:spTgt spid="40">
                                            <p:txEl>
                                              <p:pRg st="0" end="0"/>
                                            </p:txEl>
                                          </p:spTgt>
                                        </p:tgtEl>
                                        <p:attrNameLst>
                                          <p:attrName>ppt_h</p:attrName>
                                        </p:attrNameLst>
                                      </p:cBhvr>
                                      <p:tavLst>
                                        <p:tav tm="0">
                                          <p:val>
                                            <p:strVal val="#ppt_h"/>
                                          </p:val>
                                        </p:tav>
                                        <p:tav tm="100000">
                                          <p:val>
                                            <p:strVal val="#ppt_h*4"/>
                                          </p:val>
                                        </p:tav>
                                      </p:tavLst>
                                    </p:anim>
                                  </p:childTnLst>
                                </p:cTn>
                              </p:par>
                              <p:par>
                                <p:cTn id="128" presetID="0" presetClass="exit" presetSubtype="0" fill="hold" grpId="1" nodeType="withEffect">
                                  <p:stCondLst>
                                    <p:cond delay="300"/>
                                  </p:stCondLst>
                                  <p:childTnLst>
                                    <p:set>
                                      <p:cBhvr>
                                        <p:cTn id="129" dur="1" fill="hold">
                                          <p:stCondLst>
                                            <p:cond delay="749"/>
                                          </p:stCondLst>
                                        </p:cTn>
                                        <p:tgtEl>
                                          <p:spTgt spid="41">
                                            <p:txEl>
                                              <p:pRg st="0" end="0"/>
                                            </p:txEl>
                                          </p:spTgt>
                                        </p:tgtEl>
                                        <p:attrNameLst>
                                          <p:attrName>style.visibility</p:attrName>
                                        </p:attrNameLst>
                                      </p:cBhvr>
                                      <p:to>
                                        <p:strVal val="hidden"/>
                                      </p:to>
                                    </p:set>
                                    <p:animEffect transition="out" filter="fade">
                                      <p:cBhvr>
                                        <p:cTn id="130" dur="750">
                                          <p:stCondLst>
                                            <p:cond delay="0"/>
                                          </p:stCondLst>
                                        </p:cTn>
                                        <p:tgtEl>
                                          <p:spTgt spid="41">
                                            <p:txEl>
                                              <p:pRg st="0" end="0"/>
                                            </p:txEl>
                                          </p:spTgt>
                                        </p:tgtEl>
                                      </p:cBhvr>
                                    </p:animEffect>
                                    <p:anim to="" calcmode="lin" valueType="num">
                                      <p:cBhvr>
                                        <p:cTn id="131" dur="750" fill="hold">
                                          <p:stCondLst>
                                            <p:cond delay="0"/>
                                          </p:stCondLst>
                                        </p:cTn>
                                        <p:tgtEl>
                                          <p:spTgt spid="41">
                                            <p:txEl>
                                              <p:pRg st="0" end="0"/>
                                            </p:txEl>
                                          </p:spTgt>
                                        </p:tgtEl>
                                        <p:attrNameLst>
                                          <p:attrName>ppt_w</p:attrName>
                                        </p:attrNameLst>
                                      </p:cBhvr>
                                      <p:tavLst>
                                        <p:tav tm="0">
                                          <p:val>
                                            <p:strVal val="#ppt_w"/>
                                          </p:val>
                                        </p:tav>
                                        <p:tav tm="100000">
                                          <p:val>
                                            <p:strVal val="#ppt_w*4"/>
                                          </p:val>
                                        </p:tav>
                                      </p:tavLst>
                                    </p:anim>
                                    <p:anim to="" calcmode="lin" valueType="num">
                                      <p:cBhvr>
                                        <p:cTn id="132" dur="750" fill="hold">
                                          <p:stCondLst>
                                            <p:cond delay="0"/>
                                          </p:stCondLst>
                                        </p:cTn>
                                        <p:tgtEl>
                                          <p:spTgt spid="41">
                                            <p:txEl>
                                              <p:pRg st="0" end="0"/>
                                            </p:txEl>
                                          </p:spTgt>
                                        </p:tgtEl>
                                        <p:attrNameLst>
                                          <p:attrName>ppt_h</p:attrName>
                                        </p:attrNameLst>
                                      </p:cBhvr>
                                      <p:tavLst>
                                        <p:tav tm="0">
                                          <p:val>
                                            <p:strVal val="#ppt_h"/>
                                          </p:val>
                                        </p:tav>
                                        <p:tav tm="100000">
                                          <p:val>
                                            <p:strVal val="#ppt_h*4"/>
                                          </p:val>
                                        </p:tav>
                                      </p:tavLst>
                                    </p:anim>
                                  </p:childTnLst>
                                </p:cTn>
                              </p:par>
                              <p:par>
                                <p:cTn id="133" presetID="0" presetClass="exit" presetSubtype="0" fill="hold" grpId="1" nodeType="withEffect">
                                  <p:stCondLst>
                                    <p:cond delay="400"/>
                                  </p:stCondLst>
                                  <p:childTnLst>
                                    <p:set>
                                      <p:cBhvr>
                                        <p:cTn id="134" dur="1" fill="hold">
                                          <p:stCondLst>
                                            <p:cond delay="749"/>
                                          </p:stCondLst>
                                        </p:cTn>
                                        <p:tgtEl>
                                          <p:spTgt spid="42">
                                            <p:txEl>
                                              <p:pRg st="0" end="0"/>
                                            </p:txEl>
                                          </p:spTgt>
                                        </p:tgtEl>
                                        <p:attrNameLst>
                                          <p:attrName>style.visibility</p:attrName>
                                        </p:attrNameLst>
                                      </p:cBhvr>
                                      <p:to>
                                        <p:strVal val="hidden"/>
                                      </p:to>
                                    </p:set>
                                    <p:animEffect transition="out" filter="fade">
                                      <p:cBhvr>
                                        <p:cTn id="135" dur="750">
                                          <p:stCondLst>
                                            <p:cond delay="0"/>
                                          </p:stCondLst>
                                        </p:cTn>
                                        <p:tgtEl>
                                          <p:spTgt spid="42">
                                            <p:txEl>
                                              <p:pRg st="0" end="0"/>
                                            </p:txEl>
                                          </p:spTgt>
                                        </p:tgtEl>
                                      </p:cBhvr>
                                    </p:animEffect>
                                    <p:anim to="" calcmode="lin" valueType="num">
                                      <p:cBhvr>
                                        <p:cTn id="136" dur="750" fill="hold">
                                          <p:stCondLst>
                                            <p:cond delay="0"/>
                                          </p:stCondLst>
                                        </p:cTn>
                                        <p:tgtEl>
                                          <p:spTgt spid="42">
                                            <p:txEl>
                                              <p:pRg st="0" end="0"/>
                                            </p:txEl>
                                          </p:spTgt>
                                        </p:tgtEl>
                                        <p:attrNameLst>
                                          <p:attrName>ppt_w</p:attrName>
                                        </p:attrNameLst>
                                      </p:cBhvr>
                                      <p:tavLst>
                                        <p:tav tm="0">
                                          <p:val>
                                            <p:strVal val="#ppt_w"/>
                                          </p:val>
                                        </p:tav>
                                        <p:tav tm="100000">
                                          <p:val>
                                            <p:strVal val="#ppt_w*4"/>
                                          </p:val>
                                        </p:tav>
                                      </p:tavLst>
                                    </p:anim>
                                    <p:anim to="" calcmode="lin" valueType="num">
                                      <p:cBhvr>
                                        <p:cTn id="137" dur="750" fill="hold">
                                          <p:stCondLst>
                                            <p:cond delay="0"/>
                                          </p:stCondLst>
                                        </p:cTn>
                                        <p:tgtEl>
                                          <p:spTgt spid="42">
                                            <p:txEl>
                                              <p:pRg st="0" end="0"/>
                                            </p:txEl>
                                          </p:spTgt>
                                        </p:tgtEl>
                                        <p:attrNameLst>
                                          <p:attrName>ppt_h</p:attrName>
                                        </p:attrNameLst>
                                      </p:cBhvr>
                                      <p:tavLst>
                                        <p:tav tm="0">
                                          <p:val>
                                            <p:strVal val="#ppt_h"/>
                                          </p:val>
                                        </p:tav>
                                        <p:tav tm="100000">
                                          <p:val>
                                            <p:strVal val="#ppt_h*4"/>
                                          </p:val>
                                        </p:tav>
                                      </p:tavLst>
                                    </p:anim>
                                  </p:childTnLst>
                                </p:cTn>
                              </p:par>
                              <p:par>
                                <p:cTn id="138" presetID="0" presetClass="exit" presetSubtype="0" fill="hold" grpId="1" nodeType="withEffect">
                                  <p:stCondLst>
                                    <p:cond delay="500"/>
                                  </p:stCondLst>
                                  <p:childTnLst>
                                    <p:set>
                                      <p:cBhvr>
                                        <p:cTn id="139" dur="1" fill="hold">
                                          <p:stCondLst>
                                            <p:cond delay="749"/>
                                          </p:stCondLst>
                                        </p:cTn>
                                        <p:tgtEl>
                                          <p:spTgt spid="43">
                                            <p:txEl>
                                              <p:pRg st="0" end="0"/>
                                            </p:txEl>
                                          </p:spTgt>
                                        </p:tgtEl>
                                        <p:attrNameLst>
                                          <p:attrName>style.visibility</p:attrName>
                                        </p:attrNameLst>
                                      </p:cBhvr>
                                      <p:to>
                                        <p:strVal val="hidden"/>
                                      </p:to>
                                    </p:set>
                                    <p:animEffect transition="out" filter="fade">
                                      <p:cBhvr>
                                        <p:cTn id="140" dur="750">
                                          <p:stCondLst>
                                            <p:cond delay="0"/>
                                          </p:stCondLst>
                                        </p:cTn>
                                        <p:tgtEl>
                                          <p:spTgt spid="43">
                                            <p:txEl>
                                              <p:pRg st="0" end="0"/>
                                            </p:txEl>
                                          </p:spTgt>
                                        </p:tgtEl>
                                      </p:cBhvr>
                                    </p:animEffect>
                                    <p:anim to="" calcmode="lin" valueType="num">
                                      <p:cBhvr>
                                        <p:cTn id="141" dur="750" fill="hold">
                                          <p:stCondLst>
                                            <p:cond delay="0"/>
                                          </p:stCondLst>
                                        </p:cTn>
                                        <p:tgtEl>
                                          <p:spTgt spid="43">
                                            <p:txEl>
                                              <p:pRg st="0" end="0"/>
                                            </p:txEl>
                                          </p:spTgt>
                                        </p:tgtEl>
                                        <p:attrNameLst>
                                          <p:attrName>ppt_w</p:attrName>
                                        </p:attrNameLst>
                                      </p:cBhvr>
                                      <p:tavLst>
                                        <p:tav tm="0">
                                          <p:val>
                                            <p:strVal val="#ppt_w"/>
                                          </p:val>
                                        </p:tav>
                                        <p:tav tm="100000">
                                          <p:val>
                                            <p:strVal val="#ppt_w*4"/>
                                          </p:val>
                                        </p:tav>
                                      </p:tavLst>
                                    </p:anim>
                                    <p:anim to="" calcmode="lin" valueType="num">
                                      <p:cBhvr>
                                        <p:cTn id="142" dur="750" fill="hold">
                                          <p:stCondLst>
                                            <p:cond delay="0"/>
                                          </p:stCondLst>
                                        </p:cTn>
                                        <p:tgtEl>
                                          <p:spTgt spid="43">
                                            <p:txEl>
                                              <p:pRg st="0" end="0"/>
                                            </p:txEl>
                                          </p:spTgt>
                                        </p:tgtEl>
                                        <p:attrNameLst>
                                          <p:attrName>ppt_h</p:attrName>
                                        </p:attrNameLst>
                                      </p:cBhvr>
                                      <p:tavLst>
                                        <p:tav tm="0">
                                          <p:val>
                                            <p:strVal val="#ppt_h"/>
                                          </p:val>
                                        </p:tav>
                                        <p:tav tm="100000">
                                          <p:val>
                                            <p:strVal val="#ppt_h*4"/>
                                          </p:val>
                                        </p:tav>
                                      </p:tavLst>
                                    </p:anim>
                                  </p:childTnLst>
                                </p:cTn>
                              </p:par>
                              <p:par>
                                <p:cTn id="143" presetID="0" presetClass="exit" presetSubtype="0" fill="hold" grpId="1" nodeType="withEffect">
                                  <p:stCondLst>
                                    <p:cond delay="600"/>
                                  </p:stCondLst>
                                  <p:childTnLst>
                                    <p:set>
                                      <p:cBhvr>
                                        <p:cTn id="144" dur="1" fill="hold">
                                          <p:stCondLst>
                                            <p:cond delay="749"/>
                                          </p:stCondLst>
                                        </p:cTn>
                                        <p:tgtEl>
                                          <p:spTgt spid="44">
                                            <p:txEl>
                                              <p:pRg st="0" end="0"/>
                                            </p:txEl>
                                          </p:spTgt>
                                        </p:tgtEl>
                                        <p:attrNameLst>
                                          <p:attrName>style.visibility</p:attrName>
                                        </p:attrNameLst>
                                      </p:cBhvr>
                                      <p:to>
                                        <p:strVal val="hidden"/>
                                      </p:to>
                                    </p:set>
                                    <p:animEffect transition="out" filter="fade">
                                      <p:cBhvr>
                                        <p:cTn id="145" dur="750">
                                          <p:stCondLst>
                                            <p:cond delay="0"/>
                                          </p:stCondLst>
                                        </p:cTn>
                                        <p:tgtEl>
                                          <p:spTgt spid="44">
                                            <p:txEl>
                                              <p:pRg st="0" end="0"/>
                                            </p:txEl>
                                          </p:spTgt>
                                        </p:tgtEl>
                                      </p:cBhvr>
                                    </p:animEffect>
                                    <p:anim to="" calcmode="lin" valueType="num">
                                      <p:cBhvr>
                                        <p:cTn id="146" dur="750" fill="hold">
                                          <p:stCondLst>
                                            <p:cond delay="0"/>
                                          </p:stCondLst>
                                        </p:cTn>
                                        <p:tgtEl>
                                          <p:spTgt spid="44">
                                            <p:txEl>
                                              <p:pRg st="0" end="0"/>
                                            </p:txEl>
                                          </p:spTgt>
                                        </p:tgtEl>
                                        <p:attrNameLst>
                                          <p:attrName>ppt_w</p:attrName>
                                        </p:attrNameLst>
                                      </p:cBhvr>
                                      <p:tavLst>
                                        <p:tav tm="0">
                                          <p:val>
                                            <p:strVal val="#ppt_w"/>
                                          </p:val>
                                        </p:tav>
                                        <p:tav tm="100000">
                                          <p:val>
                                            <p:strVal val="#ppt_w*4"/>
                                          </p:val>
                                        </p:tav>
                                      </p:tavLst>
                                    </p:anim>
                                    <p:anim to="" calcmode="lin" valueType="num">
                                      <p:cBhvr>
                                        <p:cTn id="147" dur="750" fill="hold">
                                          <p:stCondLst>
                                            <p:cond delay="0"/>
                                          </p:stCondLst>
                                        </p:cTn>
                                        <p:tgtEl>
                                          <p:spTgt spid="44">
                                            <p:txEl>
                                              <p:pRg st="0" end="0"/>
                                            </p:txEl>
                                          </p:spTgt>
                                        </p:tgtEl>
                                        <p:attrNameLst>
                                          <p:attrName>ppt_h</p:attrName>
                                        </p:attrNameLst>
                                      </p:cBhvr>
                                      <p:tavLst>
                                        <p:tav tm="0">
                                          <p:val>
                                            <p:strVal val="#ppt_h"/>
                                          </p:val>
                                        </p:tav>
                                        <p:tav tm="100000">
                                          <p:val>
                                            <p:strVal val="#ppt_h*4"/>
                                          </p:val>
                                        </p:tav>
                                      </p:tavLst>
                                    </p:anim>
                                  </p:childTnLst>
                                </p:cTn>
                              </p:par>
                              <p:par>
                                <p:cTn id="148" presetID="0" presetClass="exit" presetSubtype="0" fill="hold" grpId="1" nodeType="withEffect">
                                  <p:stCondLst>
                                    <p:cond delay="700"/>
                                  </p:stCondLst>
                                  <p:childTnLst>
                                    <p:set>
                                      <p:cBhvr>
                                        <p:cTn id="149" dur="1" fill="hold">
                                          <p:stCondLst>
                                            <p:cond delay="749"/>
                                          </p:stCondLst>
                                        </p:cTn>
                                        <p:tgtEl>
                                          <p:spTgt spid="45">
                                            <p:txEl>
                                              <p:pRg st="0" end="0"/>
                                            </p:txEl>
                                          </p:spTgt>
                                        </p:tgtEl>
                                        <p:attrNameLst>
                                          <p:attrName>style.visibility</p:attrName>
                                        </p:attrNameLst>
                                      </p:cBhvr>
                                      <p:to>
                                        <p:strVal val="hidden"/>
                                      </p:to>
                                    </p:set>
                                    <p:animEffect transition="out" filter="fade">
                                      <p:cBhvr>
                                        <p:cTn id="150" dur="750">
                                          <p:stCondLst>
                                            <p:cond delay="0"/>
                                          </p:stCondLst>
                                        </p:cTn>
                                        <p:tgtEl>
                                          <p:spTgt spid="45">
                                            <p:txEl>
                                              <p:pRg st="0" end="0"/>
                                            </p:txEl>
                                          </p:spTgt>
                                        </p:tgtEl>
                                      </p:cBhvr>
                                    </p:animEffect>
                                    <p:anim to="" calcmode="lin" valueType="num">
                                      <p:cBhvr>
                                        <p:cTn id="151" dur="750" fill="hold">
                                          <p:stCondLst>
                                            <p:cond delay="0"/>
                                          </p:stCondLst>
                                        </p:cTn>
                                        <p:tgtEl>
                                          <p:spTgt spid="45">
                                            <p:txEl>
                                              <p:pRg st="0" end="0"/>
                                            </p:txEl>
                                          </p:spTgt>
                                        </p:tgtEl>
                                        <p:attrNameLst>
                                          <p:attrName>ppt_w</p:attrName>
                                        </p:attrNameLst>
                                      </p:cBhvr>
                                      <p:tavLst>
                                        <p:tav tm="0">
                                          <p:val>
                                            <p:strVal val="#ppt_w"/>
                                          </p:val>
                                        </p:tav>
                                        <p:tav tm="100000">
                                          <p:val>
                                            <p:strVal val="#ppt_w*4"/>
                                          </p:val>
                                        </p:tav>
                                      </p:tavLst>
                                    </p:anim>
                                    <p:anim to="" calcmode="lin" valueType="num">
                                      <p:cBhvr>
                                        <p:cTn id="152" dur="750" fill="hold">
                                          <p:stCondLst>
                                            <p:cond delay="0"/>
                                          </p:stCondLst>
                                        </p:cTn>
                                        <p:tgtEl>
                                          <p:spTgt spid="45">
                                            <p:txEl>
                                              <p:pRg st="0" end="0"/>
                                            </p:txEl>
                                          </p:spTgt>
                                        </p:tgtEl>
                                        <p:attrNameLst>
                                          <p:attrName>ppt_h</p:attrName>
                                        </p:attrNameLst>
                                      </p:cBhvr>
                                      <p:tavLst>
                                        <p:tav tm="0">
                                          <p:val>
                                            <p:strVal val="#ppt_h"/>
                                          </p:val>
                                        </p:tav>
                                        <p:tav tm="100000">
                                          <p:val>
                                            <p:strVal val="#ppt_h*4"/>
                                          </p:val>
                                        </p:tav>
                                      </p:tavLst>
                                    </p:anim>
                                  </p:childTnLst>
                                </p:cTn>
                              </p:par>
                              <p:par>
                                <p:cTn id="153" presetID="0" presetClass="exit" presetSubtype="0" fill="hold" grpId="1" nodeType="withEffect">
                                  <p:stCondLst>
                                    <p:cond delay="800"/>
                                  </p:stCondLst>
                                  <p:childTnLst>
                                    <p:set>
                                      <p:cBhvr>
                                        <p:cTn id="154" dur="1" fill="hold">
                                          <p:stCondLst>
                                            <p:cond delay="749"/>
                                          </p:stCondLst>
                                        </p:cTn>
                                        <p:tgtEl>
                                          <p:spTgt spid="46">
                                            <p:txEl>
                                              <p:pRg st="0" end="0"/>
                                            </p:txEl>
                                          </p:spTgt>
                                        </p:tgtEl>
                                        <p:attrNameLst>
                                          <p:attrName>style.visibility</p:attrName>
                                        </p:attrNameLst>
                                      </p:cBhvr>
                                      <p:to>
                                        <p:strVal val="hidden"/>
                                      </p:to>
                                    </p:set>
                                    <p:animEffect transition="out" filter="fade">
                                      <p:cBhvr>
                                        <p:cTn id="155" dur="750">
                                          <p:stCondLst>
                                            <p:cond delay="0"/>
                                          </p:stCondLst>
                                        </p:cTn>
                                        <p:tgtEl>
                                          <p:spTgt spid="46">
                                            <p:txEl>
                                              <p:pRg st="0" end="0"/>
                                            </p:txEl>
                                          </p:spTgt>
                                        </p:tgtEl>
                                      </p:cBhvr>
                                    </p:animEffect>
                                    <p:anim to="" calcmode="lin" valueType="num">
                                      <p:cBhvr>
                                        <p:cTn id="156" dur="750" fill="hold">
                                          <p:stCondLst>
                                            <p:cond delay="0"/>
                                          </p:stCondLst>
                                        </p:cTn>
                                        <p:tgtEl>
                                          <p:spTgt spid="46">
                                            <p:txEl>
                                              <p:pRg st="0" end="0"/>
                                            </p:txEl>
                                          </p:spTgt>
                                        </p:tgtEl>
                                        <p:attrNameLst>
                                          <p:attrName>ppt_w</p:attrName>
                                        </p:attrNameLst>
                                      </p:cBhvr>
                                      <p:tavLst>
                                        <p:tav tm="0">
                                          <p:val>
                                            <p:strVal val="#ppt_w"/>
                                          </p:val>
                                        </p:tav>
                                        <p:tav tm="100000">
                                          <p:val>
                                            <p:strVal val="#ppt_w*4"/>
                                          </p:val>
                                        </p:tav>
                                      </p:tavLst>
                                    </p:anim>
                                    <p:anim to="" calcmode="lin" valueType="num">
                                      <p:cBhvr>
                                        <p:cTn id="157" dur="750" fill="hold">
                                          <p:stCondLst>
                                            <p:cond delay="0"/>
                                          </p:stCondLst>
                                        </p:cTn>
                                        <p:tgtEl>
                                          <p:spTgt spid="46">
                                            <p:txEl>
                                              <p:pRg st="0" end="0"/>
                                            </p:txEl>
                                          </p:spTgt>
                                        </p:tgtEl>
                                        <p:attrNameLst>
                                          <p:attrName>ppt_h</p:attrName>
                                        </p:attrNameLst>
                                      </p:cBhvr>
                                      <p:tavLst>
                                        <p:tav tm="0">
                                          <p:val>
                                            <p:strVal val="#ppt_h"/>
                                          </p:val>
                                        </p:tav>
                                        <p:tav tm="100000">
                                          <p:val>
                                            <p:strVal val="#ppt_h*4"/>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20484"/>
                                        </p:tgtEl>
                                        <p:attrNameLst>
                                          <p:attrName>style.visibility</p:attrName>
                                        </p:attrNameLst>
                                      </p:cBhvr>
                                      <p:to>
                                        <p:strVal val="visible"/>
                                      </p:to>
                                    </p:set>
                                    <p:animEffect transition="in" filter="fade">
                                      <p:cBhvr>
                                        <p:cTn id="162" dur="1000"/>
                                        <p:tgtEl>
                                          <p:spTgt spid="20484"/>
                                        </p:tgtEl>
                                      </p:cBhvr>
                                    </p:animEffect>
                                    <p:anim calcmode="lin" valueType="num">
                                      <p:cBhvr>
                                        <p:cTn id="163" dur="1000" fill="hold"/>
                                        <p:tgtEl>
                                          <p:spTgt spid="20484"/>
                                        </p:tgtEl>
                                        <p:attrNameLst>
                                          <p:attrName>ppt_x</p:attrName>
                                        </p:attrNameLst>
                                      </p:cBhvr>
                                      <p:tavLst>
                                        <p:tav tm="0">
                                          <p:val>
                                            <p:strVal val="#ppt_x"/>
                                          </p:val>
                                        </p:tav>
                                        <p:tav tm="100000">
                                          <p:val>
                                            <p:strVal val="#ppt_x"/>
                                          </p:val>
                                        </p:tav>
                                      </p:tavLst>
                                    </p:anim>
                                    <p:anim calcmode="lin" valueType="num">
                                      <p:cBhvr>
                                        <p:cTn id="164" dur="1000" fill="hold"/>
                                        <p:tgtEl>
                                          <p:spTgt spid="2048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20487"/>
                                        </p:tgtEl>
                                        <p:attrNameLst>
                                          <p:attrName>style.visibility</p:attrName>
                                        </p:attrNameLst>
                                      </p:cBhvr>
                                      <p:to>
                                        <p:strVal val="visible"/>
                                      </p:to>
                                    </p:set>
                                    <p:animEffect transition="in" filter="fade">
                                      <p:cBhvr>
                                        <p:cTn id="167" dur="1000"/>
                                        <p:tgtEl>
                                          <p:spTgt spid="20487"/>
                                        </p:tgtEl>
                                      </p:cBhvr>
                                    </p:animEffect>
                                    <p:anim calcmode="lin" valueType="num">
                                      <p:cBhvr>
                                        <p:cTn id="168" dur="1000" fill="hold"/>
                                        <p:tgtEl>
                                          <p:spTgt spid="20487"/>
                                        </p:tgtEl>
                                        <p:attrNameLst>
                                          <p:attrName>ppt_x</p:attrName>
                                        </p:attrNameLst>
                                      </p:cBhvr>
                                      <p:tavLst>
                                        <p:tav tm="0">
                                          <p:val>
                                            <p:strVal val="#ppt_x"/>
                                          </p:val>
                                        </p:tav>
                                        <p:tav tm="100000">
                                          <p:val>
                                            <p:strVal val="#ppt_x"/>
                                          </p:val>
                                        </p:tav>
                                      </p:tavLst>
                                    </p:anim>
                                    <p:anim calcmode="lin" valueType="num">
                                      <p:cBhvr>
                                        <p:cTn id="169" dur="1000" fill="hold"/>
                                        <p:tgtEl>
                                          <p:spTgt spid="2048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20488"/>
                                        </p:tgtEl>
                                        <p:attrNameLst>
                                          <p:attrName>style.visibility</p:attrName>
                                        </p:attrNameLst>
                                      </p:cBhvr>
                                      <p:to>
                                        <p:strVal val="visible"/>
                                      </p:to>
                                    </p:set>
                                    <p:animEffect transition="in" filter="fade">
                                      <p:cBhvr>
                                        <p:cTn id="172" dur="1000"/>
                                        <p:tgtEl>
                                          <p:spTgt spid="20488"/>
                                        </p:tgtEl>
                                      </p:cBhvr>
                                    </p:animEffect>
                                    <p:anim calcmode="lin" valueType="num">
                                      <p:cBhvr>
                                        <p:cTn id="173" dur="1000" fill="hold"/>
                                        <p:tgtEl>
                                          <p:spTgt spid="20488"/>
                                        </p:tgtEl>
                                        <p:attrNameLst>
                                          <p:attrName>ppt_x</p:attrName>
                                        </p:attrNameLst>
                                      </p:cBhvr>
                                      <p:tavLst>
                                        <p:tav tm="0">
                                          <p:val>
                                            <p:strVal val="#ppt_x"/>
                                          </p:val>
                                        </p:tav>
                                        <p:tav tm="100000">
                                          <p:val>
                                            <p:strVal val="#ppt_x"/>
                                          </p:val>
                                        </p:tav>
                                      </p:tavLst>
                                    </p:anim>
                                    <p:anim calcmode="lin" valueType="num">
                                      <p:cBhvr>
                                        <p:cTn id="174" dur="1000" fill="hold"/>
                                        <p:tgtEl>
                                          <p:spTgt spid="20488"/>
                                        </p:tgtEl>
                                        <p:attrNameLst>
                                          <p:attrName>ppt_y</p:attrName>
                                        </p:attrNameLst>
                                      </p:cBhvr>
                                      <p:tavLst>
                                        <p:tav tm="0">
                                          <p:val>
                                            <p:strVal val="#ppt_y-.1"/>
                                          </p:val>
                                        </p:tav>
                                        <p:tav tm="100000">
                                          <p:val>
                                            <p:strVal val="#ppt_y"/>
                                          </p:val>
                                        </p:tav>
                                      </p:tavLst>
                                    </p:anim>
                                  </p:childTnLst>
                                </p:cTn>
                              </p:par>
                            </p:childTnLst>
                          </p:cTn>
                        </p:par>
                        <p:par>
                          <p:cTn id="175" fill="hold">
                            <p:stCondLst>
                              <p:cond delay="1000"/>
                            </p:stCondLst>
                            <p:childTnLst>
                              <p:par>
                                <p:cTn id="176" presetID="10" presetClass="exit" presetSubtype="0" fill="hold" grpId="1" nodeType="after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childTnLst>
                          </p:cTn>
                        </p:par>
                        <p:par>
                          <p:cTn id="179" fill="hold">
                            <p:stCondLst>
                              <p:cond delay="1500"/>
                            </p:stCondLst>
                            <p:childTnLst>
                              <p:par>
                                <p:cTn id="180" presetID="10" presetClass="exit" presetSubtype="0" fill="hold" grpId="1" nodeType="afterEffect">
                                  <p:stCondLst>
                                    <p:cond delay="0"/>
                                  </p:stCondLst>
                                  <p:childTnLst>
                                    <p:animEffect transition="out" filter="fade">
                                      <p:cBhvr>
                                        <p:cTn id="181" dur="500"/>
                                        <p:tgtEl>
                                          <p:spTgt spid="16"/>
                                        </p:tgtEl>
                                      </p:cBhvr>
                                    </p:animEffect>
                                    <p:set>
                                      <p:cBhvr>
                                        <p:cTn id="182" dur="1" fill="hold">
                                          <p:stCondLst>
                                            <p:cond delay="499"/>
                                          </p:stCondLst>
                                        </p:cTn>
                                        <p:tgtEl>
                                          <p:spTgt spid="1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24"/>
                                        </p:tgtEl>
                                        <p:attrNameLst>
                                          <p:attrName>style.visibility</p:attrName>
                                        </p:attrNameLst>
                                      </p:cBhvr>
                                      <p:to>
                                        <p:strVal val="visible"/>
                                      </p:to>
                                    </p:set>
                                    <p:animEffect transition="in" filter="barn(inVertical)">
                                      <p:cBhvr>
                                        <p:cTn id="187" dur="500"/>
                                        <p:tgtEl>
                                          <p:spTgt spid="24"/>
                                        </p:tgtEl>
                                      </p:cBhvr>
                                    </p:animEffect>
                                  </p:childTnLst>
                                </p:cTn>
                              </p:par>
                              <p:par>
                                <p:cTn id="188" presetID="16" presetClass="entr" presetSubtype="37" fill="hold" grpId="0" nodeType="with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barn(outVertical)">
                                      <p:cBhvr>
                                        <p:cTn id="190" dur="500"/>
                                        <p:tgtEl>
                                          <p:spTgt spid="25"/>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ipe(left)">
                                      <p:cBhvr>
                                        <p:cTn id="195" dur="500"/>
                                        <p:tgtEl>
                                          <p:spTgt spid="29"/>
                                        </p:tgtEl>
                                      </p:cBhvr>
                                    </p:animEffect>
                                  </p:childTnLst>
                                </p:cTn>
                              </p:par>
                              <p:par>
                                <p:cTn id="196" presetID="18" presetClass="emph" presetSubtype="0" fill="hold" grpId="1" nodeType="withEffect">
                                  <p:stCondLst>
                                    <p:cond delay="0"/>
                                  </p:stCondLst>
                                  <p:childTnLst>
                                    <p:set>
                                      <p:cBhvr override="childStyle">
                                        <p:cTn id="197" dur="500" fill="hold"/>
                                        <p:tgtEl>
                                          <p:spTgt spid="2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6" grpId="2"/>
      <p:bldP spid="14" grpId="0"/>
      <p:bldP spid="14" grpId="1"/>
      <p:bldP spid="15" grpId="0"/>
      <p:bldP spid="15" grpId="1"/>
      <p:bldP spid="13" grpId="0"/>
      <p:bldP spid="20484" grpId="0"/>
      <p:bldP spid="20487" grpId="0"/>
      <p:bldP spid="20488" grpId="0"/>
      <p:bldP spid="7" grpId="0"/>
      <p:bldP spid="8" grpId="0"/>
      <p:bldP spid="8" grpId="1"/>
      <p:bldP spid="8" grpId="2"/>
      <p:bldP spid="9" grpId="0"/>
      <p:bldP spid="9" grpId="1"/>
      <p:bldP spid="9" grpId="2"/>
      <p:bldP spid="10" grpId="0"/>
      <p:bldP spid="10" grpId="1"/>
      <p:bldP spid="10" grpId="2"/>
      <p:bldP spid="16" grpId="0"/>
      <p:bldP spid="16" grpId="1"/>
      <p:bldP spid="16" grpId="2"/>
      <p:bldP spid="16" grpId="3"/>
      <p:bldP spid="16" grpId="4"/>
      <p:bldP spid="38" grpId="0" build="allAtOnce"/>
      <p:bldP spid="38" grpId="1" build="allAtOnce"/>
      <p:bldP spid="39" grpId="0" build="allAtOnce"/>
      <p:bldP spid="39" grpId="1" build="allAtOnce"/>
      <p:bldP spid="40" grpId="0" build="allAtOnce"/>
      <p:bldP spid="40" grpId="1" build="allAtOnce"/>
      <p:bldP spid="41" grpId="0" build="allAtOnce"/>
      <p:bldP spid="41" grpId="1" build="allAtOnce"/>
      <p:bldP spid="42" grpId="0" build="allAtOnce"/>
      <p:bldP spid="42" grpId="1" build="allAtOnce"/>
      <p:bldP spid="43" grpId="0" build="allAtOnce"/>
      <p:bldP spid="43" grpId="1" build="allAtOnce"/>
      <p:bldP spid="44" grpId="0" build="allAtOnce"/>
      <p:bldP spid="44" grpId="1" build="allAtOnce"/>
      <p:bldP spid="45" grpId="0" build="allAtOnce"/>
      <p:bldP spid="45" grpId="1" build="allAtOnce"/>
      <p:bldP spid="46" grpId="0" build="allAtOnce"/>
      <p:bldP spid="46" grpId="1" build="allAtOnce"/>
      <p:bldP spid="29" grpId="0"/>
      <p:bldP spid="29" grpId="1"/>
      <p:bldP spid="25" grpId="0"/>
      <p:bldP spid="24" grpId="0"/>
      <p:bldP spid="23" grpId="0"/>
      <p:bldP spid="23" grpId="1"/>
      <p:bldP spid="27" grpId="0"/>
      <p:bldP spid="2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D1C809-D8F0-436B-B948-C1F6B06BDF7F}"/>
              </a:ext>
            </a:extLst>
          </p:cNvPr>
          <p:cNvPicPr>
            <a:picLocks noChangeAspect="1"/>
          </p:cNvPicPr>
          <p:nvPr/>
        </p:nvPicPr>
        <p:blipFill rotWithShape="1">
          <a:blip r:embed="rId2">
            <a:extLst>
              <a:ext uri="{28A0092B-C50C-407E-A947-70E740481C1C}">
                <a14:useLocalDpi xmlns:a14="http://schemas.microsoft.com/office/drawing/2010/main" val="0"/>
              </a:ext>
            </a:extLst>
          </a:blip>
          <a:srcRect r="19885"/>
          <a:stretch/>
        </p:blipFill>
        <p:spPr>
          <a:xfrm>
            <a:off x="0" y="0"/>
            <a:ext cx="9144000" cy="6858000"/>
          </a:xfrm>
          <a:prstGeom prst="rect">
            <a:avLst/>
          </a:prstGeom>
        </p:spPr>
      </p:pic>
      <p:pic>
        <p:nvPicPr>
          <p:cNvPr id="3" name="Picture 3" descr="understanding-photosynthesis92">
            <a:extLst>
              <a:ext uri="{FF2B5EF4-FFF2-40B4-BE49-F238E27FC236}">
                <a16:creationId xmlns:a16="http://schemas.microsoft.com/office/drawing/2014/main" id="{A7FA9A7D-C110-45F2-9F9E-57E6DF108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10363200" cy="688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hand-reaching-out">
            <a:extLst>
              <a:ext uri="{FF2B5EF4-FFF2-40B4-BE49-F238E27FC236}">
                <a16:creationId xmlns:a16="http://schemas.microsoft.com/office/drawing/2014/main" id="{60631A14-B58F-4496-B1F4-F5F10C949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850"/>
            <a:ext cx="9144000" cy="728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1010645">
            <a:extLst>
              <a:ext uri="{FF2B5EF4-FFF2-40B4-BE49-F238E27FC236}">
                <a16:creationId xmlns:a16="http://schemas.microsoft.com/office/drawing/2014/main" id="{A4142002-FA63-45D2-8E4D-3FAF4F574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eaching-hand1">
            <a:extLst>
              <a:ext uri="{FF2B5EF4-FFF2-40B4-BE49-F238E27FC236}">
                <a16:creationId xmlns:a16="http://schemas.microsoft.com/office/drawing/2014/main" id="{12D11916-B76A-46B0-8491-F36593CEFF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111"/>
          <a:stretch/>
        </p:blipFill>
        <p:spPr bwMode="auto">
          <a:xfrm>
            <a:off x="0" y="-26988"/>
            <a:ext cx="9144000" cy="6884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elping-Hand">
            <a:extLst>
              <a:ext uri="{FF2B5EF4-FFF2-40B4-BE49-F238E27FC236}">
                <a16:creationId xmlns:a16="http://schemas.microsoft.com/office/drawing/2014/main" id="{2BAB013A-E32B-4AAC-B1C4-BDCDE50EA4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37e5fb19590efd0603c6424443d6d25a">
            <a:extLst>
              <a:ext uri="{FF2B5EF4-FFF2-40B4-BE49-F238E27FC236}">
                <a16:creationId xmlns:a16="http://schemas.microsoft.com/office/drawing/2014/main" id="{0CD27C37-AEE8-4A19-9F54-14ACD6D56C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163"/>
            <a:ext cx="96012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300_949025">
            <a:extLst>
              <a:ext uri="{FF2B5EF4-FFF2-40B4-BE49-F238E27FC236}">
                <a16:creationId xmlns:a16="http://schemas.microsoft.com/office/drawing/2014/main" id="{1FB8D26B-EE79-47AC-A3A0-A3E8214EAC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9144000" cy="9113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roger-falcon-sunset">
            <a:extLst>
              <a:ext uri="{FF2B5EF4-FFF2-40B4-BE49-F238E27FC236}">
                <a16:creationId xmlns:a16="http://schemas.microsoft.com/office/drawing/2014/main" id="{5C780F43-63BA-4E9F-A954-984069858D5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85725"/>
            <a:ext cx="9296400" cy="6943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best-nature-photographs-of-2012photos-i-like--best-nature-pictures-of-2012-s1wu5ovo">
            <a:extLst>
              <a:ext uri="{FF2B5EF4-FFF2-40B4-BE49-F238E27FC236}">
                <a16:creationId xmlns:a16="http://schemas.microsoft.com/office/drawing/2014/main" id="{44309969-54BA-4F91-8355-80278A08CE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763"/>
          <a:stretch/>
        </p:blipFill>
        <p:spPr bwMode="auto">
          <a:xfrm>
            <a:off x="0" y="-9525"/>
            <a:ext cx="9203436" cy="6867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moon-clouds-sky-stars-eclipse">
            <a:extLst>
              <a:ext uri="{FF2B5EF4-FFF2-40B4-BE49-F238E27FC236}">
                <a16:creationId xmlns:a16="http://schemas.microsoft.com/office/drawing/2014/main" id="{11019769-5B7C-4857-A388-64619F97F772}"/>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a:xfrm>
            <a:off x="-1447800" y="-1588"/>
            <a:ext cx="12192000" cy="685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3" descr="cache_2876163404">
            <a:extLst>
              <a:ext uri="{FF2B5EF4-FFF2-40B4-BE49-F238E27FC236}">
                <a16:creationId xmlns:a16="http://schemas.microsoft.com/office/drawing/2014/main" id="{16E21219-774D-4915-B243-D84A000F63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jesus-on-cross">
            <a:extLst>
              <a:ext uri="{FF2B5EF4-FFF2-40B4-BE49-F238E27FC236}">
                <a16:creationId xmlns:a16="http://schemas.microsoft.com/office/drawing/2014/main" id="{35EAED4E-1DFE-4CCE-A0B0-4EB6CD6017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6988"/>
            <a:ext cx="10439400" cy="6884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ow-receive-holy-spirit1">
            <a:extLst>
              <a:ext uri="{FF2B5EF4-FFF2-40B4-BE49-F238E27FC236}">
                <a16:creationId xmlns:a16="http://schemas.microsoft.com/office/drawing/2014/main" id="{3C55729C-167A-489B-9F2D-3427AD5B3A6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666875"/>
            <a:ext cx="9144000" cy="5191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imagesCAFXLOBB">
            <a:extLst>
              <a:ext uri="{FF2B5EF4-FFF2-40B4-BE49-F238E27FC236}">
                <a16:creationId xmlns:a16="http://schemas.microsoft.com/office/drawing/2014/main" id="{10E6CD66-0701-49E0-ADE6-BFE55EFA5E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452438"/>
            <a:ext cx="9220200" cy="77565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1012880_large">
            <a:extLst>
              <a:ext uri="{FF2B5EF4-FFF2-40B4-BE49-F238E27FC236}">
                <a16:creationId xmlns:a16="http://schemas.microsoft.com/office/drawing/2014/main" id="{DCE78FB7-C11B-4C48-8568-75155D2A23E0}"/>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49250"/>
            <a:ext cx="9144000" cy="5518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holy-spirit-power">
            <a:extLst>
              <a:ext uri="{FF2B5EF4-FFF2-40B4-BE49-F238E27FC236}">
                <a16:creationId xmlns:a16="http://schemas.microsoft.com/office/drawing/2014/main" id="{53226706-F342-428F-BD68-925D358303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tumblr_n3cakw9woX1tq11emo1_1280">
            <a:extLst>
              <a:ext uri="{FF2B5EF4-FFF2-40B4-BE49-F238E27FC236}">
                <a16:creationId xmlns:a16="http://schemas.microsoft.com/office/drawing/2014/main" id="{0F077168-B1AB-46AB-AAA2-8413EA47F08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3669"/>
          <a:stretch/>
        </p:blipFill>
        <p:spPr bwMode="auto">
          <a:xfrm>
            <a:off x="0" y="0"/>
            <a:ext cx="9144000" cy="6889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77BEAA5-4CEF-483F-A1CE-674B861C23E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89750"/>
          </a:xfrm>
          <a:prstGeom prst="rect">
            <a:avLst/>
          </a:prstGeom>
        </p:spPr>
      </p:pic>
      <p:sp>
        <p:nvSpPr>
          <p:cNvPr id="21" name="Content Placeholder 2">
            <a:extLst>
              <a:ext uri="{FF2B5EF4-FFF2-40B4-BE49-F238E27FC236}">
                <a16:creationId xmlns:a16="http://schemas.microsoft.com/office/drawing/2014/main" id="{D645A461-1CE8-4F15-BA95-8C94517937C8}"/>
              </a:ext>
            </a:extLst>
          </p:cNvPr>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Take hold of instruction and do not let go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Things of the Spirit of God are spiritually discerned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If one draws near to God, He will draw near to you</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Doubters receive nothing asked for in prayer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Lift our hearts to God in heaven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Let God lead you in the way everlasting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Seek good and not evil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Cast all one’s cares upon the Lord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Love is a prerequisite to know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Seeking God with one’s all will find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love, and hope lead to salvation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Day or night never give up on good works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Set your mind on things above, not of the earth </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22" name="Rectangle 21">
            <a:extLst>
              <a:ext uri="{FF2B5EF4-FFF2-40B4-BE49-F238E27FC236}">
                <a16:creationId xmlns:a16="http://schemas.microsoft.com/office/drawing/2014/main" id="{D268FA52-002A-4B0A-B3CF-05C2E06A0E02}"/>
              </a:ext>
            </a:extLst>
          </p:cNvPr>
          <p:cNvSpPr>
            <a:spLocks noChangeArrowheads="1"/>
          </p:cNvSpPr>
          <p:nvPr/>
        </p:nvSpPr>
        <p:spPr bwMode="auto">
          <a:xfrm rot="20331727">
            <a:off x="-66711" y="1249789"/>
            <a:ext cx="9220200" cy="370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extrusionH="57150" contourW="25400" prstMaterial="matte">
              <a:bevelT/>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solidFill>
                  <a:srgbClr val="FF0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We hope to be rescued by His grace</a:t>
            </a:r>
            <a:endParaRPr lang="en-US" sz="8000" b="1" i="1" spc="50" dirty="0">
              <a:ln w="11430"/>
              <a:solidFill>
                <a:srgbClr val="FF0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49543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21">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wipe(left)">
                                      <p:cBhvr>
                                        <p:cTn id="19" dur="500"/>
                                        <p:tgtEl>
                                          <p:spTgt spid="21">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21">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wipe(left)">
                                      <p:cBhvr>
                                        <p:cTn id="26" dur="500"/>
                                        <p:tgtEl>
                                          <p:spTgt spid="21">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21">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xEl>
                                              <p:pRg st="4" end="4"/>
                                            </p:txEl>
                                          </p:spTgt>
                                        </p:tgtEl>
                                        <p:attrNameLst>
                                          <p:attrName>style.visibility</p:attrName>
                                        </p:attrNameLst>
                                      </p:cBhvr>
                                      <p:to>
                                        <p:strVal val="visible"/>
                                      </p:to>
                                    </p:set>
                                    <p:animEffect transition="in" filter="wipe(left)">
                                      <p:cBhvr>
                                        <p:cTn id="33" dur="500"/>
                                        <p:tgtEl>
                                          <p:spTgt spid="21">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21">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xEl>
                                              <p:pRg st="5" end="5"/>
                                            </p:txEl>
                                          </p:spTgt>
                                        </p:tgtEl>
                                        <p:attrNameLst>
                                          <p:attrName>style.visibility</p:attrName>
                                        </p:attrNameLst>
                                      </p:cBhvr>
                                      <p:to>
                                        <p:strVal val="visible"/>
                                      </p:to>
                                    </p:set>
                                    <p:animEffect transition="in" filter="wipe(left)">
                                      <p:cBhvr>
                                        <p:cTn id="40" dur="500"/>
                                        <p:tgtEl>
                                          <p:spTgt spid="21">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21">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xEl>
                                              <p:pRg st="6" end="6"/>
                                            </p:txEl>
                                          </p:spTgt>
                                        </p:tgtEl>
                                        <p:attrNameLst>
                                          <p:attrName>style.visibility</p:attrName>
                                        </p:attrNameLst>
                                      </p:cBhvr>
                                      <p:to>
                                        <p:strVal val="visible"/>
                                      </p:to>
                                    </p:set>
                                    <p:animEffect transition="in" filter="wipe(left)">
                                      <p:cBhvr>
                                        <p:cTn id="47" dur="500"/>
                                        <p:tgtEl>
                                          <p:spTgt spid="21">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21">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xEl>
                                              <p:pRg st="7" end="7"/>
                                            </p:txEl>
                                          </p:spTgt>
                                        </p:tgtEl>
                                        <p:attrNameLst>
                                          <p:attrName>style.visibility</p:attrName>
                                        </p:attrNameLst>
                                      </p:cBhvr>
                                      <p:to>
                                        <p:strVal val="visible"/>
                                      </p:to>
                                    </p:set>
                                    <p:animEffect transition="in" filter="wipe(left)">
                                      <p:cBhvr>
                                        <p:cTn id="54" dur="500"/>
                                        <p:tgtEl>
                                          <p:spTgt spid="21">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21">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
                                            <p:txEl>
                                              <p:pRg st="8" end="8"/>
                                            </p:txEl>
                                          </p:spTgt>
                                        </p:tgtEl>
                                        <p:attrNameLst>
                                          <p:attrName>style.visibility</p:attrName>
                                        </p:attrNameLst>
                                      </p:cBhvr>
                                      <p:to>
                                        <p:strVal val="visible"/>
                                      </p:to>
                                    </p:set>
                                    <p:animEffect transition="in" filter="wipe(left)">
                                      <p:cBhvr>
                                        <p:cTn id="61" dur="500"/>
                                        <p:tgtEl>
                                          <p:spTgt spid="21">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21">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xEl>
                                              <p:pRg st="9" end="9"/>
                                            </p:txEl>
                                          </p:spTgt>
                                        </p:tgtEl>
                                        <p:attrNameLst>
                                          <p:attrName>style.visibility</p:attrName>
                                        </p:attrNameLst>
                                      </p:cBhvr>
                                      <p:to>
                                        <p:strVal val="visible"/>
                                      </p:to>
                                    </p:set>
                                    <p:animEffect transition="in" filter="wipe(left)">
                                      <p:cBhvr>
                                        <p:cTn id="68" dur="500"/>
                                        <p:tgtEl>
                                          <p:spTgt spid="21">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21">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1">
                                            <p:txEl>
                                              <p:pRg st="10" end="10"/>
                                            </p:txEl>
                                          </p:spTgt>
                                        </p:tgtEl>
                                        <p:attrNameLst>
                                          <p:attrName>style.visibility</p:attrName>
                                        </p:attrNameLst>
                                      </p:cBhvr>
                                      <p:to>
                                        <p:strVal val="visible"/>
                                      </p:to>
                                    </p:set>
                                    <p:animEffect transition="in" filter="wipe(left)">
                                      <p:cBhvr>
                                        <p:cTn id="75" dur="500"/>
                                        <p:tgtEl>
                                          <p:spTgt spid="21">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21">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xEl>
                                              <p:pRg st="11" end="11"/>
                                            </p:txEl>
                                          </p:spTgt>
                                        </p:tgtEl>
                                        <p:attrNameLst>
                                          <p:attrName>style.visibility</p:attrName>
                                        </p:attrNameLst>
                                      </p:cBhvr>
                                      <p:to>
                                        <p:strVal val="visible"/>
                                      </p:to>
                                    </p:set>
                                    <p:animEffect transition="in" filter="wipe(left)">
                                      <p:cBhvr>
                                        <p:cTn id="82" dur="500"/>
                                        <p:tgtEl>
                                          <p:spTgt spid="21">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21">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1">
                                            <p:txEl>
                                              <p:pRg st="12" end="12"/>
                                            </p:txEl>
                                          </p:spTgt>
                                        </p:tgtEl>
                                        <p:attrNameLst>
                                          <p:attrName>style.visibility</p:attrName>
                                        </p:attrNameLst>
                                      </p:cBhvr>
                                      <p:to>
                                        <p:strVal val="visible"/>
                                      </p:to>
                                    </p:set>
                                    <p:animEffect transition="in" filter="wipe(left)">
                                      <p:cBhvr>
                                        <p:cTn id="89" dur="500"/>
                                        <p:tgtEl>
                                          <p:spTgt spid="21">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21">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21">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22"/>
                                        </p:tgtEl>
                                        <p:attrNameLst>
                                          <p:attrName>style.visibility</p:attrName>
                                        </p:attrNameLst>
                                      </p:cBhvr>
                                      <p:to>
                                        <p:strVal val="visible"/>
                                      </p:to>
                                    </p:set>
                                    <p:animEffect transition="in" filter="dissolve">
                                      <p:cBhvr>
                                        <p:cTn id="98" dur="1250">
                                          <p:stCondLst>
                                            <p:cond delay="0"/>
                                          </p:stCondLst>
                                        </p:cTn>
                                        <p:tgtEl>
                                          <p:spTgt spid="22"/>
                                        </p:tgtEl>
                                      </p:cBhvr>
                                    </p:animEffect>
                                    <p:anim to="" calcmode="lin" valueType="num">
                                      <p:cBhvr>
                                        <p:cTn id="99" dur="125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22"/>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21">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21">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21">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21">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21">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21">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21">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21">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21">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21">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21">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21">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21">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22"/>
                                        </p:tgtEl>
                                        <p:attrNameLst>
                                          <p:attrName>style.visibility</p:attrName>
                                        </p:attrNameLst>
                                      </p:cBhvr>
                                      <p:to>
                                        <p:strVal val="hidden"/>
                                      </p:to>
                                    </p:set>
                                    <p:animEffect transition="out" filter="dissolve">
                                      <p:cBhvr>
                                        <p:cTn id="132" dur="1500">
                                          <p:stCondLst>
                                            <p:cond delay="0"/>
                                          </p:stCondLst>
                                        </p:cTn>
                                        <p:tgtEl>
                                          <p:spTgt spid="22"/>
                                        </p:tgtEl>
                                      </p:cBhvr>
                                    </p:animEffect>
                                    <p:anim to="" calcmode="lin" valueType="num">
                                      <p:cBhvr>
                                        <p:cTn id="133" dur="1500" fill="hold">
                                          <p:stCondLst>
                                            <p:cond delay="0"/>
                                          </p:stCondLst>
                                        </p:cTn>
                                        <p:tgtEl>
                                          <p:spTgt spid="22"/>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22"/>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21">
                                            <p:txEl>
                                              <p:pRg st="0" end="0"/>
                                            </p:txEl>
                                          </p:spTgt>
                                        </p:tgtEl>
                                        <p:attrNameLst>
                                          <p:attrName>ppt_w</p:attrName>
                                        </p:attrNameLst>
                                      </p:cBhvr>
                                      <p:tavLst>
                                        <p:tav tm="0">
                                          <p:val>
                                            <p:strVal val="ppt_w"/>
                                          </p:val>
                                        </p:tav>
                                        <p:tav tm="100000">
                                          <p:val>
                                            <p:fltVal val="0"/>
                                          </p:val>
                                        </p:tav>
                                      </p:tavLst>
                                    </p:anim>
                                    <p:anim calcmode="lin" valueType="num">
                                      <p:cBhvr>
                                        <p:cTn id="138" dur="1750"/>
                                        <p:tgtEl>
                                          <p:spTgt spid="21">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21">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21">
                                            <p:txEl>
                                              <p:pRg st="1" end="1"/>
                                            </p:txEl>
                                          </p:spTgt>
                                        </p:tgtEl>
                                        <p:attrNameLst>
                                          <p:attrName>ppt_w</p:attrName>
                                        </p:attrNameLst>
                                      </p:cBhvr>
                                      <p:tavLst>
                                        <p:tav tm="0">
                                          <p:val>
                                            <p:strVal val="ppt_w"/>
                                          </p:val>
                                        </p:tav>
                                        <p:tav tm="100000">
                                          <p:val>
                                            <p:fltVal val="0"/>
                                          </p:val>
                                        </p:tav>
                                      </p:tavLst>
                                    </p:anim>
                                    <p:anim calcmode="lin" valueType="num">
                                      <p:cBhvr>
                                        <p:cTn id="142" dur="1750"/>
                                        <p:tgtEl>
                                          <p:spTgt spid="21">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21">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21">
                                            <p:txEl>
                                              <p:pRg st="2" end="2"/>
                                            </p:txEl>
                                          </p:spTgt>
                                        </p:tgtEl>
                                        <p:attrNameLst>
                                          <p:attrName>ppt_w</p:attrName>
                                        </p:attrNameLst>
                                      </p:cBhvr>
                                      <p:tavLst>
                                        <p:tav tm="0">
                                          <p:val>
                                            <p:strVal val="ppt_w"/>
                                          </p:val>
                                        </p:tav>
                                        <p:tav tm="100000">
                                          <p:val>
                                            <p:fltVal val="0"/>
                                          </p:val>
                                        </p:tav>
                                      </p:tavLst>
                                    </p:anim>
                                    <p:anim calcmode="lin" valueType="num">
                                      <p:cBhvr>
                                        <p:cTn id="146" dur="1750"/>
                                        <p:tgtEl>
                                          <p:spTgt spid="21">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21">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21">
                                            <p:txEl>
                                              <p:pRg st="3" end="3"/>
                                            </p:txEl>
                                          </p:spTgt>
                                        </p:tgtEl>
                                        <p:attrNameLst>
                                          <p:attrName>ppt_w</p:attrName>
                                        </p:attrNameLst>
                                      </p:cBhvr>
                                      <p:tavLst>
                                        <p:tav tm="0">
                                          <p:val>
                                            <p:strVal val="ppt_w"/>
                                          </p:val>
                                        </p:tav>
                                        <p:tav tm="100000">
                                          <p:val>
                                            <p:fltVal val="0"/>
                                          </p:val>
                                        </p:tav>
                                      </p:tavLst>
                                    </p:anim>
                                    <p:anim calcmode="lin" valueType="num">
                                      <p:cBhvr>
                                        <p:cTn id="150" dur="1750"/>
                                        <p:tgtEl>
                                          <p:spTgt spid="21">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21">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21">
                                            <p:txEl>
                                              <p:pRg st="4" end="4"/>
                                            </p:txEl>
                                          </p:spTgt>
                                        </p:tgtEl>
                                        <p:attrNameLst>
                                          <p:attrName>ppt_w</p:attrName>
                                        </p:attrNameLst>
                                      </p:cBhvr>
                                      <p:tavLst>
                                        <p:tav tm="0">
                                          <p:val>
                                            <p:strVal val="ppt_w"/>
                                          </p:val>
                                        </p:tav>
                                        <p:tav tm="100000">
                                          <p:val>
                                            <p:fltVal val="0"/>
                                          </p:val>
                                        </p:tav>
                                      </p:tavLst>
                                    </p:anim>
                                    <p:anim calcmode="lin" valueType="num">
                                      <p:cBhvr>
                                        <p:cTn id="154" dur="1750"/>
                                        <p:tgtEl>
                                          <p:spTgt spid="21">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21">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21">
                                            <p:txEl>
                                              <p:pRg st="5" end="5"/>
                                            </p:txEl>
                                          </p:spTgt>
                                        </p:tgtEl>
                                        <p:attrNameLst>
                                          <p:attrName>ppt_w</p:attrName>
                                        </p:attrNameLst>
                                      </p:cBhvr>
                                      <p:tavLst>
                                        <p:tav tm="0">
                                          <p:val>
                                            <p:strVal val="ppt_w"/>
                                          </p:val>
                                        </p:tav>
                                        <p:tav tm="100000">
                                          <p:val>
                                            <p:fltVal val="0"/>
                                          </p:val>
                                        </p:tav>
                                      </p:tavLst>
                                    </p:anim>
                                    <p:anim calcmode="lin" valueType="num">
                                      <p:cBhvr>
                                        <p:cTn id="158" dur="1750"/>
                                        <p:tgtEl>
                                          <p:spTgt spid="21">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21">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21">
                                            <p:txEl>
                                              <p:pRg st="6" end="6"/>
                                            </p:txEl>
                                          </p:spTgt>
                                        </p:tgtEl>
                                        <p:attrNameLst>
                                          <p:attrName>ppt_w</p:attrName>
                                        </p:attrNameLst>
                                      </p:cBhvr>
                                      <p:tavLst>
                                        <p:tav tm="0">
                                          <p:val>
                                            <p:strVal val="ppt_w"/>
                                          </p:val>
                                        </p:tav>
                                        <p:tav tm="100000">
                                          <p:val>
                                            <p:fltVal val="0"/>
                                          </p:val>
                                        </p:tav>
                                      </p:tavLst>
                                    </p:anim>
                                    <p:anim calcmode="lin" valueType="num">
                                      <p:cBhvr>
                                        <p:cTn id="162" dur="1750"/>
                                        <p:tgtEl>
                                          <p:spTgt spid="21">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21">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21">
                                            <p:txEl>
                                              <p:pRg st="7" end="7"/>
                                            </p:txEl>
                                          </p:spTgt>
                                        </p:tgtEl>
                                        <p:attrNameLst>
                                          <p:attrName>ppt_w</p:attrName>
                                        </p:attrNameLst>
                                      </p:cBhvr>
                                      <p:tavLst>
                                        <p:tav tm="0">
                                          <p:val>
                                            <p:strVal val="ppt_w"/>
                                          </p:val>
                                        </p:tav>
                                        <p:tav tm="100000">
                                          <p:val>
                                            <p:fltVal val="0"/>
                                          </p:val>
                                        </p:tav>
                                      </p:tavLst>
                                    </p:anim>
                                    <p:anim calcmode="lin" valueType="num">
                                      <p:cBhvr>
                                        <p:cTn id="166" dur="1750"/>
                                        <p:tgtEl>
                                          <p:spTgt spid="21">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21">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21">
                                            <p:txEl>
                                              <p:pRg st="8" end="8"/>
                                            </p:txEl>
                                          </p:spTgt>
                                        </p:tgtEl>
                                        <p:attrNameLst>
                                          <p:attrName>ppt_w</p:attrName>
                                        </p:attrNameLst>
                                      </p:cBhvr>
                                      <p:tavLst>
                                        <p:tav tm="0">
                                          <p:val>
                                            <p:strVal val="ppt_w"/>
                                          </p:val>
                                        </p:tav>
                                        <p:tav tm="100000">
                                          <p:val>
                                            <p:fltVal val="0"/>
                                          </p:val>
                                        </p:tav>
                                      </p:tavLst>
                                    </p:anim>
                                    <p:anim calcmode="lin" valueType="num">
                                      <p:cBhvr>
                                        <p:cTn id="170" dur="1750"/>
                                        <p:tgtEl>
                                          <p:spTgt spid="21">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21">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21">
                                            <p:txEl>
                                              <p:pRg st="9" end="9"/>
                                            </p:txEl>
                                          </p:spTgt>
                                        </p:tgtEl>
                                        <p:attrNameLst>
                                          <p:attrName>ppt_w</p:attrName>
                                        </p:attrNameLst>
                                      </p:cBhvr>
                                      <p:tavLst>
                                        <p:tav tm="0">
                                          <p:val>
                                            <p:strVal val="ppt_w"/>
                                          </p:val>
                                        </p:tav>
                                        <p:tav tm="100000">
                                          <p:val>
                                            <p:fltVal val="0"/>
                                          </p:val>
                                        </p:tav>
                                      </p:tavLst>
                                    </p:anim>
                                    <p:anim calcmode="lin" valueType="num">
                                      <p:cBhvr>
                                        <p:cTn id="174" dur="1750"/>
                                        <p:tgtEl>
                                          <p:spTgt spid="21">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21">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21">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21">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21">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21">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21">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21">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21">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21">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21">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3.88889E-6 3.7037E-6 L -0.13403 0.36921 " pathEditMode="relative" rAng="0" ptsTypes="AA">
                                      <p:cBhvr>
                                        <p:cTn id="189" dur="1750" fill="hold"/>
                                        <p:tgtEl>
                                          <p:spTgt spid="21">
                                            <p:txEl>
                                              <p:pRg st="0" end="0"/>
                                            </p:txEl>
                                          </p:spTgt>
                                        </p:tgtEl>
                                        <p:attrNameLst>
                                          <p:attrName>ppt_x</p:attrName>
                                          <p:attrName>ppt_y</p:attrName>
                                        </p:attrNameLst>
                                      </p:cBhvr>
                                      <p:rCtr x="-6701" y="18449"/>
                                    </p:animMotion>
                                  </p:childTnLst>
                                </p:cTn>
                              </p:par>
                              <p:par>
                                <p:cTn id="190" presetID="0" presetClass="path" presetSubtype="0" accel="50000" decel="50000" fill="hold" nodeType="withEffect">
                                  <p:stCondLst>
                                    <p:cond delay="0"/>
                                  </p:stCondLst>
                                  <p:childTnLst>
                                    <p:animMotion origin="layout" path="M -1.11111E-6 -2.96296E-6 L -0.21441 0.30255 " pathEditMode="relative" rAng="0" ptsTypes="AA">
                                      <p:cBhvr>
                                        <p:cTn id="191" dur="1750" fill="hold"/>
                                        <p:tgtEl>
                                          <p:spTgt spid="21">
                                            <p:txEl>
                                              <p:pRg st="1" end="1"/>
                                            </p:txEl>
                                          </p:spTgt>
                                        </p:tgtEl>
                                        <p:attrNameLst>
                                          <p:attrName>ppt_x</p:attrName>
                                          <p:attrName>ppt_y</p:attrName>
                                        </p:attrNameLst>
                                      </p:cBhvr>
                                      <p:rCtr x="-10729" y="15116"/>
                                    </p:animMotion>
                                  </p:childTnLst>
                                </p:cTn>
                              </p:par>
                              <p:par>
                                <p:cTn id="192" presetID="0" presetClass="path" presetSubtype="0" accel="50000" decel="50000" fill="hold" nodeType="withEffect">
                                  <p:stCondLst>
                                    <p:cond delay="0"/>
                                  </p:stCondLst>
                                  <p:childTnLst>
                                    <p:animMotion origin="layout" path="M 3.05556E-6 0.00023 L -0.20834 0.23056 " pathEditMode="relative" rAng="0" ptsTypes="AA">
                                      <p:cBhvr>
                                        <p:cTn id="193" dur="1750" fill="hold"/>
                                        <p:tgtEl>
                                          <p:spTgt spid="21">
                                            <p:txEl>
                                              <p:pRg st="2" end="2"/>
                                            </p:txEl>
                                          </p:spTgt>
                                        </p:tgtEl>
                                        <p:attrNameLst>
                                          <p:attrName>ppt_x</p:attrName>
                                          <p:attrName>ppt_y</p:attrName>
                                        </p:attrNameLst>
                                      </p:cBhvr>
                                      <p:rCtr x="-10417" y="11505"/>
                                    </p:animMotion>
                                  </p:childTnLst>
                                </p:cTn>
                              </p:par>
                              <p:par>
                                <p:cTn id="194" presetID="0" presetClass="path" presetSubtype="0" accel="50000" decel="50000" fill="hold" nodeType="withEffect">
                                  <p:stCondLst>
                                    <p:cond delay="0"/>
                                  </p:stCondLst>
                                  <p:childTnLst>
                                    <p:animMotion origin="layout" path="M -8.33333E-7 0.00023 L -0.16007 0.15718 " pathEditMode="relative" rAng="0" ptsTypes="AA">
                                      <p:cBhvr>
                                        <p:cTn id="195" dur="1750" fill="hold"/>
                                        <p:tgtEl>
                                          <p:spTgt spid="21">
                                            <p:txEl>
                                              <p:pRg st="3" end="3"/>
                                            </p:txEl>
                                          </p:spTgt>
                                        </p:tgtEl>
                                        <p:attrNameLst>
                                          <p:attrName>ppt_x</p:attrName>
                                          <p:attrName>ppt_y</p:attrName>
                                        </p:attrNameLst>
                                      </p:cBhvr>
                                      <p:rCtr x="-8003" y="7847"/>
                                    </p:animMotion>
                                  </p:childTnLst>
                                </p:cTn>
                              </p:par>
                              <p:par>
                                <p:cTn id="196" presetID="0" presetClass="path" presetSubtype="0" accel="50000" decel="50000" fill="hold" nodeType="withEffect">
                                  <p:stCondLst>
                                    <p:cond delay="0"/>
                                  </p:stCondLst>
                                  <p:childTnLst>
                                    <p:animMotion origin="layout" path="M 4.16667E-6 0.00069 L -0.04844 0.08727 " pathEditMode="relative" rAng="0" ptsTypes="AA">
                                      <p:cBhvr>
                                        <p:cTn id="197" dur="1750" fill="hold"/>
                                        <p:tgtEl>
                                          <p:spTgt spid="21">
                                            <p:txEl>
                                              <p:pRg st="4" end="4"/>
                                            </p:txEl>
                                          </p:spTgt>
                                        </p:tgtEl>
                                        <p:attrNameLst>
                                          <p:attrName>ppt_x</p:attrName>
                                          <p:attrName>ppt_y</p:attrName>
                                        </p:attrNameLst>
                                      </p:cBhvr>
                                      <p:rCtr x="-2431" y="4329"/>
                                    </p:animMotion>
                                  </p:childTnLst>
                                </p:cTn>
                              </p:par>
                              <p:par>
                                <p:cTn id="198" presetID="0" presetClass="path" presetSubtype="0" accel="50000" decel="50000" fill="hold" nodeType="withEffect">
                                  <p:stCondLst>
                                    <p:cond delay="0"/>
                                  </p:stCondLst>
                                  <p:childTnLst>
                                    <p:animMotion origin="layout" path="M -3.61111E-6 0.00046 L -0.11493 0.00764 " pathEditMode="relative" rAng="0" ptsTypes="AA">
                                      <p:cBhvr>
                                        <p:cTn id="199" dur="1750" fill="hold"/>
                                        <p:tgtEl>
                                          <p:spTgt spid="21">
                                            <p:txEl>
                                              <p:pRg st="5" end="5"/>
                                            </p:txEl>
                                          </p:spTgt>
                                        </p:tgtEl>
                                        <p:attrNameLst>
                                          <p:attrName>ppt_x</p:attrName>
                                          <p:attrName>ppt_y</p:attrName>
                                        </p:attrNameLst>
                                      </p:cBhvr>
                                      <p:rCtr x="-5747" y="347"/>
                                    </p:animMotion>
                                  </p:childTnLst>
                                </p:cTn>
                              </p:par>
                              <p:par>
                                <p:cTn id="200" presetID="0" presetClass="path" presetSubtype="0" accel="50000" decel="50000" fill="hold" nodeType="withEffect">
                                  <p:stCondLst>
                                    <p:cond delay="0"/>
                                  </p:stCondLst>
                                  <p:childTnLst>
                                    <p:animMotion origin="layout" path="M -8.33333E-7 0.00046 L 0.01962 -0.07014 " pathEditMode="relative" rAng="0" ptsTypes="AA">
                                      <p:cBhvr>
                                        <p:cTn id="201" dur="1750" fill="hold"/>
                                        <p:tgtEl>
                                          <p:spTgt spid="21">
                                            <p:txEl>
                                              <p:pRg st="6" end="6"/>
                                            </p:txEl>
                                          </p:spTgt>
                                        </p:tgtEl>
                                        <p:attrNameLst>
                                          <p:attrName>ppt_x</p:attrName>
                                          <p:attrName>ppt_y</p:attrName>
                                        </p:attrNameLst>
                                      </p:cBhvr>
                                      <p:rCtr x="972" y="-3542"/>
                                    </p:animMotion>
                                  </p:childTnLst>
                                </p:cTn>
                              </p:par>
                              <p:par>
                                <p:cTn id="202" presetID="0" presetClass="path" presetSubtype="0" accel="50000" decel="50000" fill="hold" nodeType="withEffect">
                                  <p:stCondLst>
                                    <p:cond delay="0"/>
                                  </p:stCondLst>
                                  <p:childTnLst>
                                    <p:animMotion origin="layout" path="M 2.5E-6 0.00023 L -0.06424 -0.13611 " pathEditMode="relative" rAng="0" ptsTypes="AA">
                                      <p:cBhvr>
                                        <p:cTn id="203" dur="1750" fill="hold"/>
                                        <p:tgtEl>
                                          <p:spTgt spid="21">
                                            <p:txEl>
                                              <p:pRg st="7" end="7"/>
                                            </p:txEl>
                                          </p:spTgt>
                                        </p:tgtEl>
                                        <p:attrNameLst>
                                          <p:attrName>ppt_x</p:attrName>
                                          <p:attrName>ppt_y</p:attrName>
                                        </p:attrNameLst>
                                      </p:cBhvr>
                                      <p:rCtr x="-3212" y="-6829"/>
                                    </p:animMotion>
                                  </p:childTnLst>
                                </p:cTn>
                              </p:par>
                              <p:par>
                                <p:cTn id="204" presetID="0" presetClass="path" presetSubtype="0" accel="50000" decel="50000" fill="hold" nodeType="withEffect">
                                  <p:stCondLst>
                                    <p:cond delay="0"/>
                                  </p:stCondLst>
                                  <p:childTnLst>
                                    <p:animMotion origin="layout" path="M -2.22222E-6 0.00069 L -0.08021 -0.21412 " pathEditMode="relative" rAng="0" ptsTypes="AA">
                                      <p:cBhvr>
                                        <p:cTn id="205" dur="1750" fill="hold"/>
                                        <p:tgtEl>
                                          <p:spTgt spid="21">
                                            <p:txEl>
                                              <p:pRg st="8" end="8"/>
                                            </p:txEl>
                                          </p:spTgt>
                                        </p:tgtEl>
                                        <p:attrNameLst>
                                          <p:attrName>ppt_x</p:attrName>
                                          <p:attrName>ppt_y</p:attrName>
                                        </p:attrNameLst>
                                      </p:cBhvr>
                                      <p:rCtr x="-4010" y="-10741"/>
                                    </p:animMotion>
                                  </p:childTnLst>
                                </p:cTn>
                              </p:par>
                              <p:par>
                                <p:cTn id="206" presetID="0" presetClass="path" presetSubtype="0" accel="50000" decel="50000" fill="hold" nodeType="withEffect">
                                  <p:stCondLst>
                                    <p:cond delay="0"/>
                                  </p:stCondLst>
                                  <p:childTnLst>
                                    <p:animMotion origin="layout" path="M 3.88889E-6 0.00023 L -0.12101 -0.28264 " pathEditMode="relative" rAng="0" ptsTypes="AA">
                                      <p:cBhvr>
                                        <p:cTn id="207" dur="1750" fill="hold"/>
                                        <p:tgtEl>
                                          <p:spTgt spid="21">
                                            <p:txEl>
                                              <p:pRg st="9" end="9"/>
                                            </p:txEl>
                                          </p:spTgt>
                                        </p:tgtEl>
                                        <p:attrNameLst>
                                          <p:attrName>ppt_x</p:attrName>
                                          <p:attrName>ppt_y</p:attrName>
                                        </p:attrNameLst>
                                      </p:cBhvr>
                                      <p:rCtr x="-6059" y="-14144"/>
                                    </p:animMotion>
                                  </p:childTnLst>
                                </p:cTn>
                              </p:par>
                              <p:par>
                                <p:cTn id="208" presetID="0" presetClass="path" presetSubtype="0" accel="50000" decel="50000" fill="hold" nodeType="withEffect">
                                  <p:stCondLst>
                                    <p:cond delay="0"/>
                                  </p:stCondLst>
                                  <p:childTnLst>
                                    <p:animMotion origin="layout" path="M 3.88889E-6 0.00023 L -0.104 -0.35741 " pathEditMode="relative" rAng="0" ptsTypes="AA">
                                      <p:cBhvr>
                                        <p:cTn id="209" dur="1750" fill="hold"/>
                                        <p:tgtEl>
                                          <p:spTgt spid="21">
                                            <p:txEl>
                                              <p:pRg st="10" end="10"/>
                                            </p:txEl>
                                          </p:spTgt>
                                        </p:tgtEl>
                                        <p:attrNameLst>
                                          <p:attrName>ppt_x</p:attrName>
                                          <p:attrName>ppt_y</p:attrName>
                                        </p:attrNameLst>
                                      </p:cBhvr>
                                      <p:rCtr x="-5208" y="-17894"/>
                                    </p:animMotion>
                                  </p:childTnLst>
                                </p:cTn>
                              </p:par>
                              <p:par>
                                <p:cTn id="210" presetID="0" presetClass="path" presetSubtype="0" accel="50000" decel="50000" fill="hold" nodeType="withEffect">
                                  <p:stCondLst>
                                    <p:cond delay="0"/>
                                  </p:stCondLst>
                                  <p:childTnLst>
                                    <p:animMotion origin="layout" path="M 2.77778E-6 0.00069 L -0.1349 -0.43403 " pathEditMode="relative" rAng="0" ptsTypes="AA">
                                      <p:cBhvr>
                                        <p:cTn id="211" dur="1750" fill="hold"/>
                                        <p:tgtEl>
                                          <p:spTgt spid="21">
                                            <p:txEl>
                                              <p:pRg st="11" end="11"/>
                                            </p:txEl>
                                          </p:spTgt>
                                        </p:tgtEl>
                                        <p:attrNameLst>
                                          <p:attrName>ppt_x</p:attrName>
                                          <p:attrName>ppt_y</p:attrName>
                                        </p:attrNameLst>
                                      </p:cBhvr>
                                      <p:rCtr x="-6753" y="-21736"/>
                                    </p:animMotion>
                                  </p:childTnLst>
                                </p:cTn>
                              </p:par>
                              <p:par>
                                <p:cTn id="212" presetID="0" presetClass="path" presetSubtype="0" accel="50000" decel="50000" fill="hold" nodeType="withEffect">
                                  <p:stCondLst>
                                    <p:cond delay="0"/>
                                  </p:stCondLst>
                                  <p:childTnLst>
                                    <p:animMotion origin="layout" path="M -8.33333E-7 0.00046 L -0.19253 -0.50579 " pathEditMode="relative" rAng="0" ptsTypes="AA">
                                      <p:cBhvr>
                                        <p:cTn id="213" dur="1750" fill="hold"/>
                                        <p:tgtEl>
                                          <p:spTgt spid="21">
                                            <p:txEl>
                                              <p:pRg st="12" end="12"/>
                                            </p:txEl>
                                          </p:spTgt>
                                        </p:tgtEl>
                                        <p:attrNameLst>
                                          <p:attrName>ppt_x</p:attrName>
                                          <p:attrName>ppt_y</p:attrName>
                                        </p:attrNameLst>
                                      </p:cBhvr>
                                      <p:rCtr x="-9635" y="-25324"/>
                                    </p:animMotion>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20"/>
                                        </p:tgtEl>
                                        <p:attrNameLst>
                                          <p:attrName>style.visibility</p:attrName>
                                        </p:attrNameLst>
                                      </p:cBhvr>
                                      <p:to>
                                        <p:strVal val="visible"/>
                                      </p:to>
                                    </p:set>
                                    <p:anim calcmode="lin" valueType="num">
                                      <p:cBhvr additive="base">
                                        <p:cTn id="218" dur="500" fill="hold"/>
                                        <p:tgtEl>
                                          <p:spTgt spid="20"/>
                                        </p:tgtEl>
                                        <p:attrNameLst>
                                          <p:attrName>ppt_x</p:attrName>
                                        </p:attrNameLst>
                                      </p:cBhvr>
                                      <p:tavLst>
                                        <p:tav tm="0">
                                          <p:val>
                                            <p:strVal val="#ppt_x"/>
                                          </p:val>
                                        </p:tav>
                                        <p:tav tm="100000">
                                          <p:val>
                                            <p:strVal val="#ppt_x"/>
                                          </p:val>
                                        </p:tav>
                                      </p:tavLst>
                                    </p:anim>
                                    <p:anim calcmode="lin" valueType="num">
                                      <p:cBhvr additive="base">
                                        <p:cTn id="2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1" grpId="1" uiExpand="1" build="allAtOnce"/>
      <p:bldP spid="22" grpId="0"/>
      <p:bldP spid="2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183A5B-FD28-4E3E-A17A-1B2B729124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885"/>
          <a:stretch/>
        </p:blipFill>
        <p:spPr>
          <a:xfrm>
            <a:off x="4190505" y="0"/>
            <a:ext cx="2161309" cy="1620982"/>
          </a:xfrm>
          <a:prstGeom prst="rect">
            <a:avLst/>
          </a:prstGeom>
        </p:spPr>
      </p:pic>
      <p:pic>
        <p:nvPicPr>
          <p:cNvPr id="5" name="Picture 3" descr="understanding-photosynthesis92">
            <a:extLst>
              <a:ext uri="{FF2B5EF4-FFF2-40B4-BE49-F238E27FC236}">
                <a16:creationId xmlns:a16="http://schemas.microsoft.com/office/drawing/2014/main" id="{DFA5FBB0-EF99-414F-85FF-9F507BE533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5415191"/>
            <a:ext cx="2171700" cy="144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hand-reaching-out">
            <a:extLst>
              <a:ext uri="{FF2B5EF4-FFF2-40B4-BE49-F238E27FC236}">
                <a16:creationId xmlns:a16="http://schemas.microsoft.com/office/drawing/2014/main" id="{13ACE670-96A0-4E3C-A339-E413B63DB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045" y="2754351"/>
            <a:ext cx="2009688" cy="160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1010645">
            <a:extLst>
              <a:ext uri="{FF2B5EF4-FFF2-40B4-BE49-F238E27FC236}">
                <a16:creationId xmlns:a16="http://schemas.microsoft.com/office/drawing/2014/main" id="{5FB5A109-7EDD-4983-BC91-8E54930591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079" y="1442889"/>
            <a:ext cx="1872867" cy="1404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reaching-hand1">
            <a:extLst>
              <a:ext uri="{FF2B5EF4-FFF2-40B4-BE49-F238E27FC236}">
                <a16:creationId xmlns:a16="http://schemas.microsoft.com/office/drawing/2014/main" id="{A49A15BD-DD75-4276-9083-5F80B3D420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11"/>
          <a:stretch/>
        </p:blipFill>
        <p:spPr bwMode="auto">
          <a:xfrm>
            <a:off x="0" y="4946573"/>
            <a:ext cx="2538579" cy="1911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elping-Hand">
            <a:extLst>
              <a:ext uri="{FF2B5EF4-FFF2-40B4-BE49-F238E27FC236}">
                <a16:creationId xmlns:a16="http://schemas.microsoft.com/office/drawing/2014/main" id="{4B1B5623-17D6-42F0-AE51-726E086C88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68609"/>
            <a:ext cx="2237014" cy="14913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37e5fb19590efd0603c6424443d6d25a">
            <a:extLst>
              <a:ext uri="{FF2B5EF4-FFF2-40B4-BE49-F238E27FC236}">
                <a16:creationId xmlns:a16="http://schemas.microsoft.com/office/drawing/2014/main" id="{4FC6F830-D09A-4DDA-8FFE-5545017413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1779798"/>
            <a:ext cx="2386361" cy="171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300_949025">
            <a:extLst>
              <a:ext uri="{FF2B5EF4-FFF2-40B4-BE49-F238E27FC236}">
                <a16:creationId xmlns:a16="http://schemas.microsoft.com/office/drawing/2014/main" id="{1EDBE1CA-4DB3-4EDB-A653-E4B38AA2F1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867" b="6044"/>
          <a:stretch/>
        </p:blipFill>
        <p:spPr bwMode="auto">
          <a:xfrm>
            <a:off x="2367642" y="0"/>
            <a:ext cx="2184633" cy="1460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roger-falcon-sunset">
            <a:extLst>
              <a:ext uri="{FF2B5EF4-FFF2-40B4-BE49-F238E27FC236}">
                <a16:creationId xmlns:a16="http://schemas.microsoft.com/office/drawing/2014/main" id="{49722CE2-D48C-4458-ABE4-D1A55D5FD3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404712" cy="179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un-moon-clouds-sky-stars-eclipse">
            <a:extLst>
              <a:ext uri="{FF2B5EF4-FFF2-40B4-BE49-F238E27FC236}">
                <a16:creationId xmlns:a16="http://schemas.microsoft.com/office/drawing/2014/main" id="{3B69A26E-056D-47BD-B23C-40EE2E3456AC}"/>
              </a:ext>
            </a:extLst>
          </p:cNvPr>
          <p:cNvPicPr>
            <a:picLocks noGrp="1" noChangeAspect="1" noChangeArrowheads="1"/>
          </p:cNvPicPr>
          <p:nvPr>
            <p:ph idx="1"/>
          </p:nvPr>
        </p:nvPicPr>
        <p:blipFill rotWithShape="1">
          <a:blip r:embed="rId11" cstate="print">
            <a:extLst>
              <a:ext uri="{28A0092B-C50C-407E-A947-70E740481C1C}">
                <a14:useLocalDpi xmlns:a14="http://schemas.microsoft.com/office/drawing/2010/main" val="0"/>
              </a:ext>
            </a:extLst>
          </a:blip>
          <a:srcRect l="16126" r="20717"/>
          <a:stretch/>
        </p:blipFill>
        <p:spPr>
          <a:xfrm>
            <a:off x="6351741" y="0"/>
            <a:ext cx="2792260" cy="248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3" descr="best-nature-photographs-of-2012photos-i-like--best-nature-pictures-of-2012-s1wu5ovo">
            <a:extLst>
              <a:ext uri="{FF2B5EF4-FFF2-40B4-BE49-F238E27FC236}">
                <a16:creationId xmlns:a16="http://schemas.microsoft.com/office/drawing/2014/main" id="{DA24555D-08F8-4378-8666-F13B1570B5E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1763"/>
          <a:stretch/>
        </p:blipFill>
        <p:spPr bwMode="auto">
          <a:xfrm>
            <a:off x="5460493" y="1387929"/>
            <a:ext cx="1916701" cy="14302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ache_2876163404">
            <a:extLst>
              <a:ext uri="{FF2B5EF4-FFF2-40B4-BE49-F238E27FC236}">
                <a16:creationId xmlns:a16="http://schemas.microsoft.com/office/drawing/2014/main" id="{EA3B517E-05C3-45F6-970E-6621B92AD2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2997" y="2464434"/>
            <a:ext cx="1961003" cy="14707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jesus-on-cross">
            <a:extLst>
              <a:ext uri="{FF2B5EF4-FFF2-40B4-BE49-F238E27FC236}">
                <a16:creationId xmlns:a16="http://schemas.microsoft.com/office/drawing/2014/main" id="{6D60E2AB-D46B-4882-996E-2AE9814BD0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7998" y="2805920"/>
            <a:ext cx="3272028" cy="2157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ow-receive-holy-spirit1">
            <a:extLst>
              <a:ext uri="{FF2B5EF4-FFF2-40B4-BE49-F238E27FC236}">
                <a16:creationId xmlns:a16="http://schemas.microsoft.com/office/drawing/2014/main" id="{1D9710B6-C19F-469F-BAB4-C7CAFDD327C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84813" y="4300349"/>
            <a:ext cx="2146716" cy="12187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imagesCAFXLOBB">
            <a:extLst>
              <a:ext uri="{FF2B5EF4-FFF2-40B4-BE49-F238E27FC236}">
                <a16:creationId xmlns:a16="http://schemas.microsoft.com/office/drawing/2014/main" id="{08AB84F9-7FC6-4AA4-8A47-483A350659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26217" y="3901219"/>
            <a:ext cx="1817783" cy="1529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1012880_large">
            <a:extLst>
              <a:ext uri="{FF2B5EF4-FFF2-40B4-BE49-F238E27FC236}">
                <a16:creationId xmlns:a16="http://schemas.microsoft.com/office/drawing/2014/main" id="{CB65C456-77CA-470F-B51B-0985E5871E14}"/>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5145" y="2634576"/>
            <a:ext cx="3257584" cy="19658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holy-spirit-power">
            <a:extLst>
              <a:ext uri="{FF2B5EF4-FFF2-40B4-BE49-F238E27FC236}">
                <a16:creationId xmlns:a16="http://schemas.microsoft.com/office/drawing/2014/main" id="{EE445F03-7AA4-4F49-BDB7-6BD95569F61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90715" y="5511188"/>
            <a:ext cx="1795749" cy="13468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tumblr_n3cakw9woX1tq11emo1_1280">
            <a:extLst>
              <a:ext uri="{FF2B5EF4-FFF2-40B4-BE49-F238E27FC236}">
                <a16:creationId xmlns:a16="http://schemas.microsoft.com/office/drawing/2014/main" id="{E98BDC18-9C0C-495A-A00C-6BE054010108}"/>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13669"/>
          <a:stretch/>
        </p:blipFill>
        <p:spPr bwMode="auto">
          <a:xfrm>
            <a:off x="2214939" y="1408709"/>
            <a:ext cx="1917674" cy="1444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F6C3001-0564-4B01-81C6-CC27C107E57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2021" y="4845880"/>
            <a:ext cx="2670464" cy="2012120"/>
          </a:xfrm>
          <a:prstGeom prst="rect">
            <a:avLst/>
          </a:prstGeom>
        </p:spPr>
      </p:pic>
    </p:spTree>
    <p:extLst>
      <p:ext uri="{BB962C8B-B14F-4D97-AF65-F5344CB8AC3E}">
        <p14:creationId xmlns:p14="http://schemas.microsoft.com/office/powerpoint/2010/main" val="423384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609600"/>
            <a:ext cx="7772400" cy="5334000"/>
          </a:xfrm>
        </p:spPr>
        <p:txBody>
          <a:bodyPr/>
          <a:lstStyle/>
          <a:p>
            <a:endParaRPr lang="en-US" alt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609600" y="570039"/>
            <a:ext cx="8001000" cy="6481635"/>
          </a:xfrm>
          <a:custGeom>
            <a:avLst/>
            <a:gdLst>
              <a:gd name="connsiteX0" fmla="*/ 3307080 w 4572000"/>
              <a:gd name="connsiteY0" fmla="*/ 3418840 h 3743960"/>
              <a:gd name="connsiteX1" fmla="*/ 3190240 w 4572000"/>
              <a:gd name="connsiteY1" fmla="*/ 3423920 h 3743960"/>
              <a:gd name="connsiteX2" fmla="*/ 3068320 w 4572000"/>
              <a:gd name="connsiteY2" fmla="*/ 3388360 h 3743960"/>
              <a:gd name="connsiteX3" fmla="*/ 3068320 w 4572000"/>
              <a:gd name="connsiteY3" fmla="*/ 3302000 h 3743960"/>
              <a:gd name="connsiteX4" fmla="*/ 2992120 w 4572000"/>
              <a:gd name="connsiteY4" fmla="*/ 3307080 h 3743960"/>
              <a:gd name="connsiteX5" fmla="*/ 2621280 w 4572000"/>
              <a:gd name="connsiteY5" fmla="*/ 3134360 h 3743960"/>
              <a:gd name="connsiteX6" fmla="*/ 2600960 w 4572000"/>
              <a:gd name="connsiteY6" fmla="*/ 3175000 h 3743960"/>
              <a:gd name="connsiteX7" fmla="*/ 2026920 w 4572000"/>
              <a:gd name="connsiteY7" fmla="*/ 2839720 h 3743960"/>
              <a:gd name="connsiteX8" fmla="*/ 2047240 w 4572000"/>
              <a:gd name="connsiteY8" fmla="*/ 2783840 h 3743960"/>
              <a:gd name="connsiteX9" fmla="*/ 279400 w 4572000"/>
              <a:gd name="connsiteY9" fmla="*/ 1798320 h 3743960"/>
              <a:gd name="connsiteX10" fmla="*/ 264160 w 4572000"/>
              <a:gd name="connsiteY10" fmla="*/ 1808480 h 3743960"/>
              <a:gd name="connsiteX11" fmla="*/ 50800 w 4572000"/>
              <a:gd name="connsiteY11" fmla="*/ 1676400 h 3743960"/>
              <a:gd name="connsiteX12" fmla="*/ 66040 w 4572000"/>
              <a:gd name="connsiteY12" fmla="*/ 1432560 h 3743960"/>
              <a:gd name="connsiteX13" fmla="*/ 50800 w 4572000"/>
              <a:gd name="connsiteY13" fmla="*/ 1264920 h 3743960"/>
              <a:gd name="connsiteX14" fmla="*/ 35560 w 4572000"/>
              <a:gd name="connsiteY14" fmla="*/ 1148080 h 3743960"/>
              <a:gd name="connsiteX15" fmla="*/ 0 w 4572000"/>
              <a:gd name="connsiteY15" fmla="*/ 1046480 h 3743960"/>
              <a:gd name="connsiteX16" fmla="*/ 25400 w 4572000"/>
              <a:gd name="connsiteY16" fmla="*/ 939800 h 3743960"/>
              <a:gd name="connsiteX17" fmla="*/ 55880 w 4572000"/>
              <a:gd name="connsiteY17" fmla="*/ 934720 h 3743960"/>
              <a:gd name="connsiteX18" fmla="*/ 71120 w 4572000"/>
              <a:gd name="connsiteY18" fmla="*/ 894080 h 3743960"/>
              <a:gd name="connsiteX19" fmla="*/ 45720 w 4572000"/>
              <a:gd name="connsiteY19" fmla="*/ 843280 h 3743960"/>
              <a:gd name="connsiteX20" fmla="*/ 325120 w 4572000"/>
              <a:gd name="connsiteY20" fmla="*/ 731520 h 3743960"/>
              <a:gd name="connsiteX21" fmla="*/ 675640 w 4572000"/>
              <a:gd name="connsiteY21" fmla="*/ 574040 h 3743960"/>
              <a:gd name="connsiteX22" fmla="*/ 792480 w 4572000"/>
              <a:gd name="connsiteY22" fmla="*/ 502920 h 3743960"/>
              <a:gd name="connsiteX23" fmla="*/ 670560 w 4572000"/>
              <a:gd name="connsiteY23" fmla="*/ 441960 h 3743960"/>
              <a:gd name="connsiteX24" fmla="*/ 706120 w 4572000"/>
              <a:gd name="connsiteY24" fmla="*/ 391160 h 3743960"/>
              <a:gd name="connsiteX25" fmla="*/ 751840 w 4572000"/>
              <a:gd name="connsiteY25" fmla="*/ 401320 h 3743960"/>
              <a:gd name="connsiteX26" fmla="*/ 782320 w 4572000"/>
              <a:gd name="connsiteY26" fmla="*/ 416560 h 3743960"/>
              <a:gd name="connsiteX27" fmla="*/ 812800 w 4572000"/>
              <a:gd name="connsiteY27" fmla="*/ 447040 h 3743960"/>
              <a:gd name="connsiteX28" fmla="*/ 843280 w 4572000"/>
              <a:gd name="connsiteY28" fmla="*/ 431800 h 3743960"/>
              <a:gd name="connsiteX29" fmla="*/ 965200 w 4572000"/>
              <a:gd name="connsiteY29" fmla="*/ 386080 h 3743960"/>
              <a:gd name="connsiteX30" fmla="*/ 1031240 w 4572000"/>
              <a:gd name="connsiteY30" fmla="*/ 350520 h 3743960"/>
              <a:gd name="connsiteX31" fmla="*/ 1056640 w 4572000"/>
              <a:gd name="connsiteY31" fmla="*/ 294640 h 3743960"/>
              <a:gd name="connsiteX32" fmla="*/ 1132840 w 4572000"/>
              <a:gd name="connsiteY32" fmla="*/ 213360 h 3743960"/>
              <a:gd name="connsiteX33" fmla="*/ 1295400 w 4572000"/>
              <a:gd name="connsiteY33" fmla="*/ 116840 h 3743960"/>
              <a:gd name="connsiteX34" fmla="*/ 1513840 w 4572000"/>
              <a:gd name="connsiteY34" fmla="*/ 15240 h 3743960"/>
              <a:gd name="connsiteX35" fmla="*/ 1590040 w 4572000"/>
              <a:gd name="connsiteY35" fmla="*/ 0 h 3743960"/>
              <a:gd name="connsiteX36" fmla="*/ 1681480 w 4572000"/>
              <a:gd name="connsiteY36" fmla="*/ 5080 h 3743960"/>
              <a:gd name="connsiteX37" fmla="*/ 1701800 w 4572000"/>
              <a:gd name="connsiteY37" fmla="*/ 20320 h 3743960"/>
              <a:gd name="connsiteX38" fmla="*/ 1793240 w 4572000"/>
              <a:gd name="connsiteY38" fmla="*/ 30480 h 3743960"/>
              <a:gd name="connsiteX39" fmla="*/ 1849120 w 4572000"/>
              <a:gd name="connsiteY39" fmla="*/ 25400 h 3743960"/>
              <a:gd name="connsiteX40" fmla="*/ 2392680 w 4572000"/>
              <a:gd name="connsiteY40" fmla="*/ 304800 h 3743960"/>
              <a:gd name="connsiteX41" fmla="*/ 2545080 w 4572000"/>
              <a:gd name="connsiteY41" fmla="*/ 375920 h 3743960"/>
              <a:gd name="connsiteX42" fmla="*/ 3063240 w 4572000"/>
              <a:gd name="connsiteY42" fmla="*/ 599440 h 3743960"/>
              <a:gd name="connsiteX43" fmla="*/ 3647440 w 4572000"/>
              <a:gd name="connsiteY43" fmla="*/ 802640 h 3743960"/>
              <a:gd name="connsiteX44" fmla="*/ 3957320 w 4572000"/>
              <a:gd name="connsiteY44" fmla="*/ 919480 h 3743960"/>
              <a:gd name="connsiteX45" fmla="*/ 4516120 w 4572000"/>
              <a:gd name="connsiteY45" fmla="*/ 1087120 h 3743960"/>
              <a:gd name="connsiteX46" fmla="*/ 4541520 w 4572000"/>
              <a:gd name="connsiteY46" fmla="*/ 1102360 h 3743960"/>
              <a:gd name="connsiteX47" fmla="*/ 4485640 w 4572000"/>
              <a:gd name="connsiteY47" fmla="*/ 1158240 h 3743960"/>
              <a:gd name="connsiteX48" fmla="*/ 4561840 w 4572000"/>
              <a:gd name="connsiteY48" fmla="*/ 1198880 h 3743960"/>
              <a:gd name="connsiteX49" fmla="*/ 4572000 w 4572000"/>
              <a:gd name="connsiteY49" fmla="*/ 1275080 h 3743960"/>
              <a:gd name="connsiteX50" fmla="*/ 4546600 w 4572000"/>
              <a:gd name="connsiteY50" fmla="*/ 1361440 h 3743960"/>
              <a:gd name="connsiteX51" fmla="*/ 4531360 w 4572000"/>
              <a:gd name="connsiteY51" fmla="*/ 1432560 h 3743960"/>
              <a:gd name="connsiteX52" fmla="*/ 4485640 w 4572000"/>
              <a:gd name="connsiteY52" fmla="*/ 1468120 h 3743960"/>
              <a:gd name="connsiteX53" fmla="*/ 4439920 w 4572000"/>
              <a:gd name="connsiteY53" fmla="*/ 1534160 h 3743960"/>
              <a:gd name="connsiteX54" fmla="*/ 4368800 w 4572000"/>
              <a:gd name="connsiteY54" fmla="*/ 1569720 h 3743960"/>
              <a:gd name="connsiteX55" fmla="*/ 4328160 w 4572000"/>
              <a:gd name="connsiteY55" fmla="*/ 1615440 h 3743960"/>
              <a:gd name="connsiteX56" fmla="*/ 4323080 w 4572000"/>
              <a:gd name="connsiteY56" fmla="*/ 1656080 h 3743960"/>
              <a:gd name="connsiteX57" fmla="*/ 4343400 w 4572000"/>
              <a:gd name="connsiteY57" fmla="*/ 1686560 h 3743960"/>
              <a:gd name="connsiteX58" fmla="*/ 4439920 w 4572000"/>
              <a:gd name="connsiteY58" fmla="*/ 1793240 h 3743960"/>
              <a:gd name="connsiteX59" fmla="*/ 4480560 w 4572000"/>
              <a:gd name="connsiteY59" fmla="*/ 1864360 h 3743960"/>
              <a:gd name="connsiteX60" fmla="*/ 4505960 w 4572000"/>
              <a:gd name="connsiteY60" fmla="*/ 1920240 h 3743960"/>
              <a:gd name="connsiteX61" fmla="*/ 4485640 w 4572000"/>
              <a:gd name="connsiteY61" fmla="*/ 2037080 h 3743960"/>
              <a:gd name="connsiteX62" fmla="*/ 4414520 w 4572000"/>
              <a:gd name="connsiteY62" fmla="*/ 2143760 h 3743960"/>
              <a:gd name="connsiteX63" fmla="*/ 4323080 w 4572000"/>
              <a:gd name="connsiteY63" fmla="*/ 2260600 h 3743960"/>
              <a:gd name="connsiteX64" fmla="*/ 4206240 w 4572000"/>
              <a:gd name="connsiteY64" fmla="*/ 2357120 h 3743960"/>
              <a:gd name="connsiteX65" fmla="*/ 4185920 w 4572000"/>
              <a:gd name="connsiteY65" fmla="*/ 2362200 h 3743960"/>
              <a:gd name="connsiteX66" fmla="*/ 4074160 w 4572000"/>
              <a:gd name="connsiteY66" fmla="*/ 2606040 h 3743960"/>
              <a:gd name="connsiteX67" fmla="*/ 3926840 w 4572000"/>
              <a:gd name="connsiteY67" fmla="*/ 2783840 h 3743960"/>
              <a:gd name="connsiteX68" fmla="*/ 3779520 w 4572000"/>
              <a:gd name="connsiteY68" fmla="*/ 2987040 h 3743960"/>
              <a:gd name="connsiteX69" fmla="*/ 3779520 w 4572000"/>
              <a:gd name="connsiteY69" fmla="*/ 2992120 h 3743960"/>
              <a:gd name="connsiteX70" fmla="*/ 3916680 w 4572000"/>
              <a:gd name="connsiteY70" fmla="*/ 3053080 h 3743960"/>
              <a:gd name="connsiteX71" fmla="*/ 3870960 w 4572000"/>
              <a:gd name="connsiteY71" fmla="*/ 3103880 h 3743960"/>
              <a:gd name="connsiteX72" fmla="*/ 3926840 w 4572000"/>
              <a:gd name="connsiteY72" fmla="*/ 3180080 h 3743960"/>
              <a:gd name="connsiteX73" fmla="*/ 3881120 w 4572000"/>
              <a:gd name="connsiteY73" fmla="*/ 3195320 h 3743960"/>
              <a:gd name="connsiteX74" fmla="*/ 3718560 w 4572000"/>
              <a:gd name="connsiteY74" fmla="*/ 3093720 h 3743960"/>
              <a:gd name="connsiteX75" fmla="*/ 3698240 w 4572000"/>
              <a:gd name="connsiteY75" fmla="*/ 3169920 h 3743960"/>
              <a:gd name="connsiteX76" fmla="*/ 3698240 w 4572000"/>
              <a:gd name="connsiteY76" fmla="*/ 3205480 h 3743960"/>
              <a:gd name="connsiteX77" fmla="*/ 3891280 w 4572000"/>
              <a:gd name="connsiteY77" fmla="*/ 3398520 h 3743960"/>
              <a:gd name="connsiteX78" fmla="*/ 3835400 w 4572000"/>
              <a:gd name="connsiteY78" fmla="*/ 3479800 h 3743960"/>
              <a:gd name="connsiteX79" fmla="*/ 3718560 w 4572000"/>
              <a:gd name="connsiteY79" fmla="*/ 3383280 h 3743960"/>
              <a:gd name="connsiteX80" fmla="*/ 3693160 w 4572000"/>
              <a:gd name="connsiteY80" fmla="*/ 3561080 h 3743960"/>
              <a:gd name="connsiteX81" fmla="*/ 3683000 w 4572000"/>
              <a:gd name="connsiteY81" fmla="*/ 3622040 h 3743960"/>
              <a:gd name="connsiteX82" fmla="*/ 3708400 w 4572000"/>
              <a:gd name="connsiteY82" fmla="*/ 3657600 h 3743960"/>
              <a:gd name="connsiteX83" fmla="*/ 3708400 w 4572000"/>
              <a:gd name="connsiteY83" fmla="*/ 3713480 h 3743960"/>
              <a:gd name="connsiteX84" fmla="*/ 3718560 w 4572000"/>
              <a:gd name="connsiteY84" fmla="*/ 3743960 h 3743960"/>
              <a:gd name="connsiteX85" fmla="*/ 3484880 w 4572000"/>
              <a:gd name="connsiteY85" fmla="*/ 3743960 h 3743960"/>
              <a:gd name="connsiteX86" fmla="*/ 3500120 w 4572000"/>
              <a:gd name="connsiteY86" fmla="*/ 3596640 h 3743960"/>
              <a:gd name="connsiteX87" fmla="*/ 3378200 w 4572000"/>
              <a:gd name="connsiteY87" fmla="*/ 3495040 h 3743960"/>
              <a:gd name="connsiteX88" fmla="*/ 3307080 w 4572000"/>
              <a:gd name="connsiteY88" fmla="*/ 3418840 h 37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572000" h="3743960">
                <a:moveTo>
                  <a:pt x="3307080" y="3418840"/>
                </a:moveTo>
                <a:lnTo>
                  <a:pt x="3190240" y="3423920"/>
                </a:lnTo>
                <a:lnTo>
                  <a:pt x="3068320" y="3388360"/>
                </a:lnTo>
                <a:lnTo>
                  <a:pt x="3068320" y="3302000"/>
                </a:lnTo>
                <a:lnTo>
                  <a:pt x="2992120" y="3307080"/>
                </a:lnTo>
                <a:lnTo>
                  <a:pt x="2621280" y="3134360"/>
                </a:lnTo>
                <a:lnTo>
                  <a:pt x="2600960" y="3175000"/>
                </a:lnTo>
                <a:lnTo>
                  <a:pt x="2026920" y="2839720"/>
                </a:lnTo>
                <a:lnTo>
                  <a:pt x="2047240" y="2783840"/>
                </a:lnTo>
                <a:lnTo>
                  <a:pt x="279400" y="1798320"/>
                </a:lnTo>
                <a:lnTo>
                  <a:pt x="264160" y="1808480"/>
                </a:lnTo>
                <a:lnTo>
                  <a:pt x="50800" y="1676400"/>
                </a:lnTo>
                <a:lnTo>
                  <a:pt x="66040" y="1432560"/>
                </a:lnTo>
                <a:lnTo>
                  <a:pt x="50800" y="1264920"/>
                </a:lnTo>
                <a:lnTo>
                  <a:pt x="35560" y="1148080"/>
                </a:lnTo>
                <a:lnTo>
                  <a:pt x="0" y="1046480"/>
                </a:lnTo>
                <a:lnTo>
                  <a:pt x="25400" y="939800"/>
                </a:lnTo>
                <a:lnTo>
                  <a:pt x="55880" y="934720"/>
                </a:lnTo>
                <a:lnTo>
                  <a:pt x="71120" y="894080"/>
                </a:lnTo>
                <a:lnTo>
                  <a:pt x="45720" y="843280"/>
                </a:lnTo>
                <a:lnTo>
                  <a:pt x="325120" y="731520"/>
                </a:lnTo>
                <a:lnTo>
                  <a:pt x="675640" y="574040"/>
                </a:lnTo>
                <a:lnTo>
                  <a:pt x="792480" y="502920"/>
                </a:lnTo>
                <a:lnTo>
                  <a:pt x="670560" y="441960"/>
                </a:lnTo>
                <a:lnTo>
                  <a:pt x="706120" y="391160"/>
                </a:lnTo>
                <a:lnTo>
                  <a:pt x="751840" y="401320"/>
                </a:lnTo>
                <a:lnTo>
                  <a:pt x="782320" y="416560"/>
                </a:lnTo>
                <a:lnTo>
                  <a:pt x="812800" y="447040"/>
                </a:lnTo>
                <a:lnTo>
                  <a:pt x="843280" y="431800"/>
                </a:lnTo>
                <a:lnTo>
                  <a:pt x="965200" y="386080"/>
                </a:lnTo>
                <a:lnTo>
                  <a:pt x="1031240" y="350520"/>
                </a:lnTo>
                <a:lnTo>
                  <a:pt x="1056640" y="294640"/>
                </a:lnTo>
                <a:lnTo>
                  <a:pt x="1132840" y="213360"/>
                </a:lnTo>
                <a:lnTo>
                  <a:pt x="1295400" y="116840"/>
                </a:lnTo>
                <a:lnTo>
                  <a:pt x="1513840" y="15240"/>
                </a:lnTo>
                <a:lnTo>
                  <a:pt x="1590040" y="0"/>
                </a:lnTo>
                <a:lnTo>
                  <a:pt x="1681480" y="5080"/>
                </a:lnTo>
                <a:lnTo>
                  <a:pt x="1701800" y="20320"/>
                </a:lnTo>
                <a:lnTo>
                  <a:pt x="1793240" y="30480"/>
                </a:lnTo>
                <a:lnTo>
                  <a:pt x="1849120" y="25400"/>
                </a:lnTo>
                <a:lnTo>
                  <a:pt x="2392680" y="304800"/>
                </a:lnTo>
                <a:lnTo>
                  <a:pt x="2545080" y="375920"/>
                </a:lnTo>
                <a:lnTo>
                  <a:pt x="3063240" y="599440"/>
                </a:lnTo>
                <a:lnTo>
                  <a:pt x="3647440" y="802640"/>
                </a:lnTo>
                <a:lnTo>
                  <a:pt x="3957320" y="919480"/>
                </a:lnTo>
                <a:lnTo>
                  <a:pt x="4516120" y="1087120"/>
                </a:lnTo>
                <a:lnTo>
                  <a:pt x="4541520" y="1102360"/>
                </a:lnTo>
                <a:lnTo>
                  <a:pt x="4485640" y="1158240"/>
                </a:lnTo>
                <a:lnTo>
                  <a:pt x="4561840" y="1198880"/>
                </a:lnTo>
                <a:lnTo>
                  <a:pt x="4572000" y="1275080"/>
                </a:lnTo>
                <a:lnTo>
                  <a:pt x="4546600" y="1361440"/>
                </a:lnTo>
                <a:lnTo>
                  <a:pt x="4531360" y="1432560"/>
                </a:lnTo>
                <a:lnTo>
                  <a:pt x="4485640" y="1468120"/>
                </a:lnTo>
                <a:lnTo>
                  <a:pt x="4439920" y="1534160"/>
                </a:lnTo>
                <a:lnTo>
                  <a:pt x="4368800" y="1569720"/>
                </a:lnTo>
                <a:lnTo>
                  <a:pt x="4328160" y="1615440"/>
                </a:lnTo>
                <a:lnTo>
                  <a:pt x="4323080" y="1656080"/>
                </a:lnTo>
                <a:lnTo>
                  <a:pt x="4343400" y="1686560"/>
                </a:lnTo>
                <a:lnTo>
                  <a:pt x="4439920" y="1793240"/>
                </a:lnTo>
                <a:lnTo>
                  <a:pt x="4480560" y="1864360"/>
                </a:lnTo>
                <a:lnTo>
                  <a:pt x="4505960" y="1920240"/>
                </a:lnTo>
                <a:lnTo>
                  <a:pt x="4485640" y="2037080"/>
                </a:lnTo>
                <a:lnTo>
                  <a:pt x="4414520" y="2143760"/>
                </a:lnTo>
                <a:lnTo>
                  <a:pt x="4323080" y="2260600"/>
                </a:lnTo>
                <a:lnTo>
                  <a:pt x="4206240" y="2357120"/>
                </a:lnTo>
                <a:lnTo>
                  <a:pt x="4185920" y="2362200"/>
                </a:lnTo>
                <a:lnTo>
                  <a:pt x="4074160" y="2606040"/>
                </a:lnTo>
                <a:lnTo>
                  <a:pt x="3926840" y="2783840"/>
                </a:lnTo>
                <a:lnTo>
                  <a:pt x="3779520" y="2987040"/>
                </a:lnTo>
                <a:lnTo>
                  <a:pt x="3779520" y="2992120"/>
                </a:lnTo>
                <a:lnTo>
                  <a:pt x="3916680" y="3053080"/>
                </a:lnTo>
                <a:lnTo>
                  <a:pt x="3870960" y="3103880"/>
                </a:lnTo>
                <a:lnTo>
                  <a:pt x="3926840" y="3180080"/>
                </a:lnTo>
                <a:lnTo>
                  <a:pt x="3881120" y="3195320"/>
                </a:lnTo>
                <a:lnTo>
                  <a:pt x="3718560" y="3093720"/>
                </a:lnTo>
                <a:lnTo>
                  <a:pt x="3698240" y="3169920"/>
                </a:lnTo>
                <a:lnTo>
                  <a:pt x="3698240" y="3205480"/>
                </a:lnTo>
                <a:lnTo>
                  <a:pt x="3891280" y="3398520"/>
                </a:lnTo>
                <a:lnTo>
                  <a:pt x="3835400" y="3479800"/>
                </a:lnTo>
                <a:lnTo>
                  <a:pt x="3718560" y="3383280"/>
                </a:lnTo>
                <a:lnTo>
                  <a:pt x="3693160" y="3561080"/>
                </a:lnTo>
                <a:lnTo>
                  <a:pt x="3683000" y="3622040"/>
                </a:lnTo>
                <a:lnTo>
                  <a:pt x="3708400" y="3657600"/>
                </a:lnTo>
                <a:lnTo>
                  <a:pt x="3708400" y="3713480"/>
                </a:lnTo>
                <a:lnTo>
                  <a:pt x="3718560" y="3743960"/>
                </a:lnTo>
                <a:lnTo>
                  <a:pt x="3484880" y="3743960"/>
                </a:lnTo>
                <a:lnTo>
                  <a:pt x="3500120" y="3596640"/>
                </a:lnTo>
                <a:lnTo>
                  <a:pt x="3378200" y="3495040"/>
                </a:lnTo>
                <a:lnTo>
                  <a:pt x="3307080" y="341884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55" name="Rectangle 23"/>
          <p:cNvSpPr>
            <a:spLocks noChangeArrowheads="1"/>
          </p:cNvSpPr>
          <p:nvPr/>
        </p:nvSpPr>
        <p:spPr bwMode="auto">
          <a:xfrm>
            <a:off x="3505200" y="14478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rPr>
              <a:t>faith</a:t>
            </a:r>
          </a:p>
        </p:txBody>
      </p:sp>
      <p:sp>
        <p:nvSpPr>
          <p:cNvPr id="69639" name="Rectangle 7"/>
          <p:cNvSpPr>
            <a:spLocks noChangeArrowheads="1"/>
          </p:cNvSpPr>
          <p:nvPr/>
        </p:nvSpPr>
        <p:spPr bwMode="auto">
          <a:xfrm>
            <a:off x="609600" y="1951038"/>
            <a:ext cx="81534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009900"/>
                </a:solidFill>
                <a:effectLst>
                  <a:glow rad="127000">
                    <a:srgbClr val="009900">
                      <a:alpha val="40000"/>
                    </a:srgbClr>
                  </a:glow>
                </a:effectLst>
              </a:rPr>
              <a:t>"But seek first the kingdom of God and His righteousness, and all these things shall be added to you." </a:t>
            </a:r>
            <a:r>
              <a:rPr lang="en-US" altLang="en-US" sz="3200" b="1" i="1" dirty="0">
                <a:solidFill>
                  <a:srgbClr val="009900"/>
                </a:solidFill>
                <a:effectLst>
                  <a:glow rad="127000">
                    <a:srgbClr val="009900">
                      <a:alpha val="40000"/>
                    </a:srgbClr>
                  </a:glow>
                </a:effectLst>
              </a:rPr>
              <a:t>–</a:t>
            </a:r>
            <a:r>
              <a:rPr lang="en-US" altLang="en-US" b="1" dirty="0">
                <a:solidFill>
                  <a:srgbClr val="009900"/>
                </a:solidFill>
                <a:effectLst>
                  <a:glow rad="127000">
                    <a:srgbClr val="009900">
                      <a:alpha val="40000"/>
                    </a:srgbClr>
                  </a:glow>
                </a:effectLst>
              </a:rPr>
              <a:t> </a:t>
            </a:r>
            <a:r>
              <a:rPr lang="en-US" altLang="en-US" sz="3200" b="1" i="1" dirty="0">
                <a:solidFill>
                  <a:srgbClr val="009900"/>
                </a:solidFill>
                <a:effectLst>
                  <a:glow rad="127000">
                    <a:srgbClr val="009900">
                      <a:alpha val="40000"/>
                    </a:srgbClr>
                  </a:glow>
                </a:effectLst>
              </a:rPr>
              <a:t>Matthew 6:33</a:t>
            </a:r>
            <a:r>
              <a:rPr lang="en-US" altLang="en-US" dirty="0">
                <a:effectLst>
                  <a:glow rad="127000">
                    <a:srgbClr val="009900">
                      <a:alpha val="40000"/>
                    </a:srgbClr>
                  </a:glow>
                </a:effectLst>
              </a:rPr>
              <a:t> </a:t>
            </a:r>
          </a:p>
        </p:txBody>
      </p:sp>
      <p:sp>
        <p:nvSpPr>
          <p:cNvPr id="69640" name="Rectangle 8"/>
          <p:cNvSpPr>
            <a:spLocks noChangeArrowheads="1"/>
          </p:cNvSpPr>
          <p:nvPr/>
        </p:nvSpPr>
        <p:spPr bwMode="auto">
          <a:xfrm>
            <a:off x="533400" y="1951038"/>
            <a:ext cx="82296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glow rad="127000">
                    <a:srgbClr val="FF0000">
                      <a:alpha val="40000"/>
                    </a:srgbClr>
                  </a:glow>
                </a:effectLst>
              </a:rPr>
              <a:t>"But seek first the kingdom of God and His righteousness, and all these things shall be added to you." </a:t>
            </a:r>
            <a:r>
              <a:rPr lang="en-US" altLang="en-US" sz="3200" b="1" i="1" dirty="0">
                <a:solidFill>
                  <a:srgbClr val="FF0000"/>
                </a:solidFill>
                <a:effectLst>
                  <a:glow rad="127000">
                    <a:srgbClr val="FF0000">
                      <a:alpha val="40000"/>
                    </a:srgbClr>
                  </a:glow>
                </a:effectLst>
              </a:rPr>
              <a:t>–</a:t>
            </a:r>
            <a:r>
              <a:rPr lang="en-US" altLang="en-US" b="1" dirty="0">
                <a:solidFill>
                  <a:srgbClr val="FF0000"/>
                </a:solidFill>
                <a:effectLst>
                  <a:glow rad="127000">
                    <a:srgbClr val="FF0000">
                      <a:alpha val="40000"/>
                    </a:srgbClr>
                  </a:glow>
                </a:effectLst>
              </a:rPr>
              <a:t> </a:t>
            </a:r>
            <a:r>
              <a:rPr lang="en-US" altLang="en-US" sz="3200" b="1" i="1" dirty="0">
                <a:solidFill>
                  <a:srgbClr val="FF0000"/>
                </a:solidFill>
                <a:effectLst>
                  <a:glow rad="127000">
                    <a:srgbClr val="FF0000">
                      <a:alpha val="40000"/>
                    </a:srgbClr>
                  </a:glow>
                </a:effectLst>
              </a:rPr>
              <a:t>Matthew 6:33</a:t>
            </a:r>
            <a:r>
              <a:rPr lang="en-US" altLang="en-US" dirty="0">
                <a:solidFill>
                  <a:srgbClr val="FF0000"/>
                </a:solidFill>
                <a:effectLst>
                  <a:glow rad="127000">
                    <a:srgbClr val="FF0000">
                      <a:alpha val="40000"/>
                    </a:srgbClr>
                  </a:glow>
                </a:effectLst>
              </a:rPr>
              <a:t> </a:t>
            </a:r>
          </a:p>
        </p:txBody>
      </p:sp>
      <p:sp>
        <p:nvSpPr>
          <p:cNvPr id="69641" name="Rectangle 9"/>
          <p:cNvSpPr>
            <a:spLocks noChangeArrowheads="1"/>
          </p:cNvSpPr>
          <p:nvPr/>
        </p:nvSpPr>
        <p:spPr bwMode="auto">
          <a:xfrm>
            <a:off x="533400" y="1951038"/>
            <a:ext cx="81534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66CCFF"/>
                </a:solidFill>
                <a:effectLst>
                  <a:glow rad="63500">
                    <a:schemeClr val="tx1"/>
                  </a:glow>
                </a:effectLst>
              </a:rPr>
              <a:t>"But seek first the kingdom of God and His righteousness, and all these things shall be added to you." </a:t>
            </a:r>
            <a:r>
              <a:rPr lang="en-US" altLang="en-US" sz="3200" b="1" i="1" dirty="0">
                <a:solidFill>
                  <a:srgbClr val="66CCFF"/>
                </a:solidFill>
                <a:effectLst>
                  <a:glow rad="63500">
                    <a:schemeClr val="tx1"/>
                  </a:glow>
                </a:effectLst>
              </a:rPr>
              <a:t>–</a:t>
            </a:r>
            <a:r>
              <a:rPr lang="en-US" altLang="en-US" b="1" dirty="0">
                <a:solidFill>
                  <a:srgbClr val="66CCFF"/>
                </a:solidFill>
                <a:effectLst>
                  <a:glow rad="63500">
                    <a:schemeClr val="tx1"/>
                  </a:glow>
                </a:effectLst>
              </a:rPr>
              <a:t> </a:t>
            </a:r>
            <a:r>
              <a:rPr lang="en-US" altLang="en-US" sz="3200" b="1" i="1" dirty="0">
                <a:solidFill>
                  <a:srgbClr val="66CCFF"/>
                </a:solidFill>
                <a:effectLst>
                  <a:glow rad="63500">
                    <a:schemeClr val="tx1"/>
                  </a:glow>
                </a:effectLst>
              </a:rPr>
              <a:t>Matthew 6:33</a:t>
            </a:r>
            <a:r>
              <a:rPr lang="en-US" altLang="en-US" dirty="0">
                <a:solidFill>
                  <a:srgbClr val="CC99FF"/>
                </a:solidFill>
                <a:effectLst>
                  <a:glow rad="63500">
                    <a:schemeClr val="tx1"/>
                  </a:glow>
                </a:effectLst>
              </a:rPr>
              <a:t> </a:t>
            </a:r>
          </a:p>
        </p:txBody>
      </p:sp>
      <p:sp>
        <p:nvSpPr>
          <p:cNvPr id="69650" name="Rectangle 18"/>
          <p:cNvSpPr>
            <a:spLocks noChangeArrowheads="1"/>
          </p:cNvSpPr>
          <p:nvPr/>
        </p:nvSpPr>
        <p:spPr bwMode="auto">
          <a:xfrm>
            <a:off x="3255827" y="2062162"/>
            <a:ext cx="43092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6350">
                  <a:solidFill>
                    <a:schemeClr val="tx1"/>
                  </a:solidFill>
                </a:ln>
                <a:solidFill>
                  <a:schemeClr val="bg1"/>
                </a:solidFill>
                <a:effectLst/>
              </a:rPr>
              <a:t>f</a:t>
            </a:r>
            <a:r>
              <a:rPr lang="en-US" altLang="en-US" dirty="0">
                <a:ln w="6350">
                  <a:solidFill>
                    <a:schemeClr val="tx1"/>
                  </a:solidFill>
                </a:ln>
                <a:solidFill>
                  <a:schemeClr val="bg1"/>
                </a:solidFill>
                <a:effectLst/>
              </a:rPr>
              <a:t> </a:t>
            </a:r>
          </a:p>
        </p:txBody>
      </p:sp>
      <p:sp>
        <p:nvSpPr>
          <p:cNvPr id="69651" name="Rectangle 19"/>
          <p:cNvSpPr>
            <a:spLocks noChangeArrowheads="1"/>
          </p:cNvSpPr>
          <p:nvPr/>
        </p:nvSpPr>
        <p:spPr bwMode="auto">
          <a:xfrm>
            <a:off x="1874618" y="3444273"/>
            <a:ext cx="62011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6350">
                  <a:solidFill>
                    <a:schemeClr val="tx1"/>
                  </a:solidFill>
                </a:ln>
                <a:solidFill>
                  <a:schemeClr val="bg1"/>
                </a:solidFill>
                <a:effectLst/>
              </a:rPr>
              <a:t>a</a:t>
            </a:r>
            <a:r>
              <a:rPr lang="en-US" altLang="en-US" dirty="0">
                <a:ln w="6350">
                  <a:solidFill>
                    <a:schemeClr val="tx1"/>
                  </a:solidFill>
                </a:ln>
                <a:solidFill>
                  <a:schemeClr val="bg1"/>
                </a:solidFill>
                <a:effectLst/>
              </a:rPr>
              <a:t> </a:t>
            </a:r>
          </a:p>
        </p:txBody>
      </p:sp>
      <p:sp>
        <p:nvSpPr>
          <p:cNvPr id="69652" name="Rectangle 20"/>
          <p:cNvSpPr>
            <a:spLocks noChangeArrowheads="1"/>
          </p:cNvSpPr>
          <p:nvPr/>
        </p:nvSpPr>
        <p:spPr bwMode="auto">
          <a:xfrm>
            <a:off x="3546006" y="2772760"/>
            <a:ext cx="51500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err="1">
                <a:ln w="6350">
                  <a:solidFill>
                    <a:schemeClr val="tx1"/>
                  </a:solidFill>
                </a:ln>
                <a:solidFill>
                  <a:schemeClr val="bg1"/>
                </a:solidFill>
                <a:effectLst/>
              </a:rPr>
              <a:t>i</a:t>
            </a:r>
            <a:r>
              <a:rPr lang="en-US" altLang="en-US" dirty="0">
                <a:ln w="6350">
                  <a:solidFill>
                    <a:schemeClr val="tx1"/>
                  </a:solidFill>
                </a:ln>
                <a:solidFill>
                  <a:schemeClr val="bg1"/>
                </a:solidFill>
                <a:effectLst/>
              </a:rPr>
              <a:t> </a:t>
            </a:r>
          </a:p>
        </p:txBody>
      </p:sp>
      <p:sp>
        <p:nvSpPr>
          <p:cNvPr id="69653" name="Rectangle 21"/>
          <p:cNvSpPr>
            <a:spLocks noChangeArrowheads="1"/>
          </p:cNvSpPr>
          <p:nvPr/>
        </p:nvSpPr>
        <p:spPr bwMode="auto">
          <a:xfrm>
            <a:off x="4281076" y="3445669"/>
            <a:ext cx="4729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6350">
                  <a:solidFill>
                    <a:schemeClr val="tx1"/>
                  </a:solidFill>
                </a:ln>
                <a:solidFill>
                  <a:schemeClr val="bg1"/>
                </a:solidFill>
                <a:effectLst/>
              </a:rPr>
              <a:t>t</a:t>
            </a:r>
            <a:r>
              <a:rPr lang="en-US" altLang="en-US" dirty="0">
                <a:ln w="6350">
                  <a:solidFill>
                    <a:schemeClr val="tx1"/>
                  </a:solidFill>
                </a:ln>
                <a:solidFill>
                  <a:schemeClr val="bg1"/>
                </a:solidFill>
                <a:effectLst/>
              </a:rPr>
              <a:t> </a:t>
            </a:r>
          </a:p>
        </p:txBody>
      </p:sp>
      <p:sp>
        <p:nvSpPr>
          <p:cNvPr id="69654" name="Rectangle 22"/>
          <p:cNvSpPr>
            <a:spLocks noChangeArrowheads="1"/>
          </p:cNvSpPr>
          <p:nvPr/>
        </p:nvSpPr>
        <p:spPr bwMode="auto">
          <a:xfrm>
            <a:off x="4947991" y="2736467"/>
            <a:ext cx="5675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w="6350">
                  <a:solidFill>
                    <a:schemeClr val="tx1"/>
                  </a:solidFill>
                </a:ln>
                <a:solidFill>
                  <a:schemeClr val="bg1"/>
                </a:solidFill>
                <a:effectLst/>
              </a:rPr>
              <a:t>h</a:t>
            </a:r>
            <a:r>
              <a:rPr lang="en-US" altLang="en-US" dirty="0">
                <a:ln w="6350">
                  <a:solidFill>
                    <a:schemeClr val="tx1"/>
                  </a:solidFill>
                </a:ln>
                <a:solidFill>
                  <a:schemeClr val="bg1"/>
                </a:solidFill>
                <a:effectLst/>
              </a:rPr>
              <a:t> </a:t>
            </a:r>
          </a:p>
        </p:txBody>
      </p:sp>
      <p:sp>
        <p:nvSpPr>
          <p:cNvPr id="14" name="Rectangle 9" hidden="1">
            <a:extLst>
              <a:ext uri="{FF2B5EF4-FFF2-40B4-BE49-F238E27FC236}">
                <a16:creationId xmlns:a16="http://schemas.microsoft.com/office/drawing/2014/main" id="{D55B97AE-8808-4EDC-B1B3-9B63C6C9B1D4}"/>
              </a:ext>
            </a:extLst>
          </p:cNvPr>
          <p:cNvSpPr>
            <a:spLocks noChangeArrowheads="1"/>
          </p:cNvSpPr>
          <p:nvPr/>
        </p:nvSpPr>
        <p:spPr bwMode="auto">
          <a:xfrm>
            <a:off x="3429000" y="1447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a:solidFill>
                    <a:sysClr val="windowText" lastClr="000000"/>
                  </a:solidFill>
                </a:ln>
                <a:solidFill>
                  <a:srgbClr val="66FF33"/>
                </a:solidFill>
                <a:effectLst/>
              </a:rPr>
              <a:t>faith</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69639"/>
                                        </p:tgtEl>
                                        <p:attrNameLst>
                                          <p:attrName>style.visibility</p:attrName>
                                        </p:attrNameLst>
                                      </p:cBhvr>
                                      <p:to>
                                        <p:strVal val="visible"/>
                                      </p:to>
                                    </p:set>
                                    <p:anim calcmode="lin" valueType="num">
                                      <p:cBhvr>
                                        <p:cTn id="11" dur="1000" fill="hold"/>
                                        <p:tgtEl>
                                          <p:spTgt spid="69639"/>
                                        </p:tgtEl>
                                        <p:attrNameLst>
                                          <p:attrName>ppt_w</p:attrName>
                                        </p:attrNameLst>
                                      </p:cBhvr>
                                      <p:tavLst>
                                        <p:tav tm="0">
                                          <p:val>
                                            <p:strVal val="#ppt_w+.3"/>
                                          </p:val>
                                        </p:tav>
                                        <p:tav tm="100000">
                                          <p:val>
                                            <p:strVal val="#ppt_w"/>
                                          </p:val>
                                        </p:tav>
                                      </p:tavLst>
                                    </p:anim>
                                    <p:anim calcmode="lin" valueType="num">
                                      <p:cBhvr>
                                        <p:cTn id="12" dur="1000" fill="hold"/>
                                        <p:tgtEl>
                                          <p:spTgt spid="69639"/>
                                        </p:tgtEl>
                                        <p:attrNameLst>
                                          <p:attrName>ppt_h</p:attrName>
                                        </p:attrNameLst>
                                      </p:cBhvr>
                                      <p:tavLst>
                                        <p:tav tm="0">
                                          <p:val>
                                            <p:strVal val="#ppt_h"/>
                                          </p:val>
                                        </p:tav>
                                        <p:tav tm="100000">
                                          <p:val>
                                            <p:strVal val="#ppt_h"/>
                                          </p:val>
                                        </p:tav>
                                      </p:tavLst>
                                    </p:anim>
                                    <p:animEffect transition="in" filter="fade">
                                      <p:cBhvr>
                                        <p:cTn id="13" dur="1000"/>
                                        <p:tgtEl>
                                          <p:spTgt spid="69639"/>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69640"/>
                                        </p:tgtEl>
                                        <p:attrNameLst>
                                          <p:attrName>style.visibility</p:attrName>
                                        </p:attrNameLst>
                                      </p:cBhvr>
                                      <p:to>
                                        <p:strVal val="visible"/>
                                      </p:to>
                                    </p:set>
                                    <p:anim calcmode="lin" valueType="num">
                                      <p:cBhvr>
                                        <p:cTn id="16" dur="1000" fill="hold"/>
                                        <p:tgtEl>
                                          <p:spTgt spid="69640"/>
                                        </p:tgtEl>
                                        <p:attrNameLst>
                                          <p:attrName>ppt_w</p:attrName>
                                        </p:attrNameLst>
                                      </p:cBhvr>
                                      <p:tavLst>
                                        <p:tav tm="0">
                                          <p:val>
                                            <p:strVal val="#ppt_w+.3"/>
                                          </p:val>
                                        </p:tav>
                                        <p:tav tm="100000">
                                          <p:val>
                                            <p:strVal val="#ppt_w"/>
                                          </p:val>
                                        </p:tav>
                                      </p:tavLst>
                                    </p:anim>
                                    <p:anim calcmode="lin" valueType="num">
                                      <p:cBhvr>
                                        <p:cTn id="17" dur="1000" fill="hold"/>
                                        <p:tgtEl>
                                          <p:spTgt spid="69640"/>
                                        </p:tgtEl>
                                        <p:attrNameLst>
                                          <p:attrName>ppt_h</p:attrName>
                                        </p:attrNameLst>
                                      </p:cBhvr>
                                      <p:tavLst>
                                        <p:tav tm="0">
                                          <p:val>
                                            <p:strVal val="#ppt_h"/>
                                          </p:val>
                                        </p:tav>
                                        <p:tav tm="100000">
                                          <p:val>
                                            <p:strVal val="#ppt_h"/>
                                          </p:val>
                                        </p:tav>
                                      </p:tavLst>
                                    </p:anim>
                                    <p:animEffect transition="in" filter="fade">
                                      <p:cBhvr>
                                        <p:cTn id="18" dur="1000"/>
                                        <p:tgtEl>
                                          <p:spTgt spid="6964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69641"/>
                                        </p:tgtEl>
                                        <p:attrNameLst>
                                          <p:attrName>style.visibility</p:attrName>
                                        </p:attrNameLst>
                                      </p:cBhvr>
                                      <p:to>
                                        <p:strVal val="visible"/>
                                      </p:to>
                                    </p:set>
                                    <p:anim calcmode="lin" valueType="num">
                                      <p:cBhvr>
                                        <p:cTn id="21" dur="1000" fill="hold"/>
                                        <p:tgtEl>
                                          <p:spTgt spid="69641"/>
                                        </p:tgtEl>
                                        <p:attrNameLst>
                                          <p:attrName>ppt_w</p:attrName>
                                        </p:attrNameLst>
                                      </p:cBhvr>
                                      <p:tavLst>
                                        <p:tav tm="0">
                                          <p:val>
                                            <p:strVal val="#ppt_w+.3"/>
                                          </p:val>
                                        </p:tav>
                                        <p:tav tm="100000">
                                          <p:val>
                                            <p:strVal val="#ppt_w"/>
                                          </p:val>
                                        </p:tav>
                                      </p:tavLst>
                                    </p:anim>
                                    <p:anim calcmode="lin" valueType="num">
                                      <p:cBhvr>
                                        <p:cTn id="22" dur="1000" fill="hold"/>
                                        <p:tgtEl>
                                          <p:spTgt spid="69641"/>
                                        </p:tgtEl>
                                        <p:attrNameLst>
                                          <p:attrName>ppt_h</p:attrName>
                                        </p:attrNameLst>
                                      </p:cBhvr>
                                      <p:tavLst>
                                        <p:tav tm="0">
                                          <p:val>
                                            <p:strVal val="#ppt_h"/>
                                          </p:val>
                                        </p:tav>
                                        <p:tav tm="100000">
                                          <p:val>
                                            <p:strVal val="#ppt_h"/>
                                          </p:val>
                                        </p:tav>
                                      </p:tavLst>
                                    </p:anim>
                                    <p:animEffect transition="in" filter="fade">
                                      <p:cBhvr>
                                        <p:cTn id="23" dur="1000"/>
                                        <p:tgtEl>
                                          <p:spTgt spid="696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635"/>
                                        </p:tgtEl>
                                        <p:attrNameLst>
                                          <p:attrName>style.visibility</p:attrName>
                                        </p:attrNameLst>
                                      </p:cBhvr>
                                      <p:to>
                                        <p:strVal val="visible"/>
                                      </p:to>
                                    </p:set>
                                    <p:animEffect transition="in" filter="fade">
                                      <p:cBhvr>
                                        <p:cTn id="28" dur="500"/>
                                        <p:tgtEl>
                                          <p:spTgt spid="69635"/>
                                        </p:tgtEl>
                                      </p:cBhvr>
                                    </p:animEffect>
                                  </p:childTnLst>
                                </p:cTn>
                              </p:par>
                            </p:childTnLst>
                          </p:cTn>
                        </p:par>
                        <p:par>
                          <p:cTn id="29" fill="hold">
                            <p:stCondLst>
                              <p:cond delay="500"/>
                            </p:stCondLst>
                            <p:childTnLst>
                              <p:par>
                                <p:cTn id="30" presetID="23" presetClass="exit" presetSubtype="32" fill="hold" grpId="2" nodeType="afterEffect">
                                  <p:stCondLst>
                                    <p:cond delay="250"/>
                                  </p:stCondLst>
                                  <p:childTnLst>
                                    <p:anim calcmode="lin" valueType="num">
                                      <p:cBhvr>
                                        <p:cTn id="31" dur="2000"/>
                                        <p:tgtEl>
                                          <p:spTgt spid="13"/>
                                        </p:tgtEl>
                                        <p:attrNameLst>
                                          <p:attrName>ppt_w</p:attrName>
                                        </p:attrNameLst>
                                      </p:cBhvr>
                                      <p:tavLst>
                                        <p:tav tm="0">
                                          <p:val>
                                            <p:strVal val="ppt_w"/>
                                          </p:val>
                                        </p:tav>
                                        <p:tav tm="100000">
                                          <p:val>
                                            <p:fltVal val="0"/>
                                          </p:val>
                                        </p:tav>
                                      </p:tavLst>
                                    </p:anim>
                                    <p:anim calcmode="lin" valueType="num">
                                      <p:cBhvr>
                                        <p:cTn id="32" dur="2000"/>
                                        <p:tgtEl>
                                          <p:spTgt spid="13"/>
                                        </p:tgtEl>
                                        <p:attrNameLst>
                                          <p:attrName>ppt_h</p:attrName>
                                        </p:attrNameLst>
                                      </p:cBhvr>
                                      <p:tavLst>
                                        <p:tav tm="0">
                                          <p:val>
                                            <p:strVal val="ppt_h"/>
                                          </p:val>
                                        </p:tav>
                                        <p:tav tm="100000">
                                          <p:val>
                                            <p:fltVal val="0"/>
                                          </p:val>
                                        </p:tav>
                                      </p:tavLst>
                                    </p:anim>
                                    <p:set>
                                      <p:cBhvr>
                                        <p:cTn id="33" dur="1" fill="hold">
                                          <p:stCondLst>
                                            <p:cond delay="1999"/>
                                          </p:stCondLst>
                                        </p:cTn>
                                        <p:tgtEl>
                                          <p:spTgt spid="13"/>
                                        </p:tgtEl>
                                        <p:attrNameLst>
                                          <p:attrName>style.visibility</p:attrName>
                                        </p:attrNameLst>
                                      </p:cBhvr>
                                      <p:to>
                                        <p:strVal val="hidden"/>
                                      </p:to>
                                    </p:set>
                                  </p:childTnLst>
                                </p:cTn>
                              </p:par>
                              <p:par>
                                <p:cTn id="34" presetID="0" presetClass="path" presetSubtype="0" accel="50000" decel="50000" fill="hold" grpId="3" nodeType="withEffect">
                                  <p:stCondLst>
                                    <p:cond delay="250"/>
                                  </p:stCondLst>
                                  <p:childTnLst>
                                    <p:animMotion origin="layout" path="M 0 0 L -0.03333 -0.35523 " pathEditMode="relative" ptsTypes="AA">
                                      <p:cBhvr>
                                        <p:cTn id="35" dur="2000" fill="hold"/>
                                        <p:tgtEl>
                                          <p:spTgt spid="13"/>
                                        </p:tgtEl>
                                        <p:attrNameLst>
                                          <p:attrName>ppt_x</p:attrName>
                                          <p:attrName>ppt_y</p:attrName>
                                        </p:attrNameLst>
                                      </p:cBhvr>
                                    </p:animMotion>
                                  </p:childTnLst>
                                </p:cTn>
                              </p:par>
                              <p:par>
                                <p:cTn id="36" presetID="3" presetClass="emph" presetSubtype="2" fill="hold" grpId="1" nodeType="withEffect">
                                  <p:stCondLst>
                                    <p:cond delay="250"/>
                                  </p:stCondLst>
                                  <p:childTnLst>
                                    <p:animClr clrSpc="rgb" dir="cw">
                                      <p:cBhvr override="childStyle">
                                        <p:cTn id="37" dur="2000" fill="hold"/>
                                        <p:tgtEl>
                                          <p:spTgt spid="69641"/>
                                        </p:tgtEl>
                                        <p:attrNameLst>
                                          <p:attrName>style.color</p:attrName>
                                        </p:attrNameLst>
                                      </p:cBhvr>
                                      <p:to>
                                        <a:schemeClr val="bg1"/>
                                      </p:to>
                                    </p:animClr>
                                  </p:childTnLst>
                                </p:cTn>
                              </p:par>
                              <p:par>
                                <p:cTn id="38" presetID="3" presetClass="emph" presetSubtype="2" fill="hold" grpId="1" nodeType="withEffect">
                                  <p:stCondLst>
                                    <p:cond delay="250"/>
                                  </p:stCondLst>
                                  <p:childTnLst>
                                    <p:animClr clrSpc="rgb" dir="cw">
                                      <p:cBhvr override="childStyle">
                                        <p:cTn id="39" dur="2000" fill="hold"/>
                                        <p:tgtEl>
                                          <p:spTgt spid="69639"/>
                                        </p:tgtEl>
                                        <p:attrNameLst>
                                          <p:attrName>style.color</p:attrName>
                                        </p:attrNameLst>
                                      </p:cBhvr>
                                      <p:to>
                                        <a:schemeClr val="tx1"/>
                                      </p:to>
                                    </p:animClr>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69650"/>
                                        </p:tgtEl>
                                        <p:attrNameLst>
                                          <p:attrName>style.visibility</p:attrName>
                                        </p:attrNameLst>
                                      </p:cBhvr>
                                      <p:to>
                                        <p:strVal val="visible"/>
                                      </p:to>
                                    </p:set>
                                    <p:animEffect transition="in" filter="fade">
                                      <p:cBhvr>
                                        <p:cTn id="44" dur="250"/>
                                        <p:tgtEl>
                                          <p:spTgt spid="69650"/>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69651"/>
                                        </p:tgtEl>
                                        <p:attrNameLst>
                                          <p:attrName>style.visibility</p:attrName>
                                        </p:attrNameLst>
                                      </p:cBhvr>
                                      <p:to>
                                        <p:strVal val="visible"/>
                                      </p:to>
                                    </p:set>
                                    <p:animEffect transition="in" filter="fade">
                                      <p:cBhvr>
                                        <p:cTn id="47" dur="250"/>
                                        <p:tgtEl>
                                          <p:spTgt spid="69651"/>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69652"/>
                                        </p:tgtEl>
                                        <p:attrNameLst>
                                          <p:attrName>style.visibility</p:attrName>
                                        </p:attrNameLst>
                                      </p:cBhvr>
                                      <p:to>
                                        <p:strVal val="visible"/>
                                      </p:to>
                                    </p:set>
                                    <p:animEffect transition="in" filter="fade">
                                      <p:cBhvr>
                                        <p:cTn id="50" dur="250"/>
                                        <p:tgtEl>
                                          <p:spTgt spid="69652"/>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69653"/>
                                        </p:tgtEl>
                                        <p:attrNameLst>
                                          <p:attrName>style.visibility</p:attrName>
                                        </p:attrNameLst>
                                      </p:cBhvr>
                                      <p:to>
                                        <p:strVal val="visible"/>
                                      </p:to>
                                    </p:set>
                                    <p:animEffect transition="in" filter="fade">
                                      <p:cBhvr>
                                        <p:cTn id="53" dur="250"/>
                                        <p:tgtEl>
                                          <p:spTgt spid="69653"/>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69654"/>
                                        </p:tgtEl>
                                        <p:attrNameLst>
                                          <p:attrName>style.visibility</p:attrName>
                                        </p:attrNameLst>
                                      </p:cBhvr>
                                      <p:to>
                                        <p:strVal val="visible"/>
                                      </p:to>
                                    </p:set>
                                    <p:animEffect transition="in" filter="fade">
                                      <p:cBhvr>
                                        <p:cTn id="56" dur="250"/>
                                        <p:tgtEl>
                                          <p:spTgt spid="69654"/>
                                        </p:tgtEl>
                                      </p:cBhvr>
                                    </p:animEffect>
                                  </p:childTnLst>
                                </p:cTn>
                              </p:par>
                              <p:par>
                                <p:cTn id="57" presetID="0" presetClass="path" presetSubtype="0" accel="50000" decel="50000" fill="hold" grpId="2" nodeType="withEffect">
                                  <p:stCondLst>
                                    <p:cond delay="0"/>
                                  </p:stCondLst>
                                  <p:childTnLst>
                                    <p:animMotion origin="layout" path="M -3.88889E-6 4.44444E-6 L 0.39115 -0.08473 " pathEditMode="relative" rAng="0" ptsTypes="AA">
                                      <p:cBhvr>
                                        <p:cTn id="58" dur="2000" fill="hold"/>
                                        <p:tgtEl>
                                          <p:spTgt spid="69650"/>
                                        </p:tgtEl>
                                        <p:attrNameLst>
                                          <p:attrName>ppt_x</p:attrName>
                                          <p:attrName>ppt_y</p:attrName>
                                        </p:attrNameLst>
                                      </p:cBhvr>
                                      <p:rCtr x="19549" y="-4236"/>
                                    </p:animMotion>
                                  </p:childTnLst>
                                </p:cTn>
                              </p:par>
                              <p:par>
                                <p:cTn id="59" presetID="0" presetClass="path" presetSubtype="0" accel="50000" decel="50000" fill="hold" grpId="2" nodeType="withEffect">
                                  <p:stCondLst>
                                    <p:cond delay="0"/>
                                  </p:stCondLst>
                                  <p:childTnLst>
                                    <p:animMotion origin="layout" path="M 1.11111E-6 -3.7037E-7 L 0.48021 -0.18518 C 0.57049 -0.22014 0.52639 -0.1919 0.5401 -0.20741 C 0.55364 -0.22338 0.55503 -0.26551 0.55937 -0.28009 " pathEditMode="relative" rAng="0" ptsTypes="AAAA">
                                      <p:cBhvr>
                                        <p:cTn id="60" dur="2000" fill="hold"/>
                                        <p:tgtEl>
                                          <p:spTgt spid="69651"/>
                                        </p:tgtEl>
                                        <p:attrNameLst>
                                          <p:attrName>ppt_x</p:attrName>
                                          <p:attrName>ppt_y</p:attrName>
                                        </p:attrNameLst>
                                      </p:cBhvr>
                                      <p:rCtr x="27969" y="-14005"/>
                                    </p:animMotion>
                                  </p:childTnLst>
                                </p:cTn>
                              </p:par>
                              <p:par>
                                <p:cTn id="61" presetID="0" presetClass="path" presetSubtype="0" accel="50000" decel="50000" fill="hold" grpId="2" nodeType="withEffect">
                                  <p:stCondLst>
                                    <p:cond delay="0"/>
                                  </p:stCondLst>
                                  <p:childTnLst>
                                    <p:animMotion origin="layout" path="M -2.22222E-6 -3.7037E-6 L 0.32483 -0.08402 C 0.38681 -0.09976 0.36025 -0.08889 0.37205 -0.09652 C 0.38368 -0.10416 0.38976 -0.11574 0.39566 -0.12986 C 0.40156 -0.14398 0.40538 -0.17222 0.40868 -0.18264 " pathEditMode="relative" rAng="0" ptsTypes="AAAAA">
                                      <p:cBhvr>
                                        <p:cTn id="62" dur="2000" fill="hold"/>
                                        <p:tgtEl>
                                          <p:spTgt spid="69652"/>
                                        </p:tgtEl>
                                        <p:attrNameLst>
                                          <p:attrName>ppt_x</p:attrName>
                                          <p:attrName>ppt_y</p:attrName>
                                        </p:attrNameLst>
                                      </p:cBhvr>
                                      <p:rCtr x="20434" y="-9144"/>
                                    </p:animMotion>
                                  </p:childTnLst>
                                </p:cTn>
                              </p:par>
                              <p:par>
                                <p:cTn id="63" presetID="0" presetClass="path" presetSubtype="0" accel="50000" decel="50000" fill="hold" grpId="2" nodeType="withEffect">
                                  <p:stCondLst>
                                    <p:cond delay="0"/>
                                  </p:stCondLst>
                                  <p:childTnLst>
                                    <p:animMotion origin="layout" path="M 2.77778E-6 -1.85185E-6 C 0.01736 -0.07916 0.03507 -0.15833 0.05225 -0.21666 C 0.06892 -0.275 0.07083 -0.31736 0.10069 -0.35 C 0.13073 -0.38264 0.19496 -0.40995 0.23264 -0.41296 C 0.27031 -0.41597 0.30781 -0.39074 0.32708 -0.36852 C 0.34653 -0.34629 0.34618 -0.30254 0.34826 -0.28079 " pathEditMode="relative" rAng="0" ptsTypes="AAAAAA">
                                      <p:cBhvr>
                                        <p:cTn id="64" dur="2000" fill="hold"/>
                                        <p:tgtEl>
                                          <p:spTgt spid="69653"/>
                                        </p:tgtEl>
                                        <p:attrNameLst>
                                          <p:attrName>ppt_x</p:attrName>
                                          <p:attrName>ppt_y</p:attrName>
                                        </p:attrNameLst>
                                      </p:cBhvr>
                                      <p:rCtr x="17413" y="-20671"/>
                                    </p:animMotion>
                                  </p:childTnLst>
                                </p:cTn>
                              </p:par>
                              <p:par>
                                <p:cTn id="65" presetID="0" presetClass="path" presetSubtype="0" accel="50000" decel="50000" fill="hold" grpId="2" nodeType="withEffect">
                                  <p:stCondLst>
                                    <p:cond delay="0"/>
                                  </p:stCondLst>
                                  <p:childTnLst>
                                    <p:animMotion origin="layout" path="M 1.38889E-6 4.81481E-6 C 0.06996 -0.0051 0.14219 -0.01204 0.18576 -0.02315 C 0.22917 -0.03403 0.2434 -0.05093 0.26163 -0.06829 C 0.27951 -0.08588 0.28733 -0.10788 0.29375 -0.12732 C 0.29878 -0.14792 0.29792 -0.16806 0.29826 -0.18311 " pathEditMode="relative" rAng="0" ptsTypes="AAAAA">
                                      <p:cBhvr>
                                        <p:cTn id="66" dur="2000" fill="hold"/>
                                        <p:tgtEl>
                                          <p:spTgt spid="69654"/>
                                        </p:tgtEl>
                                        <p:attrNameLst>
                                          <p:attrName>ppt_x</p:attrName>
                                          <p:attrName>ppt_y</p:attrName>
                                        </p:attrNameLst>
                                      </p:cBhvr>
                                      <p:rCtr x="14913" y="-9167"/>
                                    </p:animMotion>
                                  </p:childTnLst>
                                </p:cTn>
                              </p:par>
                              <p:par>
                                <p:cTn id="67" presetID="3" presetClass="emph" presetSubtype="2" fill="hold" grpId="0" nodeType="withEffect">
                                  <p:stCondLst>
                                    <p:cond delay="0"/>
                                  </p:stCondLst>
                                  <p:childTnLst>
                                    <p:animClr clrSpc="rgb" dir="cw">
                                      <p:cBhvr override="childStyle">
                                        <p:cTn id="68" dur="2000" fill="hold"/>
                                        <p:tgtEl>
                                          <p:spTgt spid="69650"/>
                                        </p:tgtEl>
                                        <p:attrNameLst>
                                          <p:attrName>style.color</p:attrName>
                                        </p:attrNameLst>
                                      </p:cBhvr>
                                      <p:to>
                                        <a:schemeClr val="tx1"/>
                                      </p:to>
                                    </p:animClr>
                                  </p:childTnLst>
                                </p:cTn>
                              </p:par>
                              <p:par>
                                <p:cTn id="69" presetID="3" presetClass="emph" presetSubtype="2" fill="hold" grpId="0" nodeType="withEffect">
                                  <p:stCondLst>
                                    <p:cond delay="0"/>
                                  </p:stCondLst>
                                  <p:childTnLst>
                                    <p:animClr clrSpc="rgb" dir="cw">
                                      <p:cBhvr override="childStyle">
                                        <p:cTn id="70" dur="2000" fill="hold"/>
                                        <p:tgtEl>
                                          <p:spTgt spid="69651"/>
                                        </p:tgtEl>
                                        <p:attrNameLst>
                                          <p:attrName>style.color</p:attrName>
                                        </p:attrNameLst>
                                      </p:cBhvr>
                                      <p:to>
                                        <a:schemeClr val="tx1"/>
                                      </p:to>
                                    </p:animClr>
                                  </p:childTnLst>
                                </p:cTn>
                              </p:par>
                              <p:par>
                                <p:cTn id="71" presetID="3" presetClass="emph" presetSubtype="2" fill="hold" grpId="0" nodeType="withEffect">
                                  <p:stCondLst>
                                    <p:cond delay="0"/>
                                  </p:stCondLst>
                                  <p:childTnLst>
                                    <p:animClr clrSpc="rgb" dir="cw">
                                      <p:cBhvr override="childStyle">
                                        <p:cTn id="72" dur="2000" fill="hold"/>
                                        <p:tgtEl>
                                          <p:spTgt spid="69652"/>
                                        </p:tgtEl>
                                        <p:attrNameLst>
                                          <p:attrName>style.color</p:attrName>
                                        </p:attrNameLst>
                                      </p:cBhvr>
                                      <p:to>
                                        <a:schemeClr val="tx1"/>
                                      </p:to>
                                    </p:animClr>
                                  </p:childTnLst>
                                </p:cTn>
                              </p:par>
                              <p:par>
                                <p:cTn id="73" presetID="3" presetClass="emph" presetSubtype="2" fill="hold" grpId="0" nodeType="withEffect">
                                  <p:stCondLst>
                                    <p:cond delay="0"/>
                                  </p:stCondLst>
                                  <p:childTnLst>
                                    <p:animClr clrSpc="rgb" dir="cw">
                                      <p:cBhvr override="childStyle">
                                        <p:cTn id="74" dur="2000" fill="hold"/>
                                        <p:tgtEl>
                                          <p:spTgt spid="69653"/>
                                        </p:tgtEl>
                                        <p:attrNameLst>
                                          <p:attrName>style.color</p:attrName>
                                        </p:attrNameLst>
                                      </p:cBhvr>
                                      <p:to>
                                        <a:schemeClr val="tx1"/>
                                      </p:to>
                                    </p:animClr>
                                  </p:childTnLst>
                                </p:cTn>
                              </p:par>
                              <p:par>
                                <p:cTn id="75" presetID="3" presetClass="emph" presetSubtype="2" fill="hold" grpId="0" nodeType="withEffect">
                                  <p:stCondLst>
                                    <p:cond delay="0"/>
                                  </p:stCondLst>
                                  <p:childTnLst>
                                    <p:animClr clrSpc="rgb" dir="cw">
                                      <p:cBhvr override="childStyle">
                                        <p:cTn id="76" dur="2000" fill="hold"/>
                                        <p:tgtEl>
                                          <p:spTgt spid="69654"/>
                                        </p:tgtEl>
                                        <p:attrNameLst>
                                          <p:attrName>style.color</p:attrName>
                                        </p:attrNameLst>
                                      </p:cBhvr>
                                      <p:to>
                                        <a:schemeClr val="tx1"/>
                                      </p:to>
                                    </p:animClr>
                                  </p:childTnLst>
                                </p:cTn>
                              </p:par>
                              <p:par>
                                <p:cTn id="77" presetID="10" presetClass="entr" presetSubtype="0" fill="hold" grpId="0" nodeType="withEffect">
                                  <p:stCondLst>
                                    <p:cond delay="1500"/>
                                  </p:stCondLst>
                                  <p:childTnLst>
                                    <p:set>
                                      <p:cBhvr>
                                        <p:cTn id="78" dur="1" fill="hold">
                                          <p:stCondLst>
                                            <p:cond delay="0"/>
                                          </p:stCondLst>
                                        </p:cTn>
                                        <p:tgtEl>
                                          <p:spTgt spid="69655"/>
                                        </p:tgtEl>
                                        <p:attrNameLst>
                                          <p:attrName>style.visibility</p:attrName>
                                        </p:attrNameLst>
                                      </p:cBhvr>
                                      <p:to>
                                        <p:strVal val="visible"/>
                                      </p:to>
                                    </p:set>
                                    <p:animEffect transition="in" filter="fade">
                                      <p:cBhvr>
                                        <p:cTn id="79" dur="2000"/>
                                        <p:tgtEl>
                                          <p:spTgt spid="69655"/>
                                        </p:tgtEl>
                                      </p:cBhvr>
                                    </p:animEffect>
                                  </p:childTnLst>
                                </p:cTn>
                              </p:par>
                              <p:par>
                                <p:cTn id="80" presetID="23" presetClass="exit" presetSubtype="32" fill="hold" nodeType="withEffect">
                                  <p:stCondLst>
                                    <p:cond delay="1500"/>
                                  </p:stCondLst>
                                  <p:childTnLst>
                                    <p:anim calcmode="lin" valueType="num">
                                      <p:cBhvr>
                                        <p:cTn id="81" dur="2000"/>
                                        <p:tgtEl>
                                          <p:spTgt spid="69641"/>
                                        </p:tgtEl>
                                        <p:attrNameLst>
                                          <p:attrName>ppt_w</p:attrName>
                                        </p:attrNameLst>
                                      </p:cBhvr>
                                      <p:tavLst>
                                        <p:tav tm="0">
                                          <p:val>
                                            <p:strVal val="ppt_w"/>
                                          </p:val>
                                        </p:tav>
                                        <p:tav tm="100000">
                                          <p:val>
                                            <p:fltVal val="0"/>
                                          </p:val>
                                        </p:tav>
                                      </p:tavLst>
                                    </p:anim>
                                    <p:anim calcmode="lin" valueType="num">
                                      <p:cBhvr>
                                        <p:cTn id="82" dur="2000"/>
                                        <p:tgtEl>
                                          <p:spTgt spid="69641"/>
                                        </p:tgtEl>
                                        <p:attrNameLst>
                                          <p:attrName>ppt_h</p:attrName>
                                        </p:attrNameLst>
                                      </p:cBhvr>
                                      <p:tavLst>
                                        <p:tav tm="0">
                                          <p:val>
                                            <p:strVal val="ppt_h"/>
                                          </p:val>
                                        </p:tav>
                                        <p:tav tm="100000">
                                          <p:val>
                                            <p:fltVal val="0"/>
                                          </p:val>
                                        </p:tav>
                                      </p:tavLst>
                                    </p:anim>
                                    <p:set>
                                      <p:cBhvr>
                                        <p:cTn id="83" dur="1" fill="hold">
                                          <p:stCondLst>
                                            <p:cond delay="1999"/>
                                          </p:stCondLst>
                                        </p:cTn>
                                        <p:tgtEl>
                                          <p:spTgt spid="69641"/>
                                        </p:tgtEl>
                                        <p:attrNameLst>
                                          <p:attrName>style.visibility</p:attrName>
                                        </p:attrNameLst>
                                      </p:cBhvr>
                                      <p:to>
                                        <p:strVal val="hidden"/>
                                      </p:to>
                                    </p:set>
                                  </p:childTnLst>
                                </p:cTn>
                              </p:par>
                              <p:par>
                                <p:cTn id="84" presetID="23" presetClass="exit" presetSubtype="32" fill="hold" nodeType="withEffect">
                                  <p:stCondLst>
                                    <p:cond delay="1500"/>
                                  </p:stCondLst>
                                  <p:childTnLst>
                                    <p:anim calcmode="lin" valueType="num">
                                      <p:cBhvr>
                                        <p:cTn id="85" dur="2000"/>
                                        <p:tgtEl>
                                          <p:spTgt spid="69640"/>
                                        </p:tgtEl>
                                        <p:attrNameLst>
                                          <p:attrName>ppt_w</p:attrName>
                                        </p:attrNameLst>
                                      </p:cBhvr>
                                      <p:tavLst>
                                        <p:tav tm="0">
                                          <p:val>
                                            <p:strVal val="ppt_w"/>
                                          </p:val>
                                        </p:tav>
                                        <p:tav tm="100000">
                                          <p:val>
                                            <p:fltVal val="0"/>
                                          </p:val>
                                        </p:tav>
                                      </p:tavLst>
                                    </p:anim>
                                    <p:anim calcmode="lin" valueType="num">
                                      <p:cBhvr>
                                        <p:cTn id="86" dur="2000"/>
                                        <p:tgtEl>
                                          <p:spTgt spid="69640"/>
                                        </p:tgtEl>
                                        <p:attrNameLst>
                                          <p:attrName>ppt_h</p:attrName>
                                        </p:attrNameLst>
                                      </p:cBhvr>
                                      <p:tavLst>
                                        <p:tav tm="0">
                                          <p:val>
                                            <p:strVal val="ppt_h"/>
                                          </p:val>
                                        </p:tav>
                                        <p:tav tm="100000">
                                          <p:val>
                                            <p:fltVal val="0"/>
                                          </p:val>
                                        </p:tav>
                                      </p:tavLst>
                                    </p:anim>
                                    <p:set>
                                      <p:cBhvr>
                                        <p:cTn id="87" dur="1" fill="hold">
                                          <p:stCondLst>
                                            <p:cond delay="1999"/>
                                          </p:stCondLst>
                                        </p:cTn>
                                        <p:tgtEl>
                                          <p:spTgt spid="69640"/>
                                        </p:tgtEl>
                                        <p:attrNameLst>
                                          <p:attrName>style.visibility</p:attrName>
                                        </p:attrNameLst>
                                      </p:cBhvr>
                                      <p:to>
                                        <p:strVal val="hidden"/>
                                      </p:to>
                                    </p:set>
                                  </p:childTnLst>
                                </p:cTn>
                              </p:par>
                              <p:par>
                                <p:cTn id="88" presetID="23" presetClass="exit" presetSubtype="32" fill="hold" nodeType="withEffect">
                                  <p:stCondLst>
                                    <p:cond delay="1500"/>
                                  </p:stCondLst>
                                  <p:childTnLst>
                                    <p:anim calcmode="lin" valueType="num">
                                      <p:cBhvr>
                                        <p:cTn id="89" dur="2000"/>
                                        <p:tgtEl>
                                          <p:spTgt spid="69639"/>
                                        </p:tgtEl>
                                        <p:attrNameLst>
                                          <p:attrName>ppt_w</p:attrName>
                                        </p:attrNameLst>
                                      </p:cBhvr>
                                      <p:tavLst>
                                        <p:tav tm="0">
                                          <p:val>
                                            <p:strVal val="ppt_w"/>
                                          </p:val>
                                        </p:tav>
                                        <p:tav tm="100000">
                                          <p:val>
                                            <p:fltVal val="0"/>
                                          </p:val>
                                        </p:tav>
                                      </p:tavLst>
                                    </p:anim>
                                    <p:anim calcmode="lin" valueType="num">
                                      <p:cBhvr>
                                        <p:cTn id="90" dur="2000"/>
                                        <p:tgtEl>
                                          <p:spTgt spid="69639"/>
                                        </p:tgtEl>
                                        <p:attrNameLst>
                                          <p:attrName>ppt_h</p:attrName>
                                        </p:attrNameLst>
                                      </p:cBhvr>
                                      <p:tavLst>
                                        <p:tav tm="0">
                                          <p:val>
                                            <p:strVal val="ppt_h"/>
                                          </p:val>
                                        </p:tav>
                                        <p:tav tm="100000">
                                          <p:val>
                                            <p:fltVal val="0"/>
                                          </p:val>
                                        </p:tav>
                                      </p:tavLst>
                                    </p:anim>
                                    <p:set>
                                      <p:cBhvr>
                                        <p:cTn id="91" dur="1" fill="hold">
                                          <p:stCondLst>
                                            <p:cond delay="1999"/>
                                          </p:stCondLst>
                                        </p:cTn>
                                        <p:tgtEl>
                                          <p:spTgt spid="69639"/>
                                        </p:tgtEl>
                                        <p:attrNameLst>
                                          <p:attrName>style.visibility</p:attrName>
                                        </p:attrNameLst>
                                      </p:cBhvr>
                                      <p:to>
                                        <p:strVal val="hidden"/>
                                      </p:to>
                                    </p:set>
                                  </p:childTnLst>
                                </p:cTn>
                              </p:par>
                              <p:par>
                                <p:cTn id="92" presetID="0" presetClass="path" presetSubtype="0" accel="50000" decel="50000" fill="hold" nodeType="withEffect">
                                  <p:stCondLst>
                                    <p:cond delay="1500"/>
                                  </p:stCondLst>
                                  <p:childTnLst>
                                    <p:animMotion origin="layout" path="M 3.33333E-6 3.7037E-6 L -0.03733 -0.33889 " pathEditMode="relative" rAng="0" ptsTypes="AA">
                                      <p:cBhvr>
                                        <p:cTn id="93" dur="2000" fill="hold"/>
                                        <p:tgtEl>
                                          <p:spTgt spid="69641"/>
                                        </p:tgtEl>
                                        <p:attrNameLst>
                                          <p:attrName>ppt_x</p:attrName>
                                          <p:attrName>ppt_y</p:attrName>
                                        </p:attrNameLst>
                                      </p:cBhvr>
                                      <p:rCtr x="-1875" y="-16944"/>
                                    </p:animMotion>
                                  </p:childTnLst>
                                </p:cTn>
                              </p:par>
                              <p:par>
                                <p:cTn id="94" presetID="0" presetClass="path" presetSubtype="0" accel="47000" decel="53000" fill="hold" nodeType="withEffect">
                                  <p:stCondLst>
                                    <p:cond delay="1500"/>
                                  </p:stCondLst>
                                  <p:childTnLst>
                                    <p:animMotion origin="layout" path="M -3.33333E-6 3.7037E-6 L -0.04166 -0.34329 " pathEditMode="relative" rAng="0" ptsTypes="AA">
                                      <p:cBhvr>
                                        <p:cTn id="95" dur="2000" fill="hold"/>
                                        <p:tgtEl>
                                          <p:spTgt spid="69640"/>
                                        </p:tgtEl>
                                        <p:attrNameLst>
                                          <p:attrName>ppt_x</p:attrName>
                                          <p:attrName>ppt_y</p:attrName>
                                        </p:attrNameLst>
                                      </p:cBhvr>
                                      <p:rCtr x="-2083" y="-17176"/>
                                    </p:animMotion>
                                  </p:childTnLst>
                                </p:cTn>
                              </p:par>
                              <p:par>
                                <p:cTn id="96" presetID="0" presetClass="path" presetSubtype="0" accel="50000" decel="50000" fill="hold" nodeType="withEffect">
                                  <p:stCondLst>
                                    <p:cond delay="1500"/>
                                  </p:stCondLst>
                                  <p:childTnLst>
                                    <p:animMotion origin="layout" path="M -0.00035 0.00185 L -0.04549 -0.33812 " pathEditMode="relative" rAng="0" ptsTypes="AA">
                                      <p:cBhvr>
                                        <p:cTn id="97" dur="2000" fill="hold"/>
                                        <p:tgtEl>
                                          <p:spTgt spid="69639"/>
                                        </p:tgtEl>
                                        <p:attrNameLst>
                                          <p:attrName>ppt_x</p:attrName>
                                          <p:attrName>ppt_y</p:attrName>
                                        </p:attrNameLst>
                                      </p:cBhvr>
                                      <p:rCtr x="-2257" y="-169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69655" grpId="0"/>
      <p:bldP spid="69639" grpId="0"/>
      <p:bldP spid="69639" grpId="1"/>
      <p:bldP spid="69640" grpId="0"/>
      <p:bldP spid="69641" grpId="0"/>
      <p:bldP spid="69641" grpId="1"/>
      <p:bldP spid="69650" grpId="0"/>
      <p:bldP spid="69650" grpId="1"/>
      <p:bldP spid="69650" grpId="2"/>
      <p:bldP spid="69651" grpId="0"/>
      <p:bldP spid="69651" grpId="1"/>
      <p:bldP spid="69651" grpId="2"/>
      <p:bldP spid="69652" grpId="0"/>
      <p:bldP spid="69652" grpId="1"/>
      <p:bldP spid="69652" grpId="2"/>
      <p:bldP spid="69653" grpId="0"/>
      <p:bldP spid="69653" grpId="1"/>
      <p:bldP spid="69653" grpId="2"/>
      <p:bldP spid="69654" grpId="0"/>
      <p:bldP spid="69654" grpId="1"/>
      <p:bldP spid="6965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05EF0B3-6310-4D71-AA36-526D02ED230A}"/>
              </a:ext>
            </a:extLst>
          </p:cNvPr>
          <p:cNvSpPr txBox="1">
            <a:spLocks/>
          </p:cNvSpPr>
          <p:nvPr/>
        </p:nvSpPr>
        <p:spPr>
          <a:xfrm>
            <a:off x="975738" y="2179846"/>
            <a:ext cx="2566931" cy="793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lay hold</a:t>
            </a:r>
          </a:p>
        </p:txBody>
      </p:sp>
      <p:sp>
        <p:nvSpPr>
          <p:cNvPr id="12" name="Rectangle 9"/>
          <p:cNvSpPr>
            <a:spLocks noChangeArrowheads="1"/>
          </p:cNvSpPr>
          <p:nvPr/>
        </p:nvSpPr>
        <p:spPr bwMode="auto">
          <a:xfrm>
            <a:off x="3505200" y="14478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rPr>
              <a:t>faith</a:t>
            </a:r>
          </a:p>
        </p:txBody>
      </p:sp>
      <p:sp>
        <p:nvSpPr>
          <p:cNvPr id="12294" name="Rectangle 6"/>
          <p:cNvSpPr>
            <a:spLocks noChangeArrowheads="1"/>
          </p:cNvSpPr>
          <p:nvPr/>
        </p:nvSpPr>
        <p:spPr bwMode="auto">
          <a:xfrm>
            <a:off x="457200" y="12192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extrusionClr>
                <a:schemeClr val="tx1"/>
              </a:extrusionClr>
              <a:contourClr>
                <a:schemeClr val="bg1"/>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outerShdw blurRad="38100" dist="38100" dir="2700000" algn="tl">
                    <a:srgbClr val="000000">
                      <a:alpha val="43137"/>
                    </a:srgbClr>
                  </a:outerShdw>
                </a:effectLst>
              </a:rPr>
              <a:t>Fight the good fight of faith, lay hold on eternal life, to which you were also called and have confessed the good confession in the presence of many witnesses. </a:t>
            </a:r>
            <a:r>
              <a:rPr lang="en-US" altLang="en-US" sz="3200" b="1" i="1" dirty="0">
                <a:effectLst>
                  <a:glow rad="63500">
                    <a:schemeClr val="bg1"/>
                  </a:glow>
                  <a:outerShdw blurRad="38100" dist="38100" dir="2700000" algn="tl">
                    <a:srgbClr val="000000">
                      <a:alpha val="43137"/>
                    </a:srgbClr>
                  </a:outerShdw>
                </a:effectLst>
              </a:rPr>
              <a:t>– 1</a:t>
            </a:r>
            <a:r>
              <a:rPr lang="en-US" altLang="en-US" sz="3200" b="1" i="1" baseline="30000" dirty="0">
                <a:effectLst>
                  <a:glow rad="63500">
                    <a:schemeClr val="bg1"/>
                  </a:glow>
                  <a:outerShdw blurRad="38100" dist="38100" dir="2700000" algn="tl">
                    <a:srgbClr val="000000">
                      <a:alpha val="43137"/>
                    </a:srgbClr>
                  </a:outerShdw>
                </a:effectLst>
              </a:rPr>
              <a:t>st</a:t>
            </a:r>
            <a:r>
              <a:rPr lang="en-US" altLang="en-US" sz="3200" b="1" i="1" dirty="0">
                <a:effectLst>
                  <a:glow rad="63500">
                    <a:schemeClr val="bg1"/>
                  </a:glow>
                  <a:outerShdw blurRad="38100" dist="38100" dir="2700000" algn="tl">
                    <a:srgbClr val="000000">
                      <a:alpha val="43137"/>
                    </a:srgbClr>
                  </a:outerShdw>
                </a:effectLst>
              </a:rPr>
              <a:t> Timothy 6:12</a:t>
            </a:r>
            <a:r>
              <a:rPr lang="en-US" altLang="en-US" b="1" dirty="0">
                <a:effectLst>
                  <a:glow rad="63500">
                    <a:schemeClr val="bg1"/>
                  </a:glow>
                  <a:outerShdw blurRad="38100" dist="38100" dir="2700000" algn="tl">
                    <a:srgbClr val="000000">
                      <a:alpha val="43137"/>
                    </a:srgbClr>
                  </a:outerShdw>
                </a:effectLst>
              </a:rPr>
              <a:t> </a:t>
            </a:r>
          </a:p>
        </p:txBody>
      </p:sp>
      <p:sp>
        <p:nvSpPr>
          <p:cNvPr id="12297" name="Rectangle 9"/>
          <p:cNvSpPr>
            <a:spLocks noChangeArrowheads="1"/>
          </p:cNvSpPr>
          <p:nvPr/>
        </p:nvSpPr>
        <p:spPr bwMode="auto">
          <a:xfrm>
            <a:off x="3429000" y="1447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ln>
                  <a:solidFill>
                    <a:sysClr val="windowText" lastClr="000000"/>
                  </a:solidFill>
                </a:ln>
                <a:effectLst/>
              </a:rPr>
              <a:t>faith</a:t>
            </a:r>
          </a:p>
        </p:txBody>
      </p:sp>
      <p:sp>
        <p:nvSpPr>
          <p:cNvPr id="12301" name="Rectangle 13"/>
          <p:cNvSpPr>
            <a:spLocks noChangeArrowheads="1"/>
          </p:cNvSpPr>
          <p:nvPr/>
        </p:nvSpPr>
        <p:spPr bwMode="auto">
          <a:xfrm>
            <a:off x="1524000" y="21336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t> </a:t>
            </a:r>
            <a:r>
              <a:rPr lang="en-US" altLang="en-US" sz="5000" b="1" dirty="0"/>
              <a:t> </a:t>
            </a:r>
            <a:r>
              <a:rPr lang="en-US" altLang="en-US" b="1" dirty="0"/>
              <a:t>eternal life</a:t>
            </a:r>
          </a:p>
        </p:txBody>
      </p:sp>
      <p:sp>
        <p:nvSpPr>
          <p:cNvPr id="9" name="Rectangle 13">
            <a:extLst>
              <a:ext uri="{FF2B5EF4-FFF2-40B4-BE49-F238E27FC236}">
                <a16:creationId xmlns:a16="http://schemas.microsoft.com/office/drawing/2014/main" id="{4A92D826-60F6-4604-959E-020AD2088776}"/>
              </a:ext>
            </a:extLst>
          </p:cNvPr>
          <p:cNvSpPr>
            <a:spLocks noChangeArrowheads="1"/>
          </p:cNvSpPr>
          <p:nvPr/>
        </p:nvSpPr>
        <p:spPr bwMode="auto">
          <a:xfrm>
            <a:off x="1888429" y="2157065"/>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hold</a:t>
            </a:r>
          </a:p>
        </p:txBody>
      </p:sp>
      <p:sp>
        <p:nvSpPr>
          <p:cNvPr id="10" name="Rectangle 13" hidden="1">
            <a:extLst>
              <a:ext uri="{FF2B5EF4-FFF2-40B4-BE49-F238E27FC236}">
                <a16:creationId xmlns:a16="http://schemas.microsoft.com/office/drawing/2014/main" id="{8416B501-CF8C-42A2-BD4A-12EBAAF644C3}"/>
              </a:ext>
            </a:extLst>
          </p:cNvPr>
          <p:cNvSpPr>
            <a:spLocks noChangeArrowheads="1"/>
          </p:cNvSpPr>
          <p:nvPr/>
        </p:nvSpPr>
        <p:spPr bwMode="auto">
          <a:xfrm>
            <a:off x="3563198" y="2291668"/>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rPr>
              <a:t>hold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6" nodeType="withEffect">
                                  <p:stCondLst>
                                    <p:cond delay="0"/>
                                  </p:stCondLst>
                                  <p:childTnLst>
                                    <p:set>
                                      <p:cBhvr>
                                        <p:cTn id="6" dur="1" fill="hold">
                                          <p:stCondLst>
                                            <p:cond delay="0"/>
                                          </p:stCondLst>
                                        </p:cTn>
                                        <p:tgtEl>
                                          <p:spTgt spid="12297"/>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50" presetClass="entr" presetSubtype="0" decel="100000" fill="hold" grpId="0" nodeType="with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p:cTn id="15" dur="1000" fill="hold"/>
                                        <p:tgtEl>
                                          <p:spTgt spid="12294"/>
                                        </p:tgtEl>
                                        <p:attrNameLst>
                                          <p:attrName>ppt_w</p:attrName>
                                        </p:attrNameLst>
                                      </p:cBhvr>
                                      <p:tavLst>
                                        <p:tav tm="0">
                                          <p:val>
                                            <p:strVal val="#ppt_w+.3"/>
                                          </p:val>
                                        </p:tav>
                                        <p:tav tm="100000">
                                          <p:val>
                                            <p:strVal val="#ppt_w"/>
                                          </p:val>
                                        </p:tav>
                                      </p:tavLst>
                                    </p:anim>
                                    <p:anim calcmode="lin" valueType="num">
                                      <p:cBhvr>
                                        <p:cTn id="16" dur="1000" fill="hold"/>
                                        <p:tgtEl>
                                          <p:spTgt spid="12294"/>
                                        </p:tgtEl>
                                        <p:attrNameLst>
                                          <p:attrName>ppt_h</p:attrName>
                                        </p:attrNameLst>
                                      </p:cBhvr>
                                      <p:tavLst>
                                        <p:tav tm="0">
                                          <p:val>
                                            <p:strVal val="#ppt_h"/>
                                          </p:val>
                                        </p:tav>
                                        <p:tav tm="100000">
                                          <p:val>
                                            <p:strVal val="#ppt_h"/>
                                          </p:val>
                                        </p:tav>
                                      </p:tavLst>
                                    </p:anim>
                                    <p:animEffect transition="in" filter="fade">
                                      <p:cBhvr>
                                        <p:cTn id="17" dur="1000"/>
                                        <p:tgtEl>
                                          <p:spTgt spid="12294"/>
                                        </p:tgtEl>
                                      </p:cBhvr>
                                    </p:animEffect>
                                  </p:childTnLst>
                                </p:cTn>
                              </p:par>
                            </p:childTnLst>
                          </p:cTn>
                        </p:par>
                        <p:par>
                          <p:cTn id="18" fill="hold">
                            <p:stCondLst>
                              <p:cond delay="1000"/>
                            </p:stCondLst>
                            <p:childTnLst>
                              <p:par>
                                <p:cTn id="19" presetID="0" presetClass="exit" presetSubtype="0" fill="hold" grpId="1" nodeType="afterEffect">
                                  <p:stCondLst>
                                    <p:cond delay="0"/>
                                  </p:stCondLst>
                                  <p:childTnLst>
                                    <p:set>
                                      <p:cBhvr>
                                        <p:cTn id="20" dur="1" fill="hold">
                                          <p:stCondLst>
                                            <p:cond delay="999"/>
                                          </p:stCondLst>
                                        </p:cTn>
                                        <p:tgtEl>
                                          <p:spTgt spid="12"/>
                                        </p:tgtEl>
                                        <p:attrNameLst>
                                          <p:attrName>style.visibility</p:attrName>
                                        </p:attrNameLst>
                                      </p:cBhvr>
                                      <p:to>
                                        <p:strVal val="hidden"/>
                                      </p:to>
                                    </p:set>
                                    <p:animEffect transition="out" filter="dissolve">
                                      <p:cBhvr>
                                        <p:cTn id="21" dur="1000">
                                          <p:stCondLst>
                                            <p:cond delay="0"/>
                                          </p:stCondLst>
                                        </p:cTn>
                                        <p:tgtEl>
                                          <p:spTgt spid="12"/>
                                        </p:tgtEl>
                                      </p:cBhvr>
                                    </p:animEffect>
                                    <p:anim to="" calcmode="lin" valueType="num">
                                      <p:cBhvr>
                                        <p:cTn id="22"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23" dur="100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24" presetID="10" presetClass="exit" presetSubtype="0" fill="hold" grpId="7" nodeType="withEffect">
                                  <p:stCondLst>
                                    <p:cond delay="0"/>
                                  </p:stCondLst>
                                  <p:childTnLst>
                                    <p:animEffect transition="out" filter="fade">
                                      <p:cBhvr>
                                        <p:cTn id="25" dur="250"/>
                                        <p:tgtEl>
                                          <p:spTgt spid="12297"/>
                                        </p:tgtEl>
                                      </p:cBhvr>
                                    </p:animEffect>
                                    <p:set>
                                      <p:cBhvr>
                                        <p:cTn id="26" dur="1" fill="hold">
                                          <p:stCondLst>
                                            <p:cond delay="249"/>
                                          </p:stCondLst>
                                        </p:cTn>
                                        <p:tgtEl>
                                          <p:spTgt spid="1229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18" presetClass="emph" presetSubtype="0" fill="hold" grpId="1" nodeType="withEffect">
                                  <p:stCondLst>
                                    <p:cond delay="0"/>
                                  </p:stCondLst>
                                  <p:childTnLst>
                                    <p:set>
                                      <p:cBhvr override="childStyle">
                                        <p:cTn id="33" dur="500" fill="hold"/>
                                        <p:tgtEl>
                                          <p:spTgt spid="7"/>
                                        </p:tgtEl>
                                        <p:attrNameLst>
                                          <p:attrName>style.textDecorationUnderline</p:attrName>
                                        </p:attrNameLst>
                                      </p:cBhvr>
                                      <p:to>
                                        <p:strVal val="tru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8" nodeType="clickEffect">
                                  <p:stCondLst>
                                    <p:cond delay="0"/>
                                  </p:stCondLst>
                                  <p:childTnLst>
                                    <p:set>
                                      <p:cBhvr>
                                        <p:cTn id="37" dur="1" fill="hold">
                                          <p:stCondLst>
                                            <p:cond delay="0"/>
                                          </p:stCondLst>
                                        </p:cTn>
                                        <p:tgtEl>
                                          <p:spTgt spid="12297"/>
                                        </p:tgtEl>
                                        <p:attrNameLst>
                                          <p:attrName>style.visibility</p:attrName>
                                        </p:attrNameLst>
                                      </p:cBhvr>
                                      <p:to>
                                        <p:strVal val="visible"/>
                                      </p:to>
                                    </p:set>
                                    <p:animEffect transition="in" filter="fade">
                                      <p:cBhvr>
                                        <p:cTn id="38" dur="250"/>
                                        <p:tgtEl>
                                          <p:spTgt spid="12297"/>
                                        </p:tgtEl>
                                      </p:cBhvr>
                                    </p:animEffect>
                                  </p:childTnLst>
                                </p:cTn>
                              </p:par>
                              <p:par>
                                <p:cTn id="39" presetID="4" presetClass="emph" presetSubtype="2" fill="hold" grpId="3" nodeType="withEffect">
                                  <p:stCondLst>
                                    <p:cond delay="0"/>
                                  </p:stCondLst>
                                  <p:childTnLst>
                                    <p:anim to="0.91" calcmode="lin" valueType="num">
                                      <p:cBhvr override="childStyle">
                                        <p:cTn id="40" dur="2000" fill="hold"/>
                                        <p:tgtEl>
                                          <p:spTgt spid="12297"/>
                                        </p:tgtEl>
                                        <p:attrNameLst>
                                          <p:attrName>style.fontSize</p:attrName>
                                        </p:attrNameLst>
                                      </p:cBhvr>
                                    </p:anim>
                                  </p:childTnLst>
                                </p:cTn>
                              </p:par>
                              <p:par>
                                <p:cTn id="41" presetID="3" presetClass="emph" presetSubtype="2" fill="hold" grpId="4" nodeType="withEffect">
                                  <p:stCondLst>
                                    <p:cond delay="0"/>
                                  </p:stCondLst>
                                  <p:childTnLst>
                                    <p:animClr clrSpc="rgb" dir="cw">
                                      <p:cBhvr override="childStyle">
                                        <p:cTn id="42" dur="2000" fill="hold"/>
                                        <p:tgtEl>
                                          <p:spTgt spid="12297"/>
                                        </p:tgtEl>
                                        <p:attrNameLst>
                                          <p:attrName>style.color</p:attrName>
                                        </p:attrNameLst>
                                      </p:cBhvr>
                                      <p:to>
                                        <a:schemeClr val="bg1"/>
                                      </p:to>
                                    </p:animClr>
                                  </p:childTnLst>
                                </p:cTn>
                              </p:par>
                              <p:par>
                                <p:cTn id="43" presetID="0" presetClass="path" presetSubtype="0" accel="50000" decel="50000" fill="hold" grpId="2" nodeType="withEffect">
                                  <p:stCondLst>
                                    <p:cond delay="0"/>
                                  </p:stCondLst>
                                  <p:childTnLst>
                                    <p:animMotion origin="layout" path="M 0.0 2.22222E-6 L 0.01042 -0.10625 " pathEditMode="relative" rAng="0" ptsTypes="AA">
                                      <p:cBhvr>
                                        <p:cTn id="44" dur="2000" fill="hold"/>
                                        <p:tgtEl>
                                          <p:spTgt spid="12297"/>
                                        </p:tgtEl>
                                        <p:attrNameLst>
                                          <p:attrName>ppt_x</p:attrName>
                                          <p:attrName>ppt_y</p:attrName>
                                        </p:attrNameLst>
                                      </p:cBhvr>
                                      <p:rCtr x="521" y="-5324"/>
                                    </p:animMotion>
                                  </p:childTnLst>
                                </p:cTn>
                              </p:par>
                              <p:par>
                                <p:cTn id="45" presetID="10" presetClass="exit" presetSubtype="0" fill="hold" grpId="1" nodeType="withEffect">
                                  <p:stCondLst>
                                    <p:cond delay="0"/>
                                  </p:stCondLst>
                                  <p:childTnLst>
                                    <p:animEffect transition="out" filter="fade">
                                      <p:cBhvr>
                                        <p:cTn id="46" dur="2000"/>
                                        <p:tgtEl>
                                          <p:spTgt spid="12294"/>
                                        </p:tgtEl>
                                      </p:cBhvr>
                                    </p:animEffect>
                                    <p:set>
                                      <p:cBhvr>
                                        <p:cTn id="47" dur="1" fill="hold">
                                          <p:stCondLst>
                                            <p:cond delay="1999"/>
                                          </p:stCondLst>
                                        </p:cTn>
                                        <p:tgtEl>
                                          <p:spTgt spid="1229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2301"/>
                                        </p:tgtEl>
                                        <p:attrNameLst>
                                          <p:attrName>style.visibility</p:attrName>
                                        </p:attrNameLst>
                                      </p:cBhvr>
                                      <p:to>
                                        <p:strVal val="visible"/>
                                      </p:to>
                                    </p:set>
                                    <p:animEffect transition="in" filter="fade">
                                      <p:cBhvr>
                                        <p:cTn id="50" dur="100"/>
                                        <p:tgtEl>
                                          <p:spTgt spid="12301"/>
                                        </p:tgtEl>
                                      </p:cBhvr>
                                    </p:animEffect>
                                  </p:childTnLst>
                                </p:cTn>
                              </p:par>
                              <p:par>
                                <p:cTn id="51" presetID="23" presetClass="exit" presetSubtype="32" fill="hold" nodeType="withEffect">
                                  <p:stCondLst>
                                    <p:cond delay="0"/>
                                  </p:stCondLst>
                                  <p:childTnLst>
                                    <p:anim calcmode="lin" valueType="num">
                                      <p:cBhvr>
                                        <p:cTn id="52" dur="5000"/>
                                        <p:tgtEl>
                                          <p:spTgt spid="12301"/>
                                        </p:tgtEl>
                                        <p:attrNameLst>
                                          <p:attrName>ppt_w</p:attrName>
                                        </p:attrNameLst>
                                      </p:cBhvr>
                                      <p:tavLst>
                                        <p:tav tm="0">
                                          <p:val>
                                            <p:strVal val="ppt_w"/>
                                          </p:val>
                                        </p:tav>
                                        <p:tav tm="100000">
                                          <p:val>
                                            <p:fltVal val="0"/>
                                          </p:val>
                                        </p:tav>
                                      </p:tavLst>
                                    </p:anim>
                                    <p:anim calcmode="lin" valueType="num">
                                      <p:cBhvr>
                                        <p:cTn id="53" dur="5000"/>
                                        <p:tgtEl>
                                          <p:spTgt spid="12301"/>
                                        </p:tgtEl>
                                        <p:attrNameLst>
                                          <p:attrName>ppt_h</p:attrName>
                                        </p:attrNameLst>
                                      </p:cBhvr>
                                      <p:tavLst>
                                        <p:tav tm="0">
                                          <p:val>
                                            <p:strVal val="ppt_h"/>
                                          </p:val>
                                        </p:tav>
                                        <p:tav tm="100000">
                                          <p:val>
                                            <p:fltVal val="0"/>
                                          </p:val>
                                        </p:tav>
                                      </p:tavLst>
                                    </p:anim>
                                    <p:set>
                                      <p:cBhvr>
                                        <p:cTn id="54" dur="1" fill="hold">
                                          <p:stCondLst>
                                            <p:cond delay="4999"/>
                                          </p:stCondLst>
                                        </p:cTn>
                                        <p:tgtEl>
                                          <p:spTgt spid="12301"/>
                                        </p:tgtEl>
                                        <p:attrNameLst>
                                          <p:attrName>style.visibility</p:attrName>
                                        </p:attrNameLst>
                                      </p:cBhvr>
                                      <p:to>
                                        <p:strVal val="hidden"/>
                                      </p:to>
                                    </p:set>
                                  </p:childTnLst>
                                </p:cTn>
                              </p:par>
                              <p:par>
                                <p:cTn id="55" presetID="0" presetClass="path" presetSubtype="0" accel="36000" decel="64000" fill="hold" nodeType="withEffect">
                                  <p:stCondLst>
                                    <p:cond delay="0"/>
                                  </p:stCondLst>
                                  <p:childTnLst>
                                    <p:animMotion origin="layout" path="M -3.33333E-6 -2.22222E-6 L -0.14166 -0.20555 " pathEditMode="relative" rAng="0" ptsTypes="AA">
                                      <p:cBhvr>
                                        <p:cTn id="56" dur="5000" fill="hold"/>
                                        <p:tgtEl>
                                          <p:spTgt spid="12301"/>
                                        </p:tgtEl>
                                        <p:attrNameLst>
                                          <p:attrName>ppt_x</p:attrName>
                                          <p:attrName>ppt_y</p:attrName>
                                        </p:attrNameLst>
                                      </p:cBhvr>
                                      <p:rCtr x="-7083" y="-10278"/>
                                    </p:animMotion>
                                  </p:childTnLst>
                                </p:cTn>
                              </p:par>
                              <p:par>
                                <p:cTn id="57" presetID="3" presetClass="emph" presetSubtype="10" fill="hold" grpId="1" nodeType="withEffect">
                                  <p:stCondLst>
                                    <p:cond delay="0"/>
                                  </p:stCondLst>
                                  <p:childTnLst>
                                    <p:animClr clrSpc="hsl" dir="ccw">
                                      <p:cBhvr override="childStyle">
                                        <p:cTn id="58" dur="3500" fill="hold"/>
                                        <p:tgtEl>
                                          <p:spTgt spid="12301"/>
                                        </p:tgtEl>
                                        <p:attrNameLst>
                                          <p:attrName>style.color</p:attrName>
                                        </p:attrNameLst>
                                      </p:cBhvr>
                                      <p:to>
                                        <a:srgbClr val="FF9900"/>
                                      </p:to>
                                    </p:animClr>
                                  </p:childTnLst>
                                </p:cTn>
                              </p:par>
                              <p:par>
                                <p:cTn id="59" presetID="10" presetClass="exit" presetSubtype="0" fill="hold" grpId="2" nodeType="withEffect">
                                  <p:stCondLst>
                                    <p:cond delay="0"/>
                                  </p:stCondLst>
                                  <p:childTnLst>
                                    <p:animEffect transition="out" filter="fade">
                                      <p:cBhvr>
                                        <p:cTn id="60" dur="250"/>
                                        <p:tgtEl>
                                          <p:spTgt spid="7"/>
                                        </p:tgtEl>
                                      </p:cBhvr>
                                    </p:animEffect>
                                    <p:set>
                                      <p:cBhvr>
                                        <p:cTn id="61" dur="1" fill="hold">
                                          <p:stCondLst>
                                            <p:cond delay="249"/>
                                          </p:stCondLst>
                                        </p:cTn>
                                        <p:tgtEl>
                                          <p:spTgt spid="7"/>
                                        </p:tgtEl>
                                        <p:attrNameLst>
                                          <p:attrName>style.visibility</p:attrName>
                                        </p:attrNameLst>
                                      </p:cBhvr>
                                      <p:to>
                                        <p:strVal val="hidden"/>
                                      </p:to>
                                    </p:set>
                                  </p:childTnLst>
                                </p:cTn>
                              </p:par>
                              <p:par>
                                <p:cTn id="62" presetID="10" presetClass="entr" presetSubtype="0" fill="hold" grpId="0" nodeType="withEffect">
                                  <p:stCondLst>
                                    <p:cond delay="1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50"/>
                                        <p:tgtEl>
                                          <p:spTgt spid="9"/>
                                        </p:tgtEl>
                                      </p:cBhvr>
                                    </p:animEffect>
                                  </p:childTnLst>
                                </p:cTn>
                              </p:par>
                              <p:par>
                                <p:cTn id="65" presetID="0" presetClass="path" presetSubtype="0" accel="50000" decel="50000" fill="hold" nodeType="withEffect">
                                  <p:stCondLst>
                                    <p:cond delay="350"/>
                                  </p:stCondLst>
                                  <p:childTnLst>
                                    <p:animMotion origin="layout" path="M -3.05556E-6 -4.44444E-6 L 0.18334 0.01945 " pathEditMode="relative" rAng="0" ptsTypes="AA">
                                      <p:cBhvr>
                                        <p:cTn id="66" dur="1750" fill="hold"/>
                                        <p:tgtEl>
                                          <p:spTgt spid="9"/>
                                        </p:tgtEl>
                                        <p:attrNameLst>
                                          <p:attrName>ppt_x</p:attrName>
                                          <p:attrName>ppt_y</p:attrName>
                                        </p:attrNameLst>
                                      </p:cBhvr>
                                      <p:rCtr x="9167"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2" grpId="1"/>
      <p:bldP spid="12" grpId="2"/>
      <p:bldP spid="12" grpId="3"/>
      <p:bldP spid="12294" grpId="0"/>
      <p:bldP spid="12294" grpId="1"/>
      <p:bldP spid="12297" grpId="0"/>
      <p:bldP spid="12297" grpId="2"/>
      <p:bldP spid="12297" grpId="3"/>
      <p:bldP spid="12297" grpId="4"/>
      <p:bldP spid="12297" grpId="6"/>
      <p:bldP spid="12297" grpId="7"/>
      <p:bldP spid="12297" grpId="8"/>
      <p:bldP spid="12301" grpId="0"/>
      <p:bldP spid="12301"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60434B4-2CF5-4455-9621-DF665CDCA637}"/>
              </a:ext>
            </a:extLst>
          </p:cNvPr>
          <p:cNvSpPr txBox="1">
            <a:spLocks/>
          </p:cNvSpPr>
          <p:nvPr/>
        </p:nvSpPr>
        <p:spPr>
          <a:xfrm>
            <a:off x="3631692" y="2318304"/>
            <a:ext cx="2688116" cy="793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hold fast</a:t>
            </a:r>
          </a:p>
        </p:txBody>
      </p:sp>
      <p:sp>
        <p:nvSpPr>
          <p:cNvPr id="8" name="Rectangle 13">
            <a:extLst>
              <a:ext uri="{FF2B5EF4-FFF2-40B4-BE49-F238E27FC236}">
                <a16:creationId xmlns:a16="http://schemas.microsoft.com/office/drawing/2014/main" id="{05CD76D6-B188-415C-8764-0813357DBC6B}"/>
              </a:ext>
            </a:extLst>
          </p:cNvPr>
          <p:cNvSpPr>
            <a:spLocks noChangeArrowheads="1"/>
          </p:cNvSpPr>
          <p:nvPr/>
        </p:nvSpPr>
        <p:spPr bwMode="auto">
          <a:xfrm>
            <a:off x="3035808" y="2267712"/>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effectLst>
                  <a:glow rad="38100">
                    <a:schemeClr val="bg1"/>
                  </a:glow>
                </a:effectLst>
              </a:rPr>
              <a:t> </a:t>
            </a:r>
            <a:r>
              <a:rPr lang="en-US" altLang="en-US" sz="5000" b="1" dirty="0">
                <a:effectLst>
                  <a:glow rad="38100">
                    <a:schemeClr val="bg1"/>
                  </a:glow>
                </a:effectLst>
              </a:rPr>
              <a:t> </a:t>
            </a:r>
            <a:r>
              <a:rPr lang="en-US" altLang="en-US" b="1" dirty="0">
                <a:effectLst>
                  <a:glow rad="38100">
                    <a:schemeClr val="bg1"/>
                  </a:glow>
                </a:effectLst>
              </a:rPr>
              <a:t>hold</a:t>
            </a:r>
          </a:p>
        </p:txBody>
      </p:sp>
      <p:sp>
        <p:nvSpPr>
          <p:cNvPr id="6" name="Title 1"/>
          <p:cNvSpPr>
            <a:spLocks noGrp="1"/>
          </p:cNvSpPr>
          <p:nvPr>
            <p:ph type="title"/>
          </p:nvPr>
        </p:nvSpPr>
        <p:spPr>
          <a:xfrm>
            <a:off x="457200" y="1981200"/>
            <a:ext cx="8229600" cy="3962400"/>
          </a:xfrm>
        </p:spPr>
        <p:txBody>
          <a:bodyPr>
            <a:scene3d>
              <a:camera prst="orthographicFront"/>
              <a:lightRig rig="flat" dir="t">
                <a:rot lat="0" lon="0" rev="6600000"/>
              </a:lightRig>
            </a:scene3d>
            <a:sp3d extrusionH="57150" prstMaterial="powder">
              <a:bevelT w="38100" h="38100"/>
            </a:sp3d>
          </a:bodyPr>
          <a:lstStyle/>
          <a:p>
            <a:r>
              <a:rPr lang="en-US" b="1" kern="1200" dirty="0">
                <a:effectLst>
                  <a:glow rad="63500">
                    <a:schemeClr val="bg1"/>
                  </a:glow>
                  <a:outerShdw blurRad="38100" dist="38100" dir="2700000" algn="tl">
                    <a:srgbClr val="000000">
                      <a:alpha val="43137"/>
                    </a:srgbClr>
                  </a:outerShdw>
                </a:effectLst>
                <a:latin typeface="Arial" charset="0"/>
                <a:ea typeface="+mn-ea"/>
                <a:cs typeface="+mn-cs"/>
              </a:rPr>
              <a:t>Let us hold fast the confession of our hope without wavering, for He who promised is faithful.                 </a:t>
            </a:r>
            <a:r>
              <a:rPr lang="en-US" sz="3200" b="1" i="1" kern="1200" dirty="0">
                <a:effectLst>
                  <a:glow rad="63500">
                    <a:schemeClr val="bg1"/>
                  </a:glow>
                  <a:outerShdw blurRad="38100" dist="38100" dir="2700000" algn="tl">
                    <a:srgbClr val="000000">
                      <a:alpha val="43137"/>
                    </a:srgbClr>
                  </a:outerShdw>
                </a:effectLst>
                <a:latin typeface="Arial" charset="0"/>
                <a:ea typeface="+mn-ea"/>
                <a:cs typeface="+mn-cs"/>
              </a:rPr>
              <a:t>– Hebrews 10:23 </a:t>
            </a:r>
          </a:p>
        </p:txBody>
      </p:sp>
      <p:sp>
        <p:nvSpPr>
          <p:cNvPr id="3" name="Rectangle 14"/>
          <p:cNvSpPr>
            <a:spLocks noChangeArrowheads="1"/>
          </p:cNvSpPr>
          <p:nvPr/>
        </p:nvSpPr>
        <p:spPr bwMode="auto">
          <a:xfrm>
            <a:off x="3429000" y="762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FF0000"/>
                </a:solidFill>
              </a:rPr>
              <a:t>  </a:t>
            </a:r>
            <a:r>
              <a:rPr lang="en-US" altLang="en-US" sz="4000" b="1" dirty="0">
                <a:solidFill>
                  <a:schemeClr val="bg1"/>
                </a:solidFill>
                <a:effectLst>
                  <a:glow rad="63500">
                    <a:schemeClr val="tx1"/>
                  </a:glow>
                </a:effectLst>
              </a:rPr>
              <a:t>faith</a:t>
            </a:r>
          </a:p>
        </p:txBody>
      </p:sp>
      <p:sp>
        <p:nvSpPr>
          <p:cNvPr id="5" name="Rectangle 13"/>
          <p:cNvSpPr>
            <a:spLocks noChangeArrowheads="1"/>
          </p:cNvSpPr>
          <p:nvPr/>
        </p:nvSpPr>
        <p:spPr bwMode="auto">
          <a:xfrm>
            <a:off x="3035808" y="2267712"/>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effectLst>
                  <a:glow rad="38100">
                    <a:schemeClr val="bg1"/>
                  </a:glow>
                </a:effectLst>
              </a:rPr>
              <a:t> </a:t>
            </a:r>
            <a:r>
              <a:rPr lang="en-US" altLang="en-US" sz="5000" b="1" dirty="0">
                <a:effectLst>
                  <a:glow rad="38100">
                    <a:schemeClr val="bg1"/>
                  </a:glow>
                </a:effectLst>
              </a:rPr>
              <a:t> </a:t>
            </a:r>
            <a:r>
              <a:rPr lang="en-US" altLang="en-US" b="1" dirty="0">
                <a:effectLst>
                  <a:glow rad="38100">
                    <a:schemeClr val="bg1"/>
                  </a:glow>
                </a:effectLst>
              </a:rPr>
              <a:t>hold</a:t>
            </a:r>
          </a:p>
        </p:txBody>
      </p:sp>
      <p:sp>
        <p:nvSpPr>
          <p:cNvPr id="9" name="Rectangle 13">
            <a:extLst>
              <a:ext uri="{FF2B5EF4-FFF2-40B4-BE49-F238E27FC236}">
                <a16:creationId xmlns:a16="http://schemas.microsoft.com/office/drawing/2014/main" id="{579DB1B4-1CCB-405E-8F43-EACDB5EA938C}"/>
              </a:ext>
            </a:extLst>
          </p:cNvPr>
          <p:cNvSpPr>
            <a:spLocks noChangeArrowheads="1"/>
          </p:cNvSpPr>
          <p:nvPr/>
        </p:nvSpPr>
        <p:spPr bwMode="auto">
          <a:xfrm>
            <a:off x="3563198" y="2291668"/>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hold</a:t>
            </a:r>
          </a:p>
        </p:txBody>
      </p:sp>
      <p:sp>
        <p:nvSpPr>
          <p:cNvPr id="10" name="Rectangle 9">
            <a:extLst>
              <a:ext uri="{FF2B5EF4-FFF2-40B4-BE49-F238E27FC236}">
                <a16:creationId xmlns:a16="http://schemas.microsoft.com/office/drawing/2014/main" id="{766522F7-B5EF-4629-AC18-981C5234DF42}"/>
              </a:ext>
            </a:extLst>
          </p:cNvPr>
          <p:cNvSpPr>
            <a:spLocks noChangeArrowheads="1"/>
          </p:cNvSpPr>
          <p:nvPr/>
        </p:nvSpPr>
        <p:spPr bwMode="auto">
          <a:xfrm>
            <a:off x="6190323" y="2984260"/>
            <a:ext cx="1619147" cy="80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glow rad="63500">
                    <a:schemeClr val="tx1"/>
                  </a:glow>
                </a:effectLst>
                <a:uLnTx/>
                <a:uFillTx/>
                <a:latin typeface="Arial" panose="020B0604020202020204" pitchFamily="34" charset="0"/>
                <a:cs typeface="Arial" panose="020B0604020202020204" pitchFamily="34" charset="0"/>
              </a:rPr>
              <a:t>hope</a:t>
            </a:r>
            <a:endParaRPr kumimoji="0" lang="en-US" sz="4410" b="1" i="1" u="none" strike="noStrike" kern="1200" cap="none" spc="0" normalizeH="0" baseline="0" noProof="0" dirty="0">
              <a:ln>
                <a:noFill/>
              </a:ln>
              <a:solidFill>
                <a:srgbClr val="CC9900"/>
              </a:solidFill>
              <a:effectLst>
                <a:glow rad="63500">
                  <a:schemeClr val="tx1"/>
                </a:glow>
              </a:effectLst>
              <a:uLnTx/>
              <a:uFillTx/>
              <a:latin typeface="Arial" panose="020B0604020202020204" pitchFamily="34" charset="0"/>
              <a:cs typeface="Arial" panose="020B0604020202020204" pitchFamily="34" charset="0"/>
            </a:endParaRPr>
          </a:p>
        </p:txBody>
      </p:sp>
      <p:sp>
        <p:nvSpPr>
          <p:cNvPr id="11" name="Rectangle 13" hidden="1">
            <a:extLst>
              <a:ext uri="{FF2B5EF4-FFF2-40B4-BE49-F238E27FC236}">
                <a16:creationId xmlns:a16="http://schemas.microsoft.com/office/drawing/2014/main" id="{BF833727-7469-4DE4-8BF7-21C42E0085C8}"/>
              </a:ext>
            </a:extLst>
          </p:cNvPr>
          <p:cNvSpPr>
            <a:spLocks noChangeArrowheads="1"/>
          </p:cNvSpPr>
          <p:nvPr/>
        </p:nvSpPr>
        <p:spPr bwMode="auto">
          <a:xfrm>
            <a:off x="957108" y="3576793"/>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rPr>
              <a:t>hold</a:t>
            </a:r>
          </a:p>
        </p:txBody>
      </p:sp>
    </p:spTree>
    <p:extLst>
      <p:ext uri="{BB962C8B-B14F-4D97-AF65-F5344CB8AC3E}">
        <p14:creationId xmlns:p14="http://schemas.microsoft.com/office/powerpoint/2010/main" val="3230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0"/>
                                  </p:stCondLst>
                                  <p:childTnLst>
                                    <p:set>
                                      <p:cBhvr override="childStyle">
                                        <p:cTn id="24" dur="500" fill="hold"/>
                                        <p:tgtEl>
                                          <p:spTgt spid="7"/>
                                        </p:tgtEl>
                                        <p:attrNameLst>
                                          <p:attrName>style.textDecorationUnderline</p:attrName>
                                        </p:attrNameLst>
                                      </p:cBhvr>
                                      <p:to>
                                        <p:strVal val="true"/>
                                      </p:to>
                                    </p:set>
                                  </p:childTnLst>
                                </p:cTn>
                              </p:par>
                            </p:childTnLst>
                          </p:cTn>
                        </p:par>
                        <p:par>
                          <p:cTn id="25" fill="hold">
                            <p:stCondLst>
                              <p:cond delay="5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stCondLst>
                                            <p:cond delay="0"/>
                                          </p:stCondLst>
                                        </p:cTn>
                                        <p:tgtEl>
                                          <p:spTgt spid="10"/>
                                        </p:tgtEl>
                                      </p:cBhvr>
                                    </p:animEffect>
                                    <p:anim to="" calcmode="lin" valueType="num">
                                      <p:cBhvr>
                                        <p:cTn id="29"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31" fill="hold">
                            <p:stCondLst>
                              <p:cond delay="11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childTnLst>
                                </p:cTn>
                              </p:par>
                              <p:par>
                                <p:cTn id="40" presetID="23" presetClass="exit" presetSubtype="32" fill="hold" nodeType="withEffect">
                                  <p:stCondLst>
                                    <p:cond delay="0"/>
                                  </p:stCondLst>
                                  <p:childTnLst>
                                    <p:anim calcmode="lin" valueType="num">
                                      <p:cBhvr>
                                        <p:cTn id="41" dur="2500"/>
                                        <p:tgtEl>
                                          <p:spTgt spid="5"/>
                                        </p:tgtEl>
                                        <p:attrNameLst>
                                          <p:attrName>ppt_w</p:attrName>
                                        </p:attrNameLst>
                                      </p:cBhvr>
                                      <p:tavLst>
                                        <p:tav tm="0">
                                          <p:val>
                                            <p:strVal val="ppt_w"/>
                                          </p:val>
                                        </p:tav>
                                        <p:tav tm="100000">
                                          <p:val>
                                            <p:fltVal val="0"/>
                                          </p:val>
                                        </p:tav>
                                      </p:tavLst>
                                    </p:anim>
                                    <p:anim calcmode="lin" valueType="num">
                                      <p:cBhvr>
                                        <p:cTn id="42" dur="2500"/>
                                        <p:tgtEl>
                                          <p:spTgt spid="5"/>
                                        </p:tgtEl>
                                        <p:attrNameLst>
                                          <p:attrName>ppt_h</p:attrName>
                                        </p:attrNameLst>
                                      </p:cBhvr>
                                      <p:tavLst>
                                        <p:tav tm="0">
                                          <p:val>
                                            <p:strVal val="ppt_h"/>
                                          </p:val>
                                        </p:tav>
                                        <p:tav tm="100000">
                                          <p:val>
                                            <p:fltVal val="0"/>
                                          </p:val>
                                        </p:tav>
                                      </p:tavLst>
                                    </p:anim>
                                    <p:set>
                                      <p:cBhvr>
                                        <p:cTn id="43" dur="1" fill="hold">
                                          <p:stCondLst>
                                            <p:cond delay="2499"/>
                                          </p:stCondLst>
                                        </p:cTn>
                                        <p:tgtEl>
                                          <p:spTgt spid="5"/>
                                        </p:tgtEl>
                                        <p:attrNameLst>
                                          <p:attrName>style.visibility</p:attrName>
                                        </p:attrNameLst>
                                      </p:cBhvr>
                                      <p:to>
                                        <p:strVal val="hidden"/>
                                      </p:to>
                                    </p:set>
                                  </p:childTnLst>
                                </p:cTn>
                              </p:par>
                              <p:par>
                                <p:cTn id="44" presetID="0" presetClass="path" presetSubtype="0" accel="50000" decel="50000" fill="hold" nodeType="withEffect">
                                  <p:stCondLst>
                                    <p:cond delay="0"/>
                                  </p:stCondLst>
                                  <p:childTnLst>
                                    <p:animMotion origin="layout" path="M 2.22222E-6 3.33333E-6 L 2.22222E-6 -0.22755 " pathEditMode="relative" rAng="0" ptsTypes="AA">
                                      <p:cBhvr>
                                        <p:cTn id="45" dur="2500" fill="hold"/>
                                        <p:tgtEl>
                                          <p:spTgt spid="5"/>
                                        </p:tgtEl>
                                        <p:attrNameLst>
                                          <p:attrName>ppt_x</p:attrName>
                                          <p:attrName>ppt_y</p:attrName>
                                        </p:attrNameLst>
                                      </p:cBhvr>
                                      <p:rCtr x="0" y="-11389"/>
                                    </p:animMotion>
                                  </p:childTnLst>
                                </p:cTn>
                              </p:par>
                              <p:par>
                                <p:cTn id="46" presetID="3" presetClass="emph" presetSubtype="10" fill="hold" grpId="1" nodeType="withEffect">
                                  <p:stCondLst>
                                    <p:cond delay="0"/>
                                  </p:stCondLst>
                                  <p:childTnLst>
                                    <p:animClr clrSpc="hsl" dir="ccw">
                                      <p:cBhvr override="childStyle">
                                        <p:cTn id="47" dur="2500" fill="hold"/>
                                        <p:tgtEl>
                                          <p:spTgt spid="5"/>
                                        </p:tgtEl>
                                        <p:attrNameLst>
                                          <p:attrName>style.color</p:attrName>
                                        </p:attrNameLst>
                                      </p:cBhvr>
                                      <p:to>
                                        <a:srgbClr val="FF9900"/>
                                      </p:to>
                                    </p:animClr>
                                  </p:childTnLst>
                                </p:cTn>
                              </p:par>
                              <p:par>
                                <p:cTn id="48" presetID="3" presetClass="emph" presetSubtype="6" fill="hold" grpId="3" nodeType="withEffect">
                                  <p:stCondLst>
                                    <p:cond delay="0"/>
                                  </p:stCondLst>
                                  <p:iterate type="lt">
                                    <p:tmPct val="0"/>
                                  </p:iterate>
                                  <p:childTnLst>
                                    <p:animClr clrSpc="hsl" dir="cw">
                                      <p:cBhvr override="childStyle">
                                        <p:cTn id="49" dur="2000" fill="hold"/>
                                        <p:tgtEl>
                                          <p:spTgt spid="10"/>
                                        </p:tgtEl>
                                        <p:attrNameLst>
                                          <p:attrName>style.color</p:attrName>
                                        </p:attrNameLst>
                                      </p:cBhvr>
                                      <p:to>
                                        <a:srgbClr val="FF0000"/>
                                      </p:to>
                                    </p:animClr>
                                  </p:childTnLst>
                                </p:cTn>
                              </p:par>
                              <p:par>
                                <p:cTn id="50" presetID="10" presetClass="exit" presetSubtype="0" fill="hold" grpId="2" nodeType="withEffect">
                                  <p:stCondLst>
                                    <p:cond delay="500"/>
                                  </p:stCondLst>
                                  <p:iterate type="lt">
                                    <p:tmPct val="0"/>
                                  </p:iterate>
                                  <p:childTnLst>
                                    <p:animEffect transition="out" filter="fade">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7"/>
                                        </p:tgtEl>
                                      </p:cBhvr>
                                    </p:animEffect>
                                    <p:set>
                                      <p:cBhvr>
                                        <p:cTn id="55" dur="1" fill="hold">
                                          <p:stCondLst>
                                            <p:cond delay="249"/>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50"/>
                                        <p:tgtEl>
                                          <p:spTgt spid="9"/>
                                        </p:tgtEl>
                                      </p:cBhvr>
                                    </p:animEffect>
                                  </p:childTnLst>
                                </p:cTn>
                              </p:par>
                              <p:par>
                                <p:cTn id="61" presetID="0" presetClass="path" presetSubtype="0" accel="50000" decel="50000" fill="hold" nodeType="withEffect">
                                  <p:stCondLst>
                                    <p:cond delay="0"/>
                                  </p:stCondLst>
                                  <p:childTnLst>
                                    <p:animMotion origin="layout" path="M -2.77778E-6 -3.7037E-7 L -0.28489 0.18681 " pathEditMode="relative" rAng="0" ptsTypes="AA">
                                      <p:cBhvr>
                                        <p:cTn id="62" dur="1750" fill="hold"/>
                                        <p:tgtEl>
                                          <p:spTgt spid="9"/>
                                        </p:tgtEl>
                                        <p:attrNameLst>
                                          <p:attrName>ppt_x</p:attrName>
                                          <p:attrName>ppt_y</p:attrName>
                                        </p:attrNameLst>
                                      </p:cBhvr>
                                      <p:rCtr x="-14253" y="9329"/>
                                    </p:animMotion>
                                  </p:childTnLst>
                                </p:cTn>
                              </p:par>
                              <p:par>
                                <p:cTn id="63" presetID="10" presetClass="exit" presetSubtype="0" fill="hold" grpId="1" nodeType="withEffect">
                                  <p:stCondLst>
                                    <p:cond delay="0"/>
                                  </p:stCondLst>
                                  <p:childTnLst>
                                    <p:animEffect transition="out" filter="fade">
                                      <p:cBhvr>
                                        <p:cTn id="64" dur="1250"/>
                                        <p:tgtEl>
                                          <p:spTgt spid="6"/>
                                        </p:tgtEl>
                                      </p:cBhvr>
                                    </p:animEffect>
                                    <p:set>
                                      <p:cBhvr>
                                        <p:cTn id="65"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3" grpId="0"/>
      <p:bldP spid="3" grpId="2"/>
      <p:bldP spid="5" grpId="0"/>
      <p:bldP spid="5" grpId="1"/>
      <p:bldP spid="9" grpId="0"/>
      <p:bldP spid="10" grpId="0"/>
      <p:bldP spid="10" grpId="1"/>
      <p:bldP spid="10" grpId="2"/>
      <p:bldP spid="10"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032A53-35E9-4F56-8C26-B27D98D09B3B}"/>
              </a:ext>
            </a:extLst>
          </p:cNvPr>
          <p:cNvSpPr txBox="1">
            <a:spLocks/>
          </p:cNvSpPr>
          <p:nvPr/>
        </p:nvSpPr>
        <p:spPr>
          <a:xfrm>
            <a:off x="6376041" y="2933899"/>
            <a:ext cx="1520327" cy="793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if we</a:t>
            </a:r>
          </a:p>
        </p:txBody>
      </p:sp>
      <p:sp>
        <p:nvSpPr>
          <p:cNvPr id="7" name="Title 1">
            <a:extLst>
              <a:ext uri="{FF2B5EF4-FFF2-40B4-BE49-F238E27FC236}">
                <a16:creationId xmlns:a16="http://schemas.microsoft.com/office/drawing/2014/main" id="{A78BFD58-3DED-4262-83C8-87D3C22102CB}"/>
              </a:ext>
            </a:extLst>
          </p:cNvPr>
          <p:cNvSpPr txBox="1">
            <a:spLocks/>
          </p:cNvSpPr>
          <p:nvPr/>
        </p:nvSpPr>
        <p:spPr>
          <a:xfrm>
            <a:off x="1031711" y="3604008"/>
            <a:ext cx="1520327" cy="793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hold</a:t>
            </a:r>
          </a:p>
        </p:txBody>
      </p:sp>
      <p:sp>
        <p:nvSpPr>
          <p:cNvPr id="6" name="Title 1"/>
          <p:cNvSpPr>
            <a:spLocks noGrp="1"/>
          </p:cNvSpPr>
          <p:nvPr>
            <p:ph type="title"/>
          </p:nvPr>
        </p:nvSpPr>
        <p:spPr>
          <a:xfrm>
            <a:off x="457200" y="2209800"/>
            <a:ext cx="8229600" cy="3581400"/>
          </a:xfrm>
        </p:spPr>
        <p:txBody>
          <a:bodyPr>
            <a:scene3d>
              <a:camera prst="orthographicFront"/>
              <a:lightRig rig="flat" dir="t">
                <a:rot lat="0" lon="0" rev="6600000"/>
              </a:lightRig>
            </a:scene3d>
            <a:sp3d extrusionH="57150" prstMaterial="powder">
              <a:bevelT w="38100" h="38100"/>
            </a:sp3d>
          </a:bodyPr>
          <a:lstStyle/>
          <a:p>
            <a:r>
              <a:rPr lang="en-US" b="1" kern="1200" dirty="0">
                <a:effectLst>
                  <a:glow rad="63500">
                    <a:schemeClr val="bg1"/>
                  </a:glow>
                  <a:outerShdw blurRad="38100" dist="38100" dir="2700000" algn="tl">
                    <a:srgbClr val="000000">
                      <a:alpha val="43137"/>
                    </a:srgbClr>
                  </a:outerShdw>
                </a:effectLst>
                <a:latin typeface="Arial" charset="0"/>
                <a:ea typeface="+mn-ea"/>
                <a:cs typeface="+mn-cs"/>
              </a:rPr>
              <a:t>For we have become partakers of Christ if we    hold the beginning of our confidence steadfast to          the end, … </a:t>
            </a:r>
            <a:r>
              <a:rPr lang="en-US" sz="3200" b="1" i="1" kern="1200" dirty="0">
                <a:effectLst>
                  <a:glow rad="63500">
                    <a:schemeClr val="bg1"/>
                  </a:glow>
                  <a:outerShdw blurRad="38100" dist="38100" dir="2700000" algn="tl">
                    <a:srgbClr val="000000">
                      <a:alpha val="43137"/>
                    </a:srgbClr>
                  </a:outerShdw>
                </a:effectLst>
                <a:latin typeface="Arial" charset="0"/>
                <a:ea typeface="+mn-ea"/>
                <a:cs typeface="+mn-cs"/>
              </a:rPr>
              <a:t>– Hebrews 3:14 </a:t>
            </a:r>
          </a:p>
        </p:txBody>
      </p:sp>
      <p:sp>
        <p:nvSpPr>
          <p:cNvPr id="3" name="Rectangle 14"/>
          <p:cNvSpPr>
            <a:spLocks noChangeArrowheads="1"/>
          </p:cNvSpPr>
          <p:nvPr/>
        </p:nvSpPr>
        <p:spPr bwMode="auto">
          <a:xfrm>
            <a:off x="3429000" y="762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FF0000"/>
                </a:solidFill>
              </a:rPr>
              <a:t>  </a:t>
            </a:r>
            <a:r>
              <a:rPr lang="en-US" altLang="en-US" sz="4000" b="1" dirty="0">
                <a:solidFill>
                  <a:schemeClr val="bg1"/>
                </a:solidFill>
                <a:effectLst>
                  <a:glow rad="63500">
                    <a:schemeClr val="tx1"/>
                  </a:glow>
                </a:effectLst>
              </a:rPr>
              <a:t>faith</a:t>
            </a:r>
          </a:p>
        </p:txBody>
      </p:sp>
      <p:sp>
        <p:nvSpPr>
          <p:cNvPr id="5" name="Rectangle 13"/>
          <p:cNvSpPr>
            <a:spLocks noChangeArrowheads="1"/>
          </p:cNvSpPr>
          <p:nvPr/>
        </p:nvSpPr>
        <p:spPr bwMode="auto">
          <a:xfrm>
            <a:off x="3694176" y="2889504"/>
            <a:ext cx="342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effectLst>
                  <a:glow rad="38100">
                    <a:schemeClr val="bg1"/>
                  </a:glow>
                </a:effectLst>
              </a:rPr>
              <a:t> </a:t>
            </a:r>
            <a:r>
              <a:rPr lang="en-US" altLang="en-US" sz="5000" b="1" dirty="0">
                <a:effectLst>
                  <a:glow rad="38100">
                    <a:schemeClr val="bg1"/>
                  </a:glow>
                </a:effectLst>
              </a:rPr>
              <a:t> </a:t>
            </a:r>
            <a:r>
              <a:rPr lang="en-US" altLang="en-US" b="1" dirty="0">
                <a:effectLst>
                  <a:glow rad="38100">
                    <a:schemeClr val="bg1"/>
                  </a:glow>
                </a:effectLst>
              </a:rPr>
              <a:t>Christ</a:t>
            </a:r>
          </a:p>
        </p:txBody>
      </p:sp>
      <p:sp>
        <p:nvSpPr>
          <p:cNvPr id="9" name="Rectangle 8">
            <a:extLst>
              <a:ext uri="{FF2B5EF4-FFF2-40B4-BE49-F238E27FC236}">
                <a16:creationId xmlns:a16="http://schemas.microsoft.com/office/drawing/2014/main" id="{BC20809E-767B-4CA0-96F5-36C7F8EA2E6F}"/>
              </a:ext>
            </a:extLst>
          </p:cNvPr>
          <p:cNvSpPr>
            <a:spLocks noChangeArrowheads="1"/>
          </p:cNvSpPr>
          <p:nvPr/>
        </p:nvSpPr>
        <p:spPr bwMode="auto">
          <a:xfrm>
            <a:off x="4593116" y="2887337"/>
            <a:ext cx="191785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glow rad="63500">
                    <a:schemeClr val="tx1"/>
                  </a:glow>
                </a:effectLst>
                <a:uLnTx/>
                <a:uFillTx/>
                <a:latin typeface="Arial" panose="020B0604020202020204" pitchFamily="34" charset="0"/>
                <a:cs typeface="Arial" panose="020B0604020202020204" pitchFamily="34" charset="0"/>
              </a:rPr>
              <a:t>Christ</a:t>
            </a:r>
            <a:endParaRPr kumimoji="0" lang="en-US" sz="4410" b="1" i="1" u="none" strike="noStrike" kern="1200" cap="none" spc="0" normalizeH="0" baseline="0" noProof="0" dirty="0">
              <a:ln>
                <a:noFill/>
              </a:ln>
              <a:solidFill>
                <a:srgbClr val="CC9900"/>
              </a:solidFill>
              <a:effectLst>
                <a:glow rad="63500">
                  <a:schemeClr val="tx1"/>
                </a:glow>
              </a:effectLst>
              <a:uLnTx/>
              <a:uFillTx/>
              <a:latin typeface="Arial" panose="020B0604020202020204" pitchFamily="34" charset="0"/>
              <a:cs typeface="Arial" panose="020B0604020202020204" pitchFamily="34" charset="0"/>
            </a:endParaRPr>
          </a:p>
        </p:txBody>
      </p:sp>
      <p:sp>
        <p:nvSpPr>
          <p:cNvPr id="10" name="Rectangle 13">
            <a:extLst>
              <a:ext uri="{FF2B5EF4-FFF2-40B4-BE49-F238E27FC236}">
                <a16:creationId xmlns:a16="http://schemas.microsoft.com/office/drawing/2014/main" id="{CFA16EBB-A6D6-4F31-9999-2D5C78165A5B}"/>
              </a:ext>
            </a:extLst>
          </p:cNvPr>
          <p:cNvSpPr>
            <a:spLocks noChangeArrowheads="1"/>
          </p:cNvSpPr>
          <p:nvPr/>
        </p:nvSpPr>
        <p:spPr bwMode="auto">
          <a:xfrm>
            <a:off x="957108" y="3576793"/>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hold</a:t>
            </a:r>
          </a:p>
        </p:txBody>
      </p:sp>
      <p:sp>
        <p:nvSpPr>
          <p:cNvPr id="11" name="Rectangle 13" hidden="1">
            <a:extLst>
              <a:ext uri="{FF2B5EF4-FFF2-40B4-BE49-F238E27FC236}">
                <a16:creationId xmlns:a16="http://schemas.microsoft.com/office/drawing/2014/main" id="{9C26C62E-F97B-453E-BCC5-D83B1147B3C6}"/>
              </a:ext>
            </a:extLst>
          </p:cNvPr>
          <p:cNvSpPr>
            <a:spLocks noChangeArrowheads="1"/>
          </p:cNvSpPr>
          <p:nvPr/>
        </p:nvSpPr>
        <p:spPr bwMode="auto">
          <a:xfrm>
            <a:off x="5699931" y="2419380"/>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rPr>
              <a:t>hold</a:t>
            </a:r>
          </a:p>
        </p:txBody>
      </p:sp>
    </p:spTree>
    <p:extLst>
      <p:ext uri="{BB962C8B-B14F-4D97-AF65-F5344CB8AC3E}">
        <p14:creationId xmlns:p14="http://schemas.microsoft.com/office/powerpoint/2010/main" val="3230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0" presetClass="exit" presetSubtype="0" fill="hold" grpId="1" nodeType="afterEffect">
                                  <p:stCondLst>
                                    <p:cond delay="0"/>
                                  </p:stCondLst>
                                  <p:childTnLst>
                                    <p:animEffect transition="out" filter="fade">
                                      <p:cBhvr>
                                        <p:cTn id="16" dur="250"/>
                                        <p:tgtEl>
                                          <p:spTgt spid="10"/>
                                        </p:tgtEl>
                                      </p:cBhvr>
                                    </p:animEffect>
                                    <p:set>
                                      <p:cBhvr>
                                        <p:cTn id="17" dur="1" fill="hold">
                                          <p:stCondLst>
                                            <p:cond delay="24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8" presetClass="emph" presetSubtype="0" fill="hold" grpId="1" nodeType="withEffect">
                                  <p:stCondLst>
                                    <p:cond delay="0"/>
                                  </p:stCondLst>
                                  <p:childTnLst>
                                    <p:set>
                                      <p:cBhvr override="childStyle">
                                        <p:cTn id="24" dur="500" fill="hold"/>
                                        <p:tgtEl>
                                          <p:spTgt spid="8"/>
                                        </p:tgtEl>
                                        <p:attrNameLst>
                                          <p:attrName>style.textDecorationUnderline</p:attrName>
                                        </p:attrNameLst>
                                      </p:cBhvr>
                                      <p:to>
                                        <p:strVal val="true"/>
                                      </p:to>
                                    </p:set>
                                  </p:childTnLst>
                                </p:cTn>
                              </p:par>
                              <p:par>
                                <p:cTn id="25" presetID="22" presetClass="entr" presetSubtype="8"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8" presetClass="emph" presetSubtype="0" fill="hold" grpId="1" nodeType="withEffect">
                                  <p:stCondLst>
                                    <p:cond delay="400"/>
                                  </p:stCondLst>
                                  <p:childTnLst>
                                    <p:set>
                                      <p:cBhvr override="childStyle">
                                        <p:cTn id="29" dur="500" fill="hold"/>
                                        <p:tgtEl>
                                          <p:spTgt spid="7"/>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stCondLst>
                                            <p:cond delay="0"/>
                                          </p:stCondLst>
                                        </p:cTn>
                                        <p:tgtEl>
                                          <p:spTgt spid="9"/>
                                        </p:tgtEl>
                                      </p:cBhvr>
                                    </p:animEffect>
                                    <p:anim to="" calcmode="lin" valueType="num">
                                      <p:cBhvr>
                                        <p:cTn id="35"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7" fill="hold">
                            <p:stCondLst>
                              <p:cond delay="75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
                                        <p:tgtEl>
                                          <p:spTgt spid="5"/>
                                        </p:tgtEl>
                                      </p:cBhvr>
                                    </p:animEffect>
                                  </p:childTnLst>
                                </p:cTn>
                              </p:par>
                              <p:par>
                                <p:cTn id="46" presetID="23" presetClass="exit" presetSubtype="32" fill="hold" nodeType="withEffect">
                                  <p:stCondLst>
                                    <p:cond delay="0"/>
                                  </p:stCondLst>
                                  <p:childTnLst>
                                    <p:anim calcmode="lin" valueType="num">
                                      <p:cBhvr>
                                        <p:cTn id="47" dur="2500"/>
                                        <p:tgtEl>
                                          <p:spTgt spid="5"/>
                                        </p:tgtEl>
                                        <p:attrNameLst>
                                          <p:attrName>ppt_w</p:attrName>
                                        </p:attrNameLst>
                                      </p:cBhvr>
                                      <p:tavLst>
                                        <p:tav tm="0">
                                          <p:val>
                                            <p:strVal val="ppt_w"/>
                                          </p:val>
                                        </p:tav>
                                        <p:tav tm="100000">
                                          <p:val>
                                            <p:fltVal val="0"/>
                                          </p:val>
                                        </p:tav>
                                      </p:tavLst>
                                    </p:anim>
                                    <p:anim calcmode="lin" valueType="num">
                                      <p:cBhvr>
                                        <p:cTn id="48" dur="2500"/>
                                        <p:tgtEl>
                                          <p:spTgt spid="5"/>
                                        </p:tgtEl>
                                        <p:attrNameLst>
                                          <p:attrName>ppt_h</p:attrName>
                                        </p:attrNameLst>
                                      </p:cBhvr>
                                      <p:tavLst>
                                        <p:tav tm="0">
                                          <p:val>
                                            <p:strVal val="ppt_h"/>
                                          </p:val>
                                        </p:tav>
                                        <p:tav tm="100000">
                                          <p:val>
                                            <p:fltVal val="0"/>
                                          </p:val>
                                        </p:tav>
                                      </p:tavLst>
                                    </p:anim>
                                    <p:set>
                                      <p:cBhvr>
                                        <p:cTn id="49" dur="1" fill="hold">
                                          <p:stCondLst>
                                            <p:cond delay="2499"/>
                                          </p:stCondLst>
                                        </p:cTn>
                                        <p:tgtEl>
                                          <p:spTgt spid="5"/>
                                        </p:tgtEl>
                                        <p:attrNameLst>
                                          <p:attrName>style.visibility</p:attrName>
                                        </p:attrNameLst>
                                      </p:cBhvr>
                                      <p:to>
                                        <p:strVal val="hidden"/>
                                      </p:to>
                                    </p:set>
                                  </p:childTnLst>
                                </p:cTn>
                              </p:par>
                              <p:par>
                                <p:cTn id="50" presetID="0" presetClass="path" presetSubtype="0" accel="50000" decel="50000" fill="hold" nodeType="withEffect">
                                  <p:stCondLst>
                                    <p:cond delay="0"/>
                                  </p:stCondLst>
                                  <p:childTnLst>
                                    <p:animMotion origin="layout" path="M -3.05556E-6 2.59259E-6 L -0.12448 -0.30347 " pathEditMode="relative" rAng="0" ptsTypes="AA">
                                      <p:cBhvr>
                                        <p:cTn id="51" dur="2500" fill="hold"/>
                                        <p:tgtEl>
                                          <p:spTgt spid="5"/>
                                        </p:tgtEl>
                                        <p:attrNameLst>
                                          <p:attrName>ppt_x</p:attrName>
                                          <p:attrName>ppt_y</p:attrName>
                                        </p:attrNameLst>
                                      </p:cBhvr>
                                      <p:rCtr x="-6233" y="-15185"/>
                                    </p:animMotion>
                                  </p:childTnLst>
                                </p:cTn>
                              </p:par>
                              <p:par>
                                <p:cTn id="52" presetID="3" presetClass="emph" presetSubtype="10" fill="hold" grpId="1" nodeType="withEffect">
                                  <p:stCondLst>
                                    <p:cond delay="0"/>
                                  </p:stCondLst>
                                  <p:childTnLst>
                                    <p:animClr clrSpc="hsl" dir="ccw">
                                      <p:cBhvr override="childStyle">
                                        <p:cTn id="53" dur="2500" fill="hold"/>
                                        <p:tgtEl>
                                          <p:spTgt spid="5"/>
                                        </p:tgtEl>
                                        <p:attrNameLst>
                                          <p:attrName>style.color</p:attrName>
                                        </p:attrNameLst>
                                      </p:cBhvr>
                                      <p:to>
                                        <a:srgbClr val="FF9900"/>
                                      </p:to>
                                    </p:animClr>
                                  </p:childTnLst>
                                </p:cTn>
                              </p:par>
                              <p:par>
                                <p:cTn id="54" presetID="10" presetClass="exit" presetSubtype="0" fill="hold" grpId="2" nodeType="withEffect">
                                  <p:stCondLst>
                                    <p:cond delay="0"/>
                                  </p:stCondLst>
                                  <p:iterate type="lt">
                                    <p:tmPct val="0"/>
                                  </p:iterate>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50"/>
                                        <p:tgtEl>
                                          <p:spTgt spid="10"/>
                                        </p:tgtEl>
                                      </p:cBhvr>
                                    </p:animEffect>
                                  </p:childTnLst>
                                </p:cTn>
                              </p:par>
                              <p:par>
                                <p:cTn id="68" presetID="0" presetClass="path" presetSubtype="0" accel="50000" decel="50000" fill="hold" nodeType="withEffect">
                                  <p:stCondLst>
                                    <p:cond delay="0"/>
                                  </p:stCondLst>
                                  <p:childTnLst>
                                    <p:animMotion origin="layout" path="M -3.33333E-6 1.11111E-6 L 0.51875 -0.16852 " pathEditMode="relative" rAng="0" ptsTypes="AA">
                                      <p:cBhvr>
                                        <p:cTn id="69" dur="1750" fill="hold"/>
                                        <p:tgtEl>
                                          <p:spTgt spid="10"/>
                                        </p:tgtEl>
                                        <p:attrNameLst>
                                          <p:attrName>ppt_x</p:attrName>
                                          <p:attrName>ppt_y</p:attrName>
                                        </p:attrNameLst>
                                      </p:cBhvr>
                                      <p:rCtr x="25938" y="-8426"/>
                                    </p:animMotion>
                                  </p:childTnLst>
                                </p:cTn>
                              </p:par>
                              <p:par>
                                <p:cTn id="70" presetID="10" presetClass="exit" presetSubtype="0" fill="hold" grpId="1" nodeType="withEffect">
                                  <p:stCondLst>
                                    <p:cond delay="0"/>
                                  </p:stCondLst>
                                  <p:childTnLst>
                                    <p:animEffect transition="out" filter="fade">
                                      <p:cBhvr>
                                        <p:cTn id="71" dur="1250"/>
                                        <p:tgtEl>
                                          <p:spTgt spid="6"/>
                                        </p:tgtEl>
                                      </p:cBhvr>
                                    </p:animEffect>
                                    <p:set>
                                      <p:cBhvr>
                                        <p:cTn id="72"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7" grpId="0"/>
      <p:bldP spid="7" grpId="1"/>
      <p:bldP spid="7" grpId="2"/>
      <p:bldP spid="6" grpId="0"/>
      <p:bldP spid="6" grpId="1"/>
      <p:bldP spid="3" grpId="0"/>
      <p:bldP spid="3" grpId="2"/>
      <p:bldP spid="5" grpId="0"/>
      <p:bldP spid="5" grpId="1"/>
      <p:bldP spid="9" grpId="0"/>
      <p:bldP spid="9" grpId="1"/>
      <p:bldP spid="9" grpId="2"/>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283AD13-C648-4108-A5A6-9DFFA234C1ED}"/>
              </a:ext>
            </a:extLst>
          </p:cNvPr>
          <p:cNvSpPr txBox="1">
            <a:spLocks/>
          </p:cNvSpPr>
          <p:nvPr/>
        </p:nvSpPr>
        <p:spPr>
          <a:xfrm>
            <a:off x="1619255" y="3052762"/>
            <a:ext cx="4419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will not let it go</a:t>
            </a:r>
          </a:p>
        </p:txBody>
      </p:sp>
      <p:sp>
        <p:nvSpPr>
          <p:cNvPr id="6" name="Title 1"/>
          <p:cNvSpPr>
            <a:spLocks noGrp="1"/>
          </p:cNvSpPr>
          <p:nvPr>
            <p:ph type="title"/>
          </p:nvPr>
        </p:nvSpPr>
        <p:spPr>
          <a:xfrm>
            <a:off x="457200" y="2286000"/>
            <a:ext cx="8229600" cy="3124200"/>
          </a:xfrm>
        </p:spPr>
        <p:txBody>
          <a:bodyPr>
            <a:scene3d>
              <a:camera prst="orthographicFront"/>
              <a:lightRig rig="flat" dir="t">
                <a:rot lat="0" lon="0" rev="6600000"/>
              </a:lightRig>
            </a:scene3d>
            <a:sp3d extrusionH="57150" prstMaterial="powder">
              <a:bevelT w="38100" h="38100"/>
            </a:sp3d>
          </a:bodyPr>
          <a:lstStyle/>
          <a:p>
            <a:r>
              <a:rPr lang="en-US" b="1" kern="1200" dirty="0">
                <a:effectLst>
                  <a:glow rad="63500">
                    <a:schemeClr val="bg1"/>
                  </a:glow>
                  <a:outerShdw blurRad="38100" dist="38100" dir="2700000" algn="tl">
                    <a:srgbClr val="000000">
                      <a:alpha val="43137"/>
                    </a:srgbClr>
                  </a:outerShdw>
                </a:effectLst>
                <a:latin typeface="Arial" charset="0"/>
                <a:ea typeface="+mn-ea"/>
                <a:cs typeface="+mn-cs"/>
              </a:rPr>
              <a:t>My righteousness I hold fast, and will not let it go; My heart shall not reproach me as long as I live. </a:t>
            </a:r>
            <a:r>
              <a:rPr lang="en-US" sz="3200" b="1" i="1" kern="1200" dirty="0">
                <a:effectLst>
                  <a:glow rad="63500">
                    <a:schemeClr val="bg1"/>
                  </a:glow>
                  <a:outerShdw blurRad="38100" dist="38100" dir="2700000" algn="tl">
                    <a:srgbClr val="000000">
                      <a:alpha val="43137"/>
                    </a:srgbClr>
                  </a:outerShdw>
                </a:effectLst>
                <a:latin typeface="Arial" charset="0"/>
                <a:ea typeface="+mn-ea"/>
                <a:cs typeface="+mn-cs"/>
              </a:rPr>
              <a:t>– Job 27:6 </a:t>
            </a:r>
          </a:p>
        </p:txBody>
      </p:sp>
      <p:sp>
        <p:nvSpPr>
          <p:cNvPr id="3" name="Rectangle 14"/>
          <p:cNvSpPr>
            <a:spLocks noChangeArrowheads="1"/>
          </p:cNvSpPr>
          <p:nvPr/>
        </p:nvSpPr>
        <p:spPr bwMode="auto">
          <a:xfrm>
            <a:off x="3429000" y="762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FF0000"/>
                </a:solidFill>
              </a:rPr>
              <a:t>  </a:t>
            </a:r>
            <a:r>
              <a:rPr lang="en-US" altLang="en-US" sz="4000" b="1" dirty="0">
                <a:solidFill>
                  <a:schemeClr val="bg1"/>
                </a:solidFill>
                <a:effectLst>
                  <a:glow rad="63500">
                    <a:schemeClr val="tx1"/>
                  </a:glow>
                </a:effectLst>
              </a:rPr>
              <a:t>faith</a:t>
            </a:r>
          </a:p>
        </p:txBody>
      </p:sp>
      <p:sp>
        <p:nvSpPr>
          <p:cNvPr id="5" name="Rectangle 13"/>
          <p:cNvSpPr>
            <a:spLocks noChangeArrowheads="1"/>
          </p:cNvSpPr>
          <p:nvPr/>
        </p:nvSpPr>
        <p:spPr bwMode="auto">
          <a:xfrm>
            <a:off x="2807208" y="4407408"/>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effectLst>
                  <a:glow rad="38100">
                    <a:schemeClr val="bg1"/>
                  </a:glow>
                </a:effectLst>
              </a:rPr>
              <a:t> </a:t>
            </a:r>
            <a:r>
              <a:rPr lang="en-US" altLang="en-US" sz="5000" b="1" dirty="0">
                <a:effectLst>
                  <a:glow rad="38100">
                    <a:schemeClr val="bg1"/>
                  </a:glow>
                </a:effectLst>
              </a:rPr>
              <a:t> </a:t>
            </a:r>
            <a:r>
              <a:rPr lang="en-US" altLang="en-US" b="1" dirty="0">
                <a:effectLst>
                  <a:glow rad="38100">
                    <a:schemeClr val="bg1"/>
                  </a:glow>
                </a:effectLst>
              </a:rPr>
              <a:t>live</a:t>
            </a:r>
          </a:p>
        </p:txBody>
      </p:sp>
      <p:sp>
        <p:nvSpPr>
          <p:cNvPr id="8" name="Rectangle 13">
            <a:extLst>
              <a:ext uri="{FF2B5EF4-FFF2-40B4-BE49-F238E27FC236}">
                <a16:creationId xmlns:a16="http://schemas.microsoft.com/office/drawing/2014/main" id="{3988BC04-1204-4372-84D5-33D1073E5815}"/>
              </a:ext>
            </a:extLst>
          </p:cNvPr>
          <p:cNvSpPr>
            <a:spLocks noChangeArrowheads="1"/>
          </p:cNvSpPr>
          <p:nvPr/>
        </p:nvSpPr>
        <p:spPr bwMode="auto">
          <a:xfrm>
            <a:off x="5699931" y="2419380"/>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76200">
                    <a:schemeClr val="bg1"/>
                  </a:glow>
                </a:effectLst>
              </a:rPr>
              <a:t>hold</a:t>
            </a:r>
          </a:p>
        </p:txBody>
      </p:sp>
      <p:sp>
        <p:nvSpPr>
          <p:cNvPr id="11" name="Rectangle 13">
            <a:extLst>
              <a:ext uri="{FF2B5EF4-FFF2-40B4-BE49-F238E27FC236}">
                <a16:creationId xmlns:a16="http://schemas.microsoft.com/office/drawing/2014/main" id="{F27FD678-FBBA-4AD4-B29E-91177FC1F774}"/>
              </a:ext>
            </a:extLst>
          </p:cNvPr>
          <p:cNvSpPr>
            <a:spLocks noChangeArrowheads="1"/>
          </p:cNvSpPr>
          <p:nvPr/>
        </p:nvSpPr>
        <p:spPr bwMode="auto">
          <a:xfrm>
            <a:off x="1533159" y="2421578"/>
            <a:ext cx="278540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outerShdw blurRad="38100" dist="38100" dir="2700000" algn="tl">
                    <a:srgbClr val="000000">
                      <a:alpha val="43137"/>
                    </a:srgbClr>
                  </a:outerShdw>
                </a:effectLst>
              </a:rPr>
              <a:t>righteous</a:t>
            </a:r>
          </a:p>
        </p:txBody>
      </p:sp>
      <p:sp>
        <p:nvSpPr>
          <p:cNvPr id="9" name="Rectangle 13" hidden="1">
            <a:extLst>
              <a:ext uri="{FF2B5EF4-FFF2-40B4-BE49-F238E27FC236}">
                <a16:creationId xmlns:a16="http://schemas.microsoft.com/office/drawing/2014/main" id="{8AC9DE54-12B0-462D-9715-BB9EB5AB6DC8}"/>
              </a:ext>
            </a:extLst>
          </p:cNvPr>
          <p:cNvSpPr>
            <a:spLocks noChangeArrowheads="1"/>
          </p:cNvSpPr>
          <p:nvPr/>
        </p:nvSpPr>
        <p:spPr bwMode="auto">
          <a:xfrm>
            <a:off x="6613406" y="2378730"/>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rPr>
              <a:t>hold</a:t>
            </a:r>
          </a:p>
        </p:txBody>
      </p:sp>
      <p:sp>
        <p:nvSpPr>
          <p:cNvPr id="12" name="Rectangle 13" hidden="1">
            <a:extLst>
              <a:ext uri="{FF2B5EF4-FFF2-40B4-BE49-F238E27FC236}">
                <a16:creationId xmlns:a16="http://schemas.microsoft.com/office/drawing/2014/main" id="{35BFF0B5-7114-4FAA-A270-FDE95994E0BD}"/>
              </a:ext>
            </a:extLst>
          </p:cNvPr>
          <p:cNvSpPr>
            <a:spLocks noChangeArrowheads="1"/>
          </p:cNvSpPr>
          <p:nvPr/>
        </p:nvSpPr>
        <p:spPr bwMode="auto">
          <a:xfrm>
            <a:off x="2887701" y="2382734"/>
            <a:ext cx="29602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solidFill>
                  <a:srgbClr val="FF0000"/>
                </a:solidFill>
                <a:effectLst>
                  <a:outerShdw blurRad="38100" dist="38100" dir="2700000" algn="tl">
                    <a:srgbClr val="000000">
                      <a:alpha val="43137"/>
                    </a:srgbClr>
                  </a:outerShdw>
                </a:effectLst>
              </a:rPr>
              <a:t>righteous</a:t>
            </a:r>
          </a:p>
        </p:txBody>
      </p:sp>
    </p:spTree>
    <p:extLst>
      <p:ext uri="{BB962C8B-B14F-4D97-AF65-F5344CB8AC3E}">
        <p14:creationId xmlns:p14="http://schemas.microsoft.com/office/powerpoint/2010/main" val="281727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0" presetClass="exit" presetSubtype="0" fill="hold" grpId="1" nodeType="afterEffect">
                                  <p:stCondLst>
                                    <p:cond delay="0"/>
                                  </p:stCondLst>
                                  <p:childTnLst>
                                    <p:animEffect transition="out" filter="fade">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childTnLst>
                                </p:cTn>
                              </p:par>
                              <p:par>
                                <p:cTn id="30" presetID="23" presetClass="exit" presetSubtype="32" fill="hold" nodeType="withEffect">
                                  <p:stCondLst>
                                    <p:cond delay="0"/>
                                  </p:stCondLst>
                                  <p:childTnLst>
                                    <p:anim calcmode="lin" valueType="num">
                                      <p:cBhvr>
                                        <p:cTn id="31" dur="2500"/>
                                        <p:tgtEl>
                                          <p:spTgt spid="5"/>
                                        </p:tgtEl>
                                        <p:attrNameLst>
                                          <p:attrName>ppt_w</p:attrName>
                                        </p:attrNameLst>
                                      </p:cBhvr>
                                      <p:tavLst>
                                        <p:tav tm="0">
                                          <p:val>
                                            <p:strVal val="ppt_w"/>
                                          </p:val>
                                        </p:tav>
                                        <p:tav tm="100000">
                                          <p:val>
                                            <p:fltVal val="0"/>
                                          </p:val>
                                        </p:tav>
                                      </p:tavLst>
                                    </p:anim>
                                    <p:anim calcmode="lin" valueType="num">
                                      <p:cBhvr>
                                        <p:cTn id="32" dur="2500"/>
                                        <p:tgtEl>
                                          <p:spTgt spid="5"/>
                                        </p:tgtEl>
                                        <p:attrNameLst>
                                          <p:attrName>ppt_h</p:attrName>
                                        </p:attrNameLst>
                                      </p:cBhvr>
                                      <p:tavLst>
                                        <p:tav tm="0">
                                          <p:val>
                                            <p:strVal val="ppt_h"/>
                                          </p:val>
                                        </p:tav>
                                        <p:tav tm="100000">
                                          <p:val>
                                            <p:fltVal val="0"/>
                                          </p:val>
                                        </p:tav>
                                      </p:tavLst>
                                    </p:anim>
                                    <p:set>
                                      <p:cBhvr>
                                        <p:cTn id="33" dur="1" fill="hold">
                                          <p:stCondLst>
                                            <p:cond delay="2499"/>
                                          </p:stCondLst>
                                        </p:cTn>
                                        <p:tgtEl>
                                          <p:spTgt spid="5"/>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3.33333E-6 -2.86772E-6 L 0.04584 -0.53839 " pathEditMode="relative" rAng="0" ptsTypes="AA">
                                      <p:cBhvr>
                                        <p:cTn id="35" dur="2500" fill="hold"/>
                                        <p:tgtEl>
                                          <p:spTgt spid="5"/>
                                        </p:tgtEl>
                                        <p:attrNameLst>
                                          <p:attrName>ppt_x</p:attrName>
                                          <p:attrName>ppt_y</p:attrName>
                                        </p:attrNameLst>
                                      </p:cBhvr>
                                      <p:rCtr x="2292" y="-26920"/>
                                    </p:animMotion>
                                  </p:childTnLst>
                                </p:cTn>
                              </p:par>
                              <p:par>
                                <p:cTn id="36" presetID="3" presetClass="emph" presetSubtype="10" fill="hold" grpId="1" nodeType="withEffect">
                                  <p:stCondLst>
                                    <p:cond delay="0"/>
                                  </p:stCondLst>
                                  <p:childTnLst>
                                    <p:animClr clrSpc="hsl" dir="ccw">
                                      <p:cBhvr override="childStyle">
                                        <p:cTn id="37" dur="2500" fill="hold"/>
                                        <p:tgtEl>
                                          <p:spTgt spid="5"/>
                                        </p:tgtEl>
                                        <p:attrNameLst>
                                          <p:attrName>style.color</p:attrName>
                                        </p:attrNameLst>
                                      </p:cBhvr>
                                      <p:to>
                                        <a:srgbClr val="FF9900"/>
                                      </p:to>
                                    </p:animClr>
                                  </p:childTnLst>
                                </p:cTn>
                              </p:par>
                              <p:par>
                                <p:cTn id="38" presetID="10" presetClass="exit" presetSubtype="0" fill="hold" grpId="2" nodeType="withEffect">
                                  <p:stCondLst>
                                    <p:cond delay="0"/>
                                  </p:stCondLst>
                                  <p:childTnLst>
                                    <p:animEffect transition="out" filter="fade">
                                      <p:cBhvr>
                                        <p:cTn id="39" dur="250"/>
                                        <p:tgtEl>
                                          <p:spTgt spid="7"/>
                                        </p:tgtEl>
                                      </p:cBhvr>
                                    </p:animEffect>
                                    <p:set>
                                      <p:cBhvr>
                                        <p:cTn id="40" dur="1" fill="hold">
                                          <p:stCondLst>
                                            <p:cond delay="24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5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par>
                                <p:cTn id="49" presetID="0" presetClass="path" presetSubtype="0" accel="50000" decel="50000" fill="hold" nodeType="withEffect">
                                  <p:stCondLst>
                                    <p:cond delay="0"/>
                                  </p:stCondLst>
                                  <p:childTnLst>
                                    <p:animMotion origin="layout" path="M 4.72222E-6 -3.7037E-7 L 0.15763 -0.00509 " pathEditMode="relative" rAng="0" ptsTypes="AA">
                                      <p:cBhvr>
                                        <p:cTn id="50" dur="1750" fill="hold"/>
                                        <p:tgtEl>
                                          <p:spTgt spid="11"/>
                                        </p:tgtEl>
                                        <p:attrNameLst>
                                          <p:attrName>ppt_x</p:attrName>
                                          <p:attrName>ppt_y</p:attrName>
                                        </p:attrNameLst>
                                      </p:cBhvr>
                                      <p:rCtr x="7882" y="-255"/>
                                    </p:animMotion>
                                  </p:childTnLst>
                                </p:cTn>
                              </p:par>
                              <p:par>
                                <p:cTn id="51" presetID="0" presetClass="path" presetSubtype="0" accel="50000" decel="50000" fill="hold" nodeType="withEffect">
                                  <p:stCondLst>
                                    <p:cond delay="0"/>
                                  </p:stCondLst>
                                  <p:childTnLst>
                                    <p:animMotion origin="layout" path="M -3.33333E-6 1.11111E-6 L 0.1 -0.00625 " pathEditMode="relative" rAng="0" ptsTypes="AA">
                                      <p:cBhvr>
                                        <p:cTn id="52" dur="1750" fill="hold"/>
                                        <p:tgtEl>
                                          <p:spTgt spid="8"/>
                                        </p:tgtEl>
                                        <p:attrNameLst>
                                          <p:attrName>ppt_x</p:attrName>
                                          <p:attrName>ppt_y</p:attrName>
                                        </p:attrNameLst>
                                      </p:cBhvr>
                                      <p:rCtr x="5000" y="-324"/>
                                    </p:animMotion>
                                  </p:childTnLst>
                                </p:cTn>
                              </p:par>
                              <p:par>
                                <p:cTn id="53" presetID="10" presetClass="exit" presetSubtype="0" fill="hold" grpId="1" nodeType="withEffect">
                                  <p:stCondLst>
                                    <p:cond delay="0"/>
                                  </p:stCondLst>
                                  <p:childTnLst>
                                    <p:animEffect transition="out" filter="fade">
                                      <p:cBhvr>
                                        <p:cTn id="54" dur="1250"/>
                                        <p:tgtEl>
                                          <p:spTgt spid="6"/>
                                        </p:tgtEl>
                                      </p:cBhvr>
                                    </p:animEffect>
                                    <p:set>
                                      <p:cBhvr>
                                        <p:cTn id="55"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3" grpId="0"/>
      <p:bldP spid="3" grpId="2"/>
      <p:bldP spid="5" grpId="0"/>
      <p:bldP spid="5" grpId="1"/>
      <p:bldP spid="8" grpId="0"/>
      <p:bldP spid="8"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0516faith_pic1_heaven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982200" cy="70373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B655F99-5381-4278-BADD-1C52344936C0}"/>
              </a:ext>
            </a:extLst>
          </p:cNvPr>
          <p:cNvSpPr txBox="1">
            <a:spLocks/>
          </p:cNvSpPr>
          <p:nvPr/>
        </p:nvSpPr>
        <p:spPr>
          <a:xfrm>
            <a:off x="5579014" y="2405551"/>
            <a:ext cx="2677097" cy="793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uLnTx/>
                <a:uFillTx/>
                <a:latin typeface="Arial" panose="020B0604020202020204" pitchFamily="34" charset="0"/>
                <a:cs typeface="Arial" panose="020B0604020202020204" pitchFamily="34" charset="0"/>
              </a:rPr>
              <a:t>will hold</a:t>
            </a:r>
          </a:p>
        </p:txBody>
      </p:sp>
      <p:sp>
        <p:nvSpPr>
          <p:cNvPr id="6" name="Title 1"/>
          <p:cNvSpPr>
            <a:spLocks noGrp="1"/>
          </p:cNvSpPr>
          <p:nvPr>
            <p:ph type="title"/>
          </p:nvPr>
        </p:nvSpPr>
        <p:spPr>
          <a:xfrm>
            <a:off x="457200" y="2286000"/>
            <a:ext cx="8229600" cy="3048000"/>
          </a:xfrm>
        </p:spPr>
        <p:txBody>
          <a:bodyPr>
            <a:scene3d>
              <a:camera prst="orthographicFront"/>
              <a:lightRig rig="flat" dir="t">
                <a:rot lat="0" lon="0" rev="6600000"/>
              </a:lightRig>
            </a:scene3d>
            <a:sp3d extrusionH="57150" prstMaterial="powder">
              <a:bevelT w="38100" h="38100"/>
            </a:sp3d>
          </a:bodyPr>
          <a:lstStyle/>
          <a:p>
            <a:r>
              <a:rPr lang="en-US" b="1" kern="1200" dirty="0">
                <a:effectLst>
                  <a:glow rad="63500">
                    <a:schemeClr val="bg1"/>
                  </a:glow>
                  <a:outerShdw blurRad="38100" dist="38100" dir="2700000" algn="tl">
                    <a:srgbClr val="000000">
                      <a:alpha val="43137"/>
                    </a:srgbClr>
                  </a:outerShdw>
                </a:effectLst>
                <a:latin typeface="Arial" charset="0"/>
                <a:ea typeface="+mn-ea"/>
                <a:cs typeface="+mn-cs"/>
              </a:rPr>
              <a:t>Yet the righteous will hold    to his way, And he who has clean hands will be stronger and stronger. </a:t>
            </a:r>
            <a:r>
              <a:rPr lang="en-US" sz="3200" b="1" i="1" kern="1200" dirty="0">
                <a:effectLst>
                  <a:glow rad="63500">
                    <a:schemeClr val="bg1"/>
                  </a:glow>
                  <a:outerShdw blurRad="38100" dist="38100" dir="2700000" algn="tl">
                    <a:srgbClr val="000000">
                      <a:alpha val="43137"/>
                    </a:srgbClr>
                  </a:outerShdw>
                </a:effectLst>
                <a:latin typeface="Arial" charset="0"/>
                <a:ea typeface="+mn-ea"/>
                <a:cs typeface="+mn-cs"/>
              </a:rPr>
              <a:t>– Job 17:9 </a:t>
            </a:r>
          </a:p>
        </p:txBody>
      </p:sp>
      <p:sp>
        <p:nvSpPr>
          <p:cNvPr id="3" name="Rectangle 14"/>
          <p:cNvSpPr>
            <a:spLocks noChangeArrowheads="1"/>
          </p:cNvSpPr>
          <p:nvPr/>
        </p:nvSpPr>
        <p:spPr bwMode="auto">
          <a:xfrm>
            <a:off x="3429000" y="762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solidFill>
                  <a:srgbClr val="FF0000"/>
                </a:solidFill>
              </a:rPr>
              <a:t>  </a:t>
            </a:r>
            <a:r>
              <a:rPr lang="en-US" altLang="en-US" sz="4000" b="1" dirty="0">
                <a:solidFill>
                  <a:schemeClr val="bg1"/>
                </a:solidFill>
                <a:effectLst>
                  <a:glow rad="63500">
                    <a:schemeClr val="tx1"/>
                  </a:glow>
                </a:effectLst>
              </a:rPr>
              <a:t>faith</a:t>
            </a:r>
          </a:p>
        </p:txBody>
      </p:sp>
      <p:sp>
        <p:nvSpPr>
          <p:cNvPr id="5" name="Rectangle 13"/>
          <p:cNvSpPr>
            <a:spLocks noChangeArrowheads="1"/>
          </p:cNvSpPr>
          <p:nvPr/>
        </p:nvSpPr>
        <p:spPr bwMode="auto">
          <a:xfrm>
            <a:off x="2590800" y="2362200"/>
            <a:ext cx="327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100" b="1" dirty="0">
                <a:effectLst>
                  <a:glow rad="38100">
                    <a:schemeClr val="bg1"/>
                  </a:glow>
                </a:effectLst>
              </a:rPr>
              <a:t> </a:t>
            </a:r>
            <a:r>
              <a:rPr lang="en-US" altLang="en-US" sz="5000" b="1" dirty="0">
                <a:effectLst>
                  <a:glow rad="38100">
                    <a:schemeClr val="bg1"/>
                  </a:glow>
                </a:effectLst>
              </a:rPr>
              <a:t> </a:t>
            </a:r>
            <a:r>
              <a:rPr lang="en-US" altLang="en-US" b="1" dirty="0">
                <a:effectLst>
                  <a:glow rad="38100">
                    <a:schemeClr val="bg1"/>
                  </a:glow>
                </a:effectLst>
              </a:rPr>
              <a:t>righteous</a:t>
            </a:r>
          </a:p>
        </p:txBody>
      </p:sp>
      <p:sp>
        <p:nvSpPr>
          <p:cNvPr id="8" name="Rectangle 13">
            <a:extLst>
              <a:ext uri="{FF2B5EF4-FFF2-40B4-BE49-F238E27FC236}">
                <a16:creationId xmlns:a16="http://schemas.microsoft.com/office/drawing/2014/main" id="{E5695A5E-C2B3-49BA-9AD7-42F4BF7C99B9}"/>
              </a:ext>
            </a:extLst>
          </p:cNvPr>
          <p:cNvSpPr>
            <a:spLocks noChangeArrowheads="1"/>
          </p:cNvSpPr>
          <p:nvPr/>
        </p:nvSpPr>
        <p:spPr bwMode="auto">
          <a:xfrm>
            <a:off x="2887701" y="2382734"/>
            <a:ext cx="29602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63500" prstMaterial="powder">
              <a:bevelT w="38100" h="38100"/>
              <a:contourClr>
                <a:schemeClr val="bg1"/>
              </a:contourClr>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76200">
                    <a:schemeClr val="tx1"/>
                  </a:glow>
                </a:effectLst>
              </a:rPr>
              <a:t>righteous</a:t>
            </a:r>
          </a:p>
        </p:txBody>
      </p:sp>
      <p:sp>
        <p:nvSpPr>
          <p:cNvPr id="10" name="Rectangle 13">
            <a:extLst>
              <a:ext uri="{FF2B5EF4-FFF2-40B4-BE49-F238E27FC236}">
                <a16:creationId xmlns:a16="http://schemas.microsoft.com/office/drawing/2014/main" id="{BA6D61A3-610E-4D35-863E-E98E57D224B6}"/>
              </a:ext>
            </a:extLst>
          </p:cNvPr>
          <p:cNvSpPr>
            <a:spLocks noChangeArrowheads="1"/>
          </p:cNvSpPr>
          <p:nvPr/>
        </p:nvSpPr>
        <p:spPr bwMode="auto">
          <a:xfrm>
            <a:off x="6613406" y="2378730"/>
            <a:ext cx="16683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63500">
                    <a:schemeClr val="bg1"/>
                  </a:glow>
                </a:effectLst>
              </a:rPr>
              <a:t>hold</a:t>
            </a:r>
          </a:p>
        </p:txBody>
      </p:sp>
      <p:sp>
        <p:nvSpPr>
          <p:cNvPr id="11" name="Rectangle 13">
            <a:extLst>
              <a:ext uri="{FF2B5EF4-FFF2-40B4-BE49-F238E27FC236}">
                <a16:creationId xmlns:a16="http://schemas.microsoft.com/office/drawing/2014/main" id="{357DBB3D-6DF3-429E-8565-CA79C3B99894}"/>
              </a:ext>
            </a:extLst>
          </p:cNvPr>
          <p:cNvSpPr>
            <a:spLocks noChangeArrowheads="1"/>
          </p:cNvSpPr>
          <p:nvPr/>
        </p:nvSpPr>
        <p:spPr bwMode="auto">
          <a:xfrm>
            <a:off x="2887701" y="2382734"/>
            <a:ext cx="29602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extrusionH="57150" prstMaterial="powder">
              <a:bevelT w="38100" h="38100"/>
            </a:sp3d>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1" dirty="0">
                <a:effectLst>
                  <a:glow rad="50800">
                    <a:schemeClr val="bg1"/>
                  </a:glow>
                  <a:outerShdw blurRad="38100" dist="38100" dir="2700000" algn="tl">
                    <a:srgbClr val="000000">
                      <a:alpha val="43137"/>
                    </a:srgbClr>
                  </a:outerShdw>
                </a:effectLst>
              </a:rPr>
              <a:t>righteous</a:t>
            </a:r>
          </a:p>
        </p:txBody>
      </p:sp>
      <p:sp>
        <p:nvSpPr>
          <p:cNvPr id="9" name="Rectangle 13" hidden="1">
            <a:extLst>
              <a:ext uri="{FF2B5EF4-FFF2-40B4-BE49-F238E27FC236}">
                <a16:creationId xmlns:a16="http://schemas.microsoft.com/office/drawing/2014/main" id="{87ED4228-5A1D-4C27-9160-476C1C4326B7}"/>
              </a:ext>
            </a:extLst>
          </p:cNvPr>
          <p:cNvSpPr>
            <a:spLocks noChangeArrowheads="1"/>
          </p:cNvSpPr>
          <p:nvPr/>
        </p:nvSpPr>
        <p:spPr bwMode="auto">
          <a:xfrm>
            <a:off x="2550291" y="760371"/>
            <a:ext cx="296029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rot lat="0" lon="0" rev="6600000"/>
              </a:lightRig>
            </a:scene3d>
            <a:sp3d prstMaterial="powder"/>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b="1" dirty="0">
                <a:ln w="3175">
                  <a:noFill/>
                </a:ln>
                <a:solidFill>
                  <a:srgbClr val="FF0000"/>
                </a:solidFill>
                <a:effectLst/>
              </a:rPr>
              <a:t>righteous</a:t>
            </a:r>
          </a:p>
        </p:txBody>
      </p:sp>
    </p:spTree>
    <p:extLst>
      <p:ext uri="{BB962C8B-B14F-4D97-AF65-F5344CB8AC3E}">
        <p14:creationId xmlns:p14="http://schemas.microsoft.com/office/powerpoint/2010/main" val="42706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2"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55"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par>
                          <p:cTn id="18" fill="hold">
                            <p:stCondLst>
                              <p:cond delay="1000"/>
                            </p:stCondLst>
                            <p:childTnLst>
                              <p:par>
                                <p:cTn id="19" presetID="10" presetClass="exit" presetSubtype="0" fill="hold" grpId="0" nodeType="afterEffect">
                                  <p:stCondLst>
                                    <p:cond delay="0"/>
                                  </p:stCondLst>
                                  <p:childTnLst>
                                    <p:animEffect transition="out" filter="fade">
                                      <p:cBhvr>
                                        <p:cTn id="20" dur="250"/>
                                        <p:tgtEl>
                                          <p:spTgt spid="10"/>
                                        </p:tgtEl>
                                      </p:cBhvr>
                                    </p:animEffect>
                                    <p:set>
                                      <p:cBhvr>
                                        <p:cTn id="21" dur="1" fill="hold">
                                          <p:stCondLst>
                                            <p:cond delay="249"/>
                                          </p:stCondLst>
                                        </p:cTn>
                                        <p:tgtEl>
                                          <p:spTgt spid="10"/>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250"/>
                                        <p:tgtEl>
                                          <p:spTgt spid="11"/>
                                        </p:tgtEl>
                                      </p:cBhvr>
                                    </p:animEffect>
                                    <p:set>
                                      <p:cBhvr>
                                        <p:cTn id="24" dur="1" fill="hold">
                                          <p:stCondLst>
                                            <p:cond delay="24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8" presetClass="emph" presetSubtype="0" fill="hold" grpId="1" nodeType="withEffect">
                                  <p:stCondLst>
                                    <p:cond delay="0"/>
                                  </p:stCondLst>
                                  <p:childTnLst>
                                    <p:set>
                                      <p:cBhvr override="childStyle">
                                        <p:cTn id="31" dur="500" fill="hold"/>
                                        <p:tgtEl>
                                          <p:spTgt spid="7"/>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
                                        <p:tgtEl>
                                          <p:spTgt spid="5"/>
                                        </p:tgtEl>
                                      </p:cBhvr>
                                    </p:animEffect>
                                  </p:childTnLst>
                                </p:cTn>
                              </p:par>
                              <p:par>
                                <p:cTn id="37" presetID="23" presetClass="exit" presetSubtype="32" fill="hold" nodeType="withEffect">
                                  <p:stCondLst>
                                    <p:cond delay="0"/>
                                  </p:stCondLst>
                                  <p:childTnLst>
                                    <p:anim calcmode="lin" valueType="num">
                                      <p:cBhvr>
                                        <p:cTn id="38" dur="2500"/>
                                        <p:tgtEl>
                                          <p:spTgt spid="5"/>
                                        </p:tgtEl>
                                        <p:attrNameLst>
                                          <p:attrName>ppt_w</p:attrName>
                                        </p:attrNameLst>
                                      </p:cBhvr>
                                      <p:tavLst>
                                        <p:tav tm="0">
                                          <p:val>
                                            <p:strVal val="ppt_w"/>
                                          </p:val>
                                        </p:tav>
                                        <p:tav tm="100000">
                                          <p:val>
                                            <p:fltVal val="0"/>
                                          </p:val>
                                        </p:tav>
                                      </p:tavLst>
                                    </p:anim>
                                    <p:anim calcmode="lin" valueType="num">
                                      <p:cBhvr>
                                        <p:cTn id="39" dur="2500"/>
                                        <p:tgtEl>
                                          <p:spTgt spid="5"/>
                                        </p:tgtEl>
                                        <p:attrNameLst>
                                          <p:attrName>ppt_h</p:attrName>
                                        </p:attrNameLst>
                                      </p:cBhvr>
                                      <p:tavLst>
                                        <p:tav tm="0">
                                          <p:val>
                                            <p:strVal val="ppt_h"/>
                                          </p:val>
                                        </p:tav>
                                        <p:tav tm="100000">
                                          <p:val>
                                            <p:fltVal val="0"/>
                                          </p:val>
                                        </p:tav>
                                      </p:tavLst>
                                    </p:anim>
                                    <p:set>
                                      <p:cBhvr>
                                        <p:cTn id="40" dur="1" fill="hold">
                                          <p:stCondLst>
                                            <p:cond delay="2499"/>
                                          </p:stCondLst>
                                        </p:cTn>
                                        <p:tgtEl>
                                          <p:spTgt spid="5"/>
                                        </p:tgtEl>
                                        <p:attrNameLst>
                                          <p:attrName>style.visibility</p:attrName>
                                        </p:attrNameLst>
                                      </p:cBhvr>
                                      <p:to>
                                        <p:strVal val="hidden"/>
                                      </p:to>
                                    </p:set>
                                  </p:childTnLst>
                                </p:cTn>
                              </p:par>
                              <p:par>
                                <p:cTn id="41" presetID="0" presetClass="path" presetSubtype="0" accel="50000" decel="50000" fill="hold" nodeType="withEffect">
                                  <p:stCondLst>
                                    <p:cond delay="0"/>
                                  </p:stCondLst>
                                  <p:childTnLst>
                                    <p:animMotion origin="layout" path="M 0 -3.88529E-7 L -0.00417 -0.24977 " pathEditMode="relative" rAng="0" ptsTypes="AA">
                                      <p:cBhvr>
                                        <p:cTn id="42" dur="2500" fill="hold"/>
                                        <p:tgtEl>
                                          <p:spTgt spid="5"/>
                                        </p:tgtEl>
                                        <p:attrNameLst>
                                          <p:attrName>ppt_x</p:attrName>
                                          <p:attrName>ppt_y</p:attrName>
                                        </p:attrNameLst>
                                      </p:cBhvr>
                                      <p:rCtr x="-208" y="-12488"/>
                                    </p:animMotion>
                                  </p:childTnLst>
                                </p:cTn>
                              </p:par>
                              <p:par>
                                <p:cTn id="43" presetID="3" presetClass="emph" presetSubtype="10" fill="hold" grpId="1" nodeType="withEffect">
                                  <p:stCondLst>
                                    <p:cond delay="0"/>
                                  </p:stCondLst>
                                  <p:childTnLst>
                                    <p:animClr clrSpc="hsl" dir="ccw">
                                      <p:cBhvr override="childStyle">
                                        <p:cTn id="44" dur="2500" fill="hold"/>
                                        <p:tgtEl>
                                          <p:spTgt spid="5"/>
                                        </p:tgtEl>
                                        <p:attrNameLst>
                                          <p:attrName>style.color</p:attrName>
                                        </p:attrNameLst>
                                      </p:cBhvr>
                                      <p:to>
                                        <a:srgbClr val="FF9900"/>
                                      </p:to>
                                    </p:animClr>
                                  </p:childTnLst>
                                </p:cTn>
                              </p:par>
                              <p:par>
                                <p:cTn id="45" presetID="10" presetClass="exit" presetSubtype="0" fill="hold" grpId="2" nodeType="withEffect">
                                  <p:stCondLst>
                                    <p:cond delay="0"/>
                                  </p:stCondLst>
                                  <p:childTnLst>
                                    <p:animEffect transition="out" filter="fade">
                                      <p:cBhvr>
                                        <p:cTn id="46" dur="750"/>
                                        <p:tgtEl>
                                          <p:spTgt spid="7"/>
                                        </p:tgtEl>
                                      </p:cBhvr>
                                    </p:animEffect>
                                    <p:set>
                                      <p:cBhvr>
                                        <p:cTn id="47" dur="1" fill="hold">
                                          <p:stCondLst>
                                            <p:cond delay="74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par>
                                <p:cTn id="53" presetID="0" presetClass="path" presetSubtype="0" accel="50000" decel="50000" fill="hold" nodeType="withEffect">
                                  <p:stCondLst>
                                    <p:cond delay="0"/>
                                  </p:stCondLst>
                                  <p:childTnLst>
                                    <p:animMotion origin="layout" path="M -4.16667E-6 -4.81481E-6 L -0.03715 -0.23703 " pathEditMode="relative" rAng="0" ptsTypes="AA">
                                      <p:cBhvr>
                                        <p:cTn id="54" dur="1750" fill="hold"/>
                                        <p:tgtEl>
                                          <p:spTgt spid="8"/>
                                        </p:tgtEl>
                                        <p:attrNameLst>
                                          <p:attrName>ppt_x</p:attrName>
                                          <p:attrName>ppt_y</p:attrName>
                                        </p:attrNameLst>
                                      </p:cBhvr>
                                      <p:rCtr x="-1858" y="-11852"/>
                                    </p:animMotion>
                                  </p:childTnLst>
                                </p:cTn>
                              </p:par>
                              <p:par>
                                <p:cTn id="55" presetID="6" presetClass="emph" presetSubtype="0" fill="hold" grpId="1" nodeType="withEffect">
                                  <p:stCondLst>
                                    <p:cond delay="0"/>
                                  </p:stCondLst>
                                  <p:childTnLst>
                                    <p:animScale>
                                      <p:cBhvr>
                                        <p:cTn id="56" dur="2000" fill="hold"/>
                                        <p:tgtEl>
                                          <p:spTgt spid="8"/>
                                        </p:tgtEl>
                                      </p:cBhvr>
                                      <p:by x="91000" y="91000"/>
                                    </p:animScale>
                                  </p:childTnLst>
                                </p:cTn>
                              </p:par>
                              <p:par>
                                <p:cTn id="57" presetID="3" presetClass="emph" presetSubtype="2" fill="hold" grpId="2" nodeType="withEffect">
                                  <p:stCondLst>
                                    <p:cond delay="0"/>
                                  </p:stCondLst>
                                  <p:childTnLst>
                                    <p:animClr clrSpc="rgb" dir="cw">
                                      <p:cBhvr override="childStyle">
                                        <p:cTn id="58" dur="2000" fill="hold"/>
                                        <p:tgtEl>
                                          <p:spTgt spid="8"/>
                                        </p:tgtEl>
                                        <p:attrNameLst>
                                          <p:attrName>style.color</p:attrName>
                                        </p:attrNameLst>
                                      </p:cBhvr>
                                      <p:to>
                                        <a:schemeClr val="bg1"/>
                                      </p:to>
                                    </p:animClr>
                                  </p:childTnLst>
                                </p:cTn>
                              </p:par>
                              <p:par>
                                <p:cTn id="59" presetID="10" presetClass="exit" presetSubtype="0" fill="hold" grpId="1" nodeType="withEffect">
                                  <p:stCondLst>
                                    <p:cond delay="0"/>
                                  </p:stCondLst>
                                  <p:childTnLst>
                                    <p:animEffect transition="out" filter="fade">
                                      <p:cBhvr>
                                        <p:cTn id="60" dur="1250"/>
                                        <p:tgtEl>
                                          <p:spTgt spid="6"/>
                                        </p:tgtEl>
                                      </p:cBhvr>
                                    </p:animEffect>
                                    <p:set>
                                      <p:cBhvr>
                                        <p:cTn id="61"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3" grpId="0"/>
      <p:bldP spid="3" grpId="2"/>
      <p:bldP spid="5" grpId="0"/>
      <p:bldP spid="5" grpId="1"/>
      <p:bldP spid="8" grpId="0"/>
      <p:bldP spid="8" grpId="1"/>
      <p:bldP spid="8" grpId="2"/>
      <p:bldP spid="10" grpId="0"/>
      <p:bldP spid="11" grpId="0"/>
      <p:bldP spid="11" grpId="1"/>
      <p:bldP spid="11"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4015</TotalTime>
  <Words>5188</Words>
  <Application>Microsoft Office PowerPoint</Application>
  <PresentationFormat>On-screen Show (4:3)</PresentationFormat>
  <Paragraphs>399</Paragraphs>
  <Slides>40</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Trebuchet MS</vt:lpstr>
      <vt:lpstr>Arial</vt:lpstr>
      <vt:lpstr>Calibri</vt:lpstr>
      <vt:lpstr>Default Design</vt:lpstr>
      <vt:lpstr>1_Default Design</vt:lpstr>
      <vt:lpstr>PowerPoint Presentation</vt:lpstr>
      <vt:lpstr>PowerPoint Presentation</vt:lpstr>
      <vt:lpstr>If I say, "My foot slips," Your mercy, O LORD, will hold me up. – Psalms 94:18</vt:lpstr>
      <vt:lpstr>PowerPoint Presentation</vt:lpstr>
      <vt:lpstr>PowerPoint Presentation</vt:lpstr>
      <vt:lpstr>Let us hold fast the confession of our hope without wavering, for He who promised is faithful.                 – Hebrews 10:23 </vt:lpstr>
      <vt:lpstr>For we have become partakers of Christ if we    hold the beginning of our confidence steadfast to          the end, … – Hebrews 3:14 </vt:lpstr>
      <vt:lpstr>My righteousness I hold fast, and will not let it go; My heart shall not reproach me as long as I live. – Job 27:6 </vt:lpstr>
      <vt:lpstr>Yet the righteous will hold    to his way, And he who has clean hands will be stronger and stronger. – Job 17:9 </vt:lpstr>
      <vt:lpstr>  But the righteousness of faith     speaks in this way, "Do not say  in your heart, 'Who will ascend  into heaven?' "</vt:lpstr>
      <vt:lpstr>But what does it say? "The word is near you, in your mouth and in your heart" (that is, the word of faith which we preach): that if you confess with your mouth the Lord Jesus and believe in your heart that God has raised Him from the dead, you will be saved. For with the heart one believes unto righteousness, and with the mouth confession is made unto salvation.        – Romans 10:8-10</vt:lpstr>
      <vt:lpstr>Now faith is the substance of things hoped for,     the evidence of things  not seen. – Hebrews 11:1 </vt:lpstr>
      <vt:lpstr>Blessed be the God and Father of our Lord Jesus Christ, who according to His abundant mercy has begotten us again to a living hope through the resurrection of Jesus Christ from the dead, to an inheritance incorruptible and undefiled and that does not fade away, reserved in heaven for you, who are kept by the power of God through faith for salvation ready to be revealed in the last time. – 1st Peter 1:3-5</vt:lpstr>
      <vt:lpstr>This hope we have as an anchor of the soul, both sure and steadfast, and which enters the Presence behind the veil, … – Hebrews 6:19 </vt:lpstr>
      <vt:lpstr>For the creation was subjected to futility, not willingly, but because of Him who subjected it in hope;        – Romans 8:20 </vt:lpstr>
      <vt:lpstr>And now abide faith, hope, love, these three; but the greatest of these is love.         – 1st Corinthians 13:13 </vt:lpstr>
      <vt:lpstr>Hold fast the pattern of sound words which you have heard from me, in faith and love which are in Christ Jesus.       – 2nd Timothy 1:13 </vt:lpstr>
      <vt:lpstr>PowerPoint Presentation</vt:lpstr>
      <vt:lpstr>PowerPoint Presentation</vt:lpstr>
      <vt:lpstr>Take firm hold of instruction, do not let go; Keep her, for she is your life. – Proverbs 4:13 </vt:lpstr>
      <vt:lpstr>PowerPoint Presentation</vt:lpstr>
      <vt:lpstr>PowerPoint Presentation</vt:lpstr>
      <vt:lpstr>But let him ask in faith, with  no doubting, for he who doubts is like a wave of the sea driven and tossed by the wind. For let not that man suppose that he will receive anything from the Lord; he is a double-minded man, unstable in all his ways.       – James 1:6-8 </vt:lpstr>
      <vt:lpstr>PowerPoint Presentation</vt:lpstr>
      <vt:lpstr>PowerPoint Presentation</vt:lpstr>
      <vt:lpstr>Seek good and not evil, That you may live; So the LORD God of hosts will be with you, As you have spoken.    – Amos 5:14 </vt:lpstr>
      <vt:lpstr>Evil men do not understand justice, But those who seek the LORD understand all.                       – Proverbs 28:5 </vt:lpstr>
      <vt:lpstr>And you will seek Me and find Me, when you search for Me with all your heart.    – Jeremiah 29:13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411</cp:revision>
  <dcterms:created xsi:type="dcterms:W3CDTF">2014-04-12T23:55:49Z</dcterms:created>
  <dcterms:modified xsi:type="dcterms:W3CDTF">2019-04-29T01:02:53Z</dcterms:modified>
</cp:coreProperties>
</file>