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346" r:id="rId3"/>
    <p:sldId id="452" r:id="rId4"/>
    <p:sldId id="453" r:id="rId5"/>
    <p:sldId id="454" r:id="rId6"/>
    <p:sldId id="455" r:id="rId7"/>
    <p:sldId id="456" r:id="rId8"/>
    <p:sldId id="457" r:id="rId9"/>
    <p:sldId id="458" r:id="rId10"/>
    <p:sldId id="459" r:id="rId11"/>
    <p:sldId id="460" r:id="rId12"/>
    <p:sldId id="461" r:id="rId13"/>
    <p:sldId id="462" r:id="rId14"/>
    <p:sldId id="463" r:id="rId15"/>
    <p:sldId id="464" r:id="rId16"/>
    <p:sldId id="465" r:id="rId17"/>
    <p:sldId id="466" r:id="rId18"/>
    <p:sldId id="467" r:id="rId19"/>
    <p:sldId id="468" r:id="rId20"/>
    <p:sldId id="469" r:id="rId21"/>
    <p:sldId id="470" r:id="rId22"/>
    <p:sldId id="471" r:id="rId23"/>
    <p:sldId id="472" r:id="rId24"/>
    <p:sldId id="523" r:id="rId25"/>
    <p:sldId id="488" r:id="rId26"/>
    <p:sldId id="489" r:id="rId27"/>
    <p:sldId id="535" r:id="rId28"/>
    <p:sldId id="524" r:id="rId29"/>
    <p:sldId id="525" r:id="rId30"/>
    <p:sldId id="526" r:id="rId31"/>
    <p:sldId id="473" r:id="rId32"/>
    <p:sldId id="474" r:id="rId33"/>
    <p:sldId id="475" r:id="rId34"/>
    <p:sldId id="527" r:id="rId35"/>
    <p:sldId id="528" r:id="rId36"/>
    <p:sldId id="476" r:id="rId37"/>
    <p:sldId id="477" r:id="rId38"/>
    <p:sldId id="478" r:id="rId39"/>
    <p:sldId id="479" r:id="rId40"/>
    <p:sldId id="480" r:id="rId41"/>
    <p:sldId id="481" r:id="rId42"/>
    <p:sldId id="482" r:id="rId43"/>
    <p:sldId id="483" r:id="rId44"/>
    <p:sldId id="529" r:id="rId45"/>
    <p:sldId id="484" r:id="rId46"/>
    <p:sldId id="515" r:id="rId47"/>
    <p:sldId id="516" r:id="rId48"/>
    <p:sldId id="485" r:id="rId49"/>
    <p:sldId id="517" r:id="rId50"/>
    <p:sldId id="518" r:id="rId51"/>
    <p:sldId id="519" r:id="rId52"/>
    <p:sldId id="520" r:id="rId53"/>
    <p:sldId id="521" r:id="rId54"/>
    <p:sldId id="522" r:id="rId55"/>
    <p:sldId id="486" r:id="rId56"/>
    <p:sldId id="491" r:id="rId57"/>
    <p:sldId id="492" r:id="rId58"/>
    <p:sldId id="536" r:id="rId59"/>
    <p:sldId id="530" r:id="rId60"/>
    <p:sldId id="531" r:id="rId61"/>
    <p:sldId id="532" r:id="rId62"/>
    <p:sldId id="533" r:id="rId63"/>
    <p:sldId id="487" r:id="rId64"/>
    <p:sldId id="494" r:id="rId65"/>
    <p:sldId id="495" r:id="rId66"/>
    <p:sldId id="496" r:id="rId67"/>
    <p:sldId id="497" r:id="rId68"/>
    <p:sldId id="498" r:id="rId69"/>
    <p:sldId id="499" r:id="rId70"/>
    <p:sldId id="500" r:id="rId71"/>
    <p:sldId id="501" r:id="rId72"/>
    <p:sldId id="502" r:id="rId73"/>
    <p:sldId id="503" r:id="rId74"/>
    <p:sldId id="504" r:id="rId75"/>
    <p:sldId id="505" r:id="rId76"/>
    <p:sldId id="506" r:id="rId77"/>
    <p:sldId id="507" r:id="rId78"/>
    <p:sldId id="508" r:id="rId79"/>
    <p:sldId id="510" r:id="rId80"/>
    <p:sldId id="534" r:id="rId81"/>
    <p:sldId id="359" r:id="rId82"/>
    <p:sldId id="350" r:id="rId83"/>
    <p:sldId id="283" r:id="rId84"/>
    <p:sldId id="382" r:id="rId8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FF00FF"/>
    <a:srgbClr val="66FF33"/>
    <a:srgbClr val="0066FF"/>
    <a:srgbClr val="CCECFF"/>
    <a:srgbClr val="FF99FF"/>
    <a:srgbClr val="33CC33"/>
    <a:srgbClr val="FF9900"/>
    <a:srgbClr val="FFFFFF"/>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59" autoAdjust="0"/>
    <p:restoredTop sz="95315" autoAdjust="0"/>
  </p:normalViewPr>
  <p:slideViewPr>
    <p:cSldViewPr snapToGrid="0">
      <p:cViewPr varScale="1">
        <p:scale>
          <a:sx n="92" d="100"/>
          <a:sy n="92" d="100"/>
        </p:scale>
        <p:origin x="1218" y="84"/>
      </p:cViewPr>
      <p:guideLst>
        <p:guide orient="horz" pos="2160"/>
        <p:guide pos="2880"/>
      </p:guideLst>
    </p:cSldViewPr>
  </p:slideViewPr>
  <p:notesTextViewPr>
    <p:cViewPr>
      <p:scale>
        <a:sx n="100" d="100"/>
        <a:sy n="100" d="100"/>
      </p:scale>
      <p:origin x="0" y="0"/>
    </p:cViewPr>
  </p:notesTextViewPr>
  <p:sorterViewPr>
    <p:cViewPr>
      <p:scale>
        <a:sx n="38" d="100"/>
        <a:sy n="3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3/7/2019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3861809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3357150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3177632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1905292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1057731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2575776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3742648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197505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381991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2740468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2635724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49</a:t>
            </a:fld>
            <a:endParaRPr lang="en-US"/>
          </a:p>
        </p:txBody>
      </p:sp>
    </p:spTree>
    <p:extLst>
      <p:ext uri="{BB962C8B-B14F-4D97-AF65-F5344CB8AC3E}">
        <p14:creationId xmlns:p14="http://schemas.microsoft.com/office/powerpoint/2010/main" val="3445345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desert of life, what is really important?</a:t>
            </a:r>
          </a:p>
        </p:txBody>
      </p:sp>
      <p:sp>
        <p:nvSpPr>
          <p:cNvPr id="4" name="Slide Number Placeholder 3"/>
          <p:cNvSpPr>
            <a:spLocks noGrp="1"/>
          </p:cNvSpPr>
          <p:nvPr>
            <p:ph type="sldNum" sz="quarter" idx="5"/>
          </p:nvPr>
        </p:nvSpPr>
        <p:spPr/>
        <p:txBody>
          <a:bodyPr/>
          <a:lstStyle/>
          <a:p>
            <a:fld id="{9C51D9B6-958F-4022-8446-FFC7E7C9F731}" type="slidenum">
              <a:rPr lang="en-US" smtClean="0"/>
              <a:t>50</a:t>
            </a:fld>
            <a:endParaRPr lang="en-US"/>
          </a:p>
        </p:txBody>
      </p:sp>
    </p:spTree>
    <p:extLst>
      <p:ext uri="{BB962C8B-B14F-4D97-AF65-F5344CB8AC3E}">
        <p14:creationId xmlns:p14="http://schemas.microsoft.com/office/powerpoint/2010/main" val="3456116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51D9B6-958F-4022-8446-FFC7E7C9F731}" type="slidenum">
              <a:rPr lang="en-US" smtClean="0"/>
              <a:t>52</a:t>
            </a:fld>
            <a:endParaRPr lang="en-US"/>
          </a:p>
        </p:txBody>
      </p:sp>
    </p:spTree>
    <p:extLst>
      <p:ext uri="{BB962C8B-B14F-4D97-AF65-F5344CB8AC3E}">
        <p14:creationId xmlns:p14="http://schemas.microsoft.com/office/powerpoint/2010/main" val="332629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53</a:t>
            </a:fld>
            <a:endParaRPr lang="en-US"/>
          </a:p>
        </p:txBody>
      </p:sp>
    </p:spTree>
    <p:extLst>
      <p:ext uri="{BB962C8B-B14F-4D97-AF65-F5344CB8AC3E}">
        <p14:creationId xmlns:p14="http://schemas.microsoft.com/office/powerpoint/2010/main" val="3109817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55</a:t>
            </a:fld>
            <a:endParaRPr lang="en-US"/>
          </a:p>
        </p:txBody>
      </p:sp>
    </p:spTree>
    <p:extLst>
      <p:ext uri="{BB962C8B-B14F-4D97-AF65-F5344CB8AC3E}">
        <p14:creationId xmlns:p14="http://schemas.microsoft.com/office/powerpoint/2010/main" val="1026449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Righteous works are a soul’s greatest light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03219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57</a:t>
            </a:fld>
            <a:endParaRPr lang="en-US"/>
          </a:p>
        </p:txBody>
      </p:sp>
    </p:spTree>
    <p:extLst>
      <p:ext uri="{BB962C8B-B14F-4D97-AF65-F5344CB8AC3E}">
        <p14:creationId xmlns:p14="http://schemas.microsoft.com/office/powerpoint/2010/main" val="464055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77018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65</a:t>
            </a:fld>
            <a:endParaRPr lang="en-US"/>
          </a:p>
        </p:txBody>
      </p:sp>
    </p:spTree>
    <p:extLst>
      <p:ext uri="{BB962C8B-B14F-4D97-AF65-F5344CB8AC3E}">
        <p14:creationId xmlns:p14="http://schemas.microsoft.com/office/powerpoint/2010/main" val="1797205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song of His love is for our return</a:t>
            </a:r>
          </a:p>
        </p:txBody>
      </p:sp>
      <p:sp>
        <p:nvSpPr>
          <p:cNvPr id="4" name="Slide Number Placeholder 3"/>
          <p:cNvSpPr>
            <a:spLocks noGrp="1"/>
          </p:cNvSpPr>
          <p:nvPr>
            <p:ph type="sldNum" sz="quarter" idx="10"/>
          </p:nvPr>
        </p:nvSpPr>
        <p:spPr/>
        <p:txBody>
          <a:bodyPr/>
          <a:lstStyle/>
          <a:p>
            <a:fld id="{934C9568-E3D6-45BA-A626-EF0F78B9350D}" type="slidenum">
              <a:rPr lang="en-US" smtClean="0"/>
              <a:t>82</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3088187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84</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4091265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230145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4109440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2181406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Dedication to His Word draws out the brilliance of a soul.</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16034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77018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4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8F3537-9A16-4759-AB76-04A67842EF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378501" y="2397086"/>
            <a:ext cx="8386997" cy="206382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Righteousness exalts a nation,    But sin is a reproach to any people.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14:34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494922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250"/>
                                        <p:tgtEl>
                                          <p:spTgt spid="3074"/>
                                        </p:tgtEl>
                                      </p:cBhvr>
                                    </p:animEffect>
                                    <p:anim calcmode="lin" valueType="num">
                                      <p:cBhvr>
                                        <p:cTn id="8" dur="1250" fill="hold"/>
                                        <p:tgtEl>
                                          <p:spTgt spid="3074"/>
                                        </p:tgtEl>
                                        <p:attrNameLst>
                                          <p:attrName>style.rotation</p:attrName>
                                        </p:attrNameLst>
                                      </p:cBhvr>
                                      <p:tavLst>
                                        <p:tav tm="0">
                                          <p:val>
                                            <p:fltVal val="720"/>
                                          </p:val>
                                        </p:tav>
                                        <p:tav tm="100000">
                                          <p:val>
                                            <p:fltVal val="0"/>
                                          </p:val>
                                        </p:tav>
                                      </p:tavLst>
                                    </p:anim>
                                    <p:anim calcmode="lin" valueType="num">
                                      <p:cBhvr>
                                        <p:cTn id="9" dur="1250" fill="hold"/>
                                        <p:tgtEl>
                                          <p:spTgt spid="3074"/>
                                        </p:tgtEl>
                                        <p:attrNameLst>
                                          <p:attrName>ppt_h</p:attrName>
                                        </p:attrNameLst>
                                      </p:cBhvr>
                                      <p:tavLst>
                                        <p:tav tm="0">
                                          <p:val>
                                            <p:fltVal val="0"/>
                                          </p:val>
                                        </p:tav>
                                        <p:tav tm="100000">
                                          <p:val>
                                            <p:strVal val="#ppt_h"/>
                                          </p:val>
                                        </p:tav>
                                      </p:tavLst>
                                    </p:anim>
                                    <p:anim calcmode="lin" valueType="num">
                                      <p:cBhvr>
                                        <p:cTn id="10" dur="1250" fill="hold"/>
                                        <p:tgtEl>
                                          <p:spTgt spid="307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4CD116-2D67-4F97-9F6E-F1C1A5E16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01"/>
            <a:ext cx="9144000" cy="6858000"/>
          </a:xfrm>
          <a:prstGeom prst="rect">
            <a:avLst/>
          </a:prstGeom>
        </p:spPr>
      </p:pic>
      <p:sp>
        <p:nvSpPr>
          <p:cNvPr id="4" name="Title 1">
            <a:extLst>
              <a:ext uri="{FF2B5EF4-FFF2-40B4-BE49-F238E27FC236}">
                <a16:creationId xmlns:a16="http://schemas.microsoft.com/office/drawing/2014/main" id="{339FA660-50F8-454D-9F3D-C4333D7EDF2D}"/>
              </a:ext>
            </a:extLst>
          </p:cNvPr>
          <p:cNvSpPr txBox="1">
            <a:spLocks/>
          </p:cNvSpPr>
          <p:nvPr/>
        </p:nvSpPr>
        <p:spPr>
          <a:xfrm>
            <a:off x="5514183" y="2640861"/>
            <a:ext cx="232228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ways</a:t>
            </a:r>
          </a:p>
        </p:txBody>
      </p:sp>
      <p:sp>
        <p:nvSpPr>
          <p:cNvPr id="8" name="Title 1">
            <a:extLst>
              <a:ext uri="{FF2B5EF4-FFF2-40B4-BE49-F238E27FC236}">
                <a16:creationId xmlns:a16="http://schemas.microsoft.com/office/drawing/2014/main" id="{3F89047B-4AB1-40E4-BB58-09EAAC83AF16}"/>
              </a:ext>
            </a:extLst>
          </p:cNvPr>
          <p:cNvSpPr txBox="1">
            <a:spLocks/>
          </p:cNvSpPr>
          <p:nvPr/>
        </p:nvSpPr>
        <p:spPr>
          <a:xfrm>
            <a:off x="723105" y="3980948"/>
            <a:ext cx="33963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walk in them</a:t>
            </a:r>
          </a:p>
        </p:txBody>
      </p:sp>
      <p:sp>
        <p:nvSpPr>
          <p:cNvPr id="6" name="Title 1">
            <a:extLst>
              <a:ext uri="{FF2B5EF4-FFF2-40B4-BE49-F238E27FC236}">
                <a16:creationId xmlns:a16="http://schemas.microsoft.com/office/drawing/2014/main" id="{DB0FDEBC-3DE4-459F-BFDA-BF001296CA30}"/>
              </a:ext>
            </a:extLst>
          </p:cNvPr>
          <p:cNvSpPr txBox="1">
            <a:spLocks/>
          </p:cNvSpPr>
          <p:nvPr/>
        </p:nvSpPr>
        <p:spPr>
          <a:xfrm>
            <a:off x="1661890" y="2695290"/>
            <a:ext cx="2997200" cy="8130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know them</a:t>
            </a:r>
          </a:p>
        </p:txBody>
      </p:sp>
      <p:sp>
        <p:nvSpPr>
          <p:cNvPr id="3074" name="Rectangle 2"/>
          <p:cNvSpPr>
            <a:spLocks noGrp="1" noChangeArrowheads="1"/>
          </p:cNvSpPr>
          <p:nvPr>
            <p:ph type="title"/>
          </p:nvPr>
        </p:nvSpPr>
        <p:spPr>
          <a:xfrm>
            <a:off x="457200" y="1310299"/>
            <a:ext cx="8229600" cy="423740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is wise? Let him understand these things. Who is prudent? Let him know them. For the ways of the LORD are right; The righteous walk in them, But transgressors stumble in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Hosea 14:9 </a:t>
            </a:r>
          </a:p>
        </p:txBody>
      </p:sp>
      <p:sp>
        <p:nvSpPr>
          <p:cNvPr id="5" name="Rectangle 4">
            <a:extLst>
              <a:ext uri="{FF2B5EF4-FFF2-40B4-BE49-F238E27FC236}">
                <a16:creationId xmlns:a16="http://schemas.microsoft.com/office/drawing/2014/main" id="{6CF48F8F-4926-4969-B3A8-8161D317C043}"/>
              </a:ext>
            </a:extLst>
          </p:cNvPr>
          <p:cNvSpPr>
            <a:spLocks noChangeArrowheads="1"/>
          </p:cNvSpPr>
          <p:nvPr/>
        </p:nvSpPr>
        <p:spPr bwMode="auto">
          <a:xfrm>
            <a:off x="1953423" y="395292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1" name="Rectangle 2">
            <a:extLst>
              <a:ext uri="{FF2B5EF4-FFF2-40B4-BE49-F238E27FC236}">
                <a16:creationId xmlns:a16="http://schemas.microsoft.com/office/drawing/2014/main" id="{9E99771D-6D50-4929-891C-BE3CD857EA64}"/>
              </a:ext>
            </a:extLst>
          </p:cNvPr>
          <p:cNvSpPr txBox="1">
            <a:spLocks noChangeArrowheads="1"/>
          </p:cNvSpPr>
          <p:nvPr/>
        </p:nvSpPr>
        <p:spPr bwMode="auto">
          <a:xfrm>
            <a:off x="3726602" y="3385036"/>
            <a:ext cx="142942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7F27C77D-29D5-419D-977D-5EEAEA1E1D67}"/>
              </a:ext>
            </a:extLst>
          </p:cNvPr>
          <p:cNvSpPr txBox="1">
            <a:spLocks noChangeArrowheads="1"/>
          </p:cNvSpPr>
          <p:nvPr/>
        </p:nvSpPr>
        <p:spPr bwMode="auto">
          <a:xfrm>
            <a:off x="1345075" y="3381696"/>
            <a:ext cx="178038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7F27C77D-29D5-419D-977D-5EEAEA1E1D67}"/>
              </a:ext>
            </a:extLst>
          </p:cNvPr>
          <p:cNvSpPr txBox="1">
            <a:spLocks noChangeArrowheads="1"/>
          </p:cNvSpPr>
          <p:nvPr/>
        </p:nvSpPr>
        <p:spPr bwMode="auto">
          <a:xfrm>
            <a:off x="3623753" y="1147068"/>
            <a:ext cx="178038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308F94C9-9C58-4380-AA39-E6EC9FAAA433}"/>
              </a:ext>
            </a:extLst>
          </p:cNvPr>
          <p:cNvSpPr txBox="1">
            <a:spLocks noChangeArrowheads="1"/>
          </p:cNvSpPr>
          <p:nvPr/>
        </p:nvSpPr>
        <p:spPr bwMode="auto">
          <a:xfrm>
            <a:off x="3051634" y="3415673"/>
            <a:ext cx="178038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09478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 -0.27361 " pathEditMode="relative" rAng="0" ptsTypes="AA">
                                      <p:cBhvr>
                                        <p:cTn id="10" dur="1000" spd="-100000" fill="hold"/>
                                        <p:tgtEl>
                                          <p:spTgt spid="3074"/>
                                        </p:tgtEl>
                                        <p:attrNameLst>
                                          <p:attrName>ppt_x</p:attrName>
                                          <p:attrName>ppt_y</p:attrName>
                                        </p:attrNameLst>
                                      </p:cBhvr>
                                      <p:rCtr x="0" y="-13681"/>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0"/>
                                  </p:stCondLst>
                                  <p:childTnLst>
                                    <p:set>
                                      <p:cBhvr override="childStyle">
                                        <p:cTn id="24" dur="500" fill="hold"/>
                                        <p:tgtEl>
                                          <p:spTgt spid="6"/>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18" presetClass="emph" presetSubtype="0" fill="hold" grpId="1" nodeType="withEffect">
                                  <p:stCondLst>
                                    <p:cond delay="0"/>
                                  </p:stCondLst>
                                  <p:childTnLst>
                                    <p:set>
                                      <p:cBhvr override="childStyle">
                                        <p:cTn id="31" dur="500" fill="hold"/>
                                        <p:tgtEl>
                                          <p:spTgt spid="8"/>
                                        </p:tgtEl>
                                        <p:attrNameLst>
                                          <p:attrName>style.textDecorationUnderline</p:attrName>
                                        </p:attrNameLst>
                                      </p:cBhvr>
                                      <p:to>
                                        <p:strVal val="true"/>
                                      </p:to>
                                    </p:set>
                                  </p:childTnLst>
                                </p:cTn>
                              </p:par>
                            </p:childTnLst>
                          </p:cTn>
                        </p:par>
                        <p:par>
                          <p:cTn id="32" fill="hold">
                            <p:stCondLst>
                              <p:cond delay="500"/>
                            </p:stCondLst>
                            <p:childTnLst>
                              <p:par>
                                <p:cTn id="33" presetID="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dissolve">
                                      <p:cBhvr>
                                        <p:cTn id="35" dur="500">
                                          <p:stCondLst>
                                            <p:cond delay="0"/>
                                          </p:stCondLst>
                                        </p:cTn>
                                        <p:tgtEl>
                                          <p:spTgt spid="5"/>
                                        </p:tgtEl>
                                      </p:cBhvr>
                                    </p:animEffect>
                                    <p:anim to="" calcmode="lin" valueType="num">
                                      <p:cBhvr>
                                        <p:cTn id="36"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1"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50"/>
                                        <p:tgtEl>
                                          <p:spTgt spid="12"/>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50"/>
                                        <p:tgtEl>
                                          <p:spTgt spid="11"/>
                                        </p:tgtEl>
                                      </p:cBhvr>
                                    </p:animEffect>
                                  </p:childTnLst>
                                </p:cTn>
                              </p:par>
                              <p:par>
                                <p:cTn id="46" presetID="0" presetClass="path" presetSubtype="0" accel="50000" decel="50000" fill="hold" grpId="2" nodeType="withEffect">
                                  <p:stCondLst>
                                    <p:cond delay="0"/>
                                  </p:stCondLst>
                                  <p:childTnLst>
                                    <p:animMotion origin="layout" path="M -0.00034 -1.11111E-6 C -0.01076 -0.01736 -0.02118 -0.03495 -0.04201 -0.05833 C -0.06284 -0.08194 -0.10434 -0.11088 -0.12534 -0.14167 C -0.14635 -0.17338 -0.15989 -0.20717 -0.16805 -0.24491 C -0.17621 -0.28241 -0.18211 -0.32986 -0.17395 -0.36805 C -0.16579 -0.40625 -0.14687 -0.44907 -0.11909 -0.47361 C -0.09131 -0.49815 -0.04982 -0.51042 -0.00729 -0.51528 C 0.03525 -0.52014 0.09671 -0.51713 0.13646 -0.50278 C 0.17605 -0.48842 0.21129 -0.45856 0.23039 -0.42917 C 0.24931 -0.39977 0.24966 -0.34861 0.25053 -0.32569 " pathEditMode="relative" rAng="0" ptsTypes="AAAAAAAAAA">
                                      <p:cBhvr>
                                        <p:cTn id="47" dur="2000" fill="hold"/>
                                        <p:tgtEl>
                                          <p:spTgt spid="12"/>
                                        </p:tgtEl>
                                        <p:attrNameLst>
                                          <p:attrName>ppt_x</p:attrName>
                                          <p:attrName>ppt_y</p:attrName>
                                        </p:attrNameLst>
                                      </p:cBhvr>
                                      <p:rCtr x="3663" y="-25880"/>
                                    </p:animMotion>
                                  </p:childTnLst>
                                </p:cTn>
                              </p:par>
                              <p:par>
                                <p:cTn id="48" presetID="0" presetClass="path" presetSubtype="0" accel="50000" decel="50000" fill="hold" grpId="2" nodeType="withEffect">
                                  <p:stCondLst>
                                    <p:cond delay="0"/>
                                  </p:stCondLst>
                                  <p:childTnLst>
                                    <p:animMotion origin="layout" path="M -2.77778E-7 -4.07407E-6 C 0.00816 -0.00625 0.04063 -0.02199 0.05052 -0.03703 C 0.06042 -0.05208 0.06042 -0.07199 0.05885 -0.0912 C 0.05729 -0.11041 0.04913 -0.13009 0.04115 -0.15231 C 0.03316 -0.17453 0.01719 -0.20439 0.01094 -0.22453 C 0.00469 -0.24467 0.00399 -0.25625 0.00365 -0.27314 C 0.0033 -0.29004 0.00816 -0.31713 0.0092 -0.32801 " pathEditMode="relative" rAng="0" ptsTypes="AAAAAAA">
                                      <p:cBhvr>
                                        <p:cTn id="49" dur="2000" fill="hold"/>
                                        <p:tgtEl>
                                          <p:spTgt spid="11"/>
                                        </p:tgtEl>
                                        <p:attrNameLst>
                                          <p:attrName>ppt_x</p:attrName>
                                          <p:attrName>ppt_y</p:attrName>
                                        </p:attrNameLst>
                                      </p:cBhvr>
                                      <p:rCtr x="2986" y="-16412"/>
                                    </p:animMotion>
                                  </p:childTnLst>
                                </p:cTn>
                              </p:par>
                              <p:par>
                                <p:cTn id="50" presetID="23" presetClass="exit" presetSubtype="32" fill="hold" grpId="3" nodeType="withEffect">
                                  <p:stCondLst>
                                    <p:cond delay="0"/>
                                  </p:stCondLst>
                                  <p:childTnLst>
                                    <p:anim calcmode="lin" valueType="num">
                                      <p:cBhvr>
                                        <p:cTn id="51" dur="2000"/>
                                        <p:tgtEl>
                                          <p:spTgt spid="11"/>
                                        </p:tgtEl>
                                        <p:attrNameLst>
                                          <p:attrName>ppt_w</p:attrName>
                                        </p:attrNameLst>
                                      </p:cBhvr>
                                      <p:tavLst>
                                        <p:tav tm="0">
                                          <p:val>
                                            <p:strVal val="ppt_w"/>
                                          </p:val>
                                        </p:tav>
                                        <p:tav tm="100000">
                                          <p:val>
                                            <p:fltVal val="0"/>
                                          </p:val>
                                        </p:tav>
                                      </p:tavLst>
                                    </p:anim>
                                    <p:anim calcmode="lin" valueType="num">
                                      <p:cBhvr>
                                        <p:cTn id="52" dur="2000"/>
                                        <p:tgtEl>
                                          <p:spTgt spid="11"/>
                                        </p:tgtEl>
                                        <p:attrNameLst>
                                          <p:attrName>ppt_h</p:attrName>
                                        </p:attrNameLst>
                                      </p:cBhvr>
                                      <p:tavLst>
                                        <p:tav tm="0">
                                          <p:val>
                                            <p:strVal val="ppt_h"/>
                                          </p:val>
                                        </p:tav>
                                        <p:tav tm="100000">
                                          <p:val>
                                            <p:fltVal val="0"/>
                                          </p:val>
                                        </p:tav>
                                      </p:tavLst>
                                    </p:anim>
                                    <p:set>
                                      <p:cBhvr>
                                        <p:cTn id="53" dur="1" fill="hold">
                                          <p:stCondLst>
                                            <p:cond delay="1999"/>
                                          </p:stCondLst>
                                        </p:cTn>
                                        <p:tgtEl>
                                          <p:spTgt spid="11"/>
                                        </p:tgtEl>
                                        <p:attrNameLst>
                                          <p:attrName>style.visibility</p:attrName>
                                        </p:attrNameLst>
                                      </p:cBhvr>
                                      <p:to>
                                        <p:strVal val="hidden"/>
                                      </p:to>
                                    </p:set>
                                  </p:childTnLst>
                                </p:cTn>
                              </p:par>
                              <p:par>
                                <p:cTn id="54" presetID="23" presetClass="exit" presetSubtype="32" fill="hold" grpId="3" nodeType="withEffect">
                                  <p:stCondLst>
                                    <p:cond delay="0"/>
                                  </p:stCondLst>
                                  <p:childTnLst>
                                    <p:anim calcmode="lin" valueType="num">
                                      <p:cBhvr>
                                        <p:cTn id="55" dur="2000"/>
                                        <p:tgtEl>
                                          <p:spTgt spid="12"/>
                                        </p:tgtEl>
                                        <p:attrNameLst>
                                          <p:attrName>ppt_w</p:attrName>
                                        </p:attrNameLst>
                                      </p:cBhvr>
                                      <p:tavLst>
                                        <p:tav tm="0">
                                          <p:val>
                                            <p:strVal val="ppt_w"/>
                                          </p:val>
                                        </p:tav>
                                        <p:tav tm="100000">
                                          <p:val>
                                            <p:fltVal val="0"/>
                                          </p:val>
                                        </p:tav>
                                      </p:tavLst>
                                    </p:anim>
                                    <p:anim calcmode="lin" valueType="num">
                                      <p:cBhvr>
                                        <p:cTn id="56" dur="2000"/>
                                        <p:tgtEl>
                                          <p:spTgt spid="12"/>
                                        </p:tgtEl>
                                        <p:attrNameLst>
                                          <p:attrName>ppt_h</p:attrName>
                                        </p:attrNameLst>
                                      </p:cBhvr>
                                      <p:tavLst>
                                        <p:tav tm="0">
                                          <p:val>
                                            <p:strVal val="ppt_h"/>
                                          </p:val>
                                        </p:tav>
                                        <p:tav tm="100000">
                                          <p:val>
                                            <p:fltVal val="0"/>
                                          </p:val>
                                        </p:tav>
                                      </p:tavLst>
                                    </p:anim>
                                    <p:set>
                                      <p:cBhvr>
                                        <p:cTn id="57" dur="1" fill="hold">
                                          <p:stCondLst>
                                            <p:cond delay="1999"/>
                                          </p:stCondLst>
                                        </p:cTn>
                                        <p:tgtEl>
                                          <p:spTgt spid="12"/>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250"/>
                                        <p:tgtEl>
                                          <p:spTgt spid="3074"/>
                                        </p:tgtEl>
                                      </p:cBhvr>
                                    </p:animEffect>
                                    <p:set>
                                      <p:cBhvr>
                                        <p:cTn id="60" dur="1" fill="hold">
                                          <p:stCondLst>
                                            <p:cond delay="1249"/>
                                          </p:stCondLst>
                                        </p:cTn>
                                        <p:tgtEl>
                                          <p:spTgt spid="307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5"/>
                                        </p:tgtEl>
                                      </p:cBhvr>
                                    </p:animEffect>
                                    <p:set>
                                      <p:cBhvr>
                                        <p:cTn id="63" dur="1" fill="hold">
                                          <p:stCondLst>
                                            <p:cond delay="499"/>
                                          </p:stCondLst>
                                        </p:cTn>
                                        <p:tgtEl>
                                          <p:spTgt spid="5"/>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250"/>
                                        <p:tgtEl>
                                          <p:spTgt spid="4"/>
                                        </p:tgtEl>
                                      </p:cBhvr>
                                    </p:animEffect>
                                    <p:set>
                                      <p:cBhvr>
                                        <p:cTn id="66" dur="1" fill="hold">
                                          <p:stCondLst>
                                            <p:cond delay="249"/>
                                          </p:stCondLst>
                                        </p:cTn>
                                        <p:tgtEl>
                                          <p:spTgt spid="4"/>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250"/>
                                        <p:tgtEl>
                                          <p:spTgt spid="6"/>
                                        </p:tgtEl>
                                      </p:cBhvr>
                                    </p:animEffect>
                                    <p:set>
                                      <p:cBhvr>
                                        <p:cTn id="69" dur="1" fill="hold">
                                          <p:stCondLst>
                                            <p:cond delay="249"/>
                                          </p:stCondLst>
                                        </p:cTn>
                                        <p:tgtEl>
                                          <p:spTgt spid="6"/>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250"/>
                                        <p:tgtEl>
                                          <p:spTgt spid="8"/>
                                        </p:tgtEl>
                                      </p:cBhvr>
                                    </p:animEffect>
                                    <p:set>
                                      <p:cBhvr>
                                        <p:cTn id="72" dur="1" fill="hold">
                                          <p:stCondLst>
                                            <p:cond delay="249"/>
                                          </p:stCondLst>
                                        </p:cTn>
                                        <p:tgtEl>
                                          <p:spTgt spid="8"/>
                                        </p:tgtEl>
                                        <p:attrNameLst>
                                          <p:attrName>style.visibility</p:attrName>
                                        </p:attrNameLst>
                                      </p:cBhvr>
                                      <p:to>
                                        <p:strVal val="hidden"/>
                                      </p:to>
                                    </p:set>
                                  </p:childTnLst>
                                </p:cTn>
                              </p:par>
                              <p:par>
                                <p:cTn id="73" presetID="23" presetClass="entr" presetSubtype="16" fill="hold" grpId="0" nodeType="withEffect">
                                  <p:stCondLst>
                                    <p:cond delay="1950"/>
                                  </p:stCondLst>
                                  <p:childTnLst>
                                    <p:set>
                                      <p:cBhvr>
                                        <p:cTn id="74" dur="1" fill="hold">
                                          <p:stCondLst>
                                            <p:cond delay="0"/>
                                          </p:stCondLst>
                                        </p:cTn>
                                        <p:tgtEl>
                                          <p:spTgt spid="13"/>
                                        </p:tgtEl>
                                        <p:attrNameLst>
                                          <p:attrName>style.visibility</p:attrName>
                                        </p:attrNameLst>
                                      </p:cBhvr>
                                      <p:to>
                                        <p:strVal val="visible"/>
                                      </p:to>
                                    </p:set>
                                    <p:anim calcmode="lin" valueType="num">
                                      <p:cBhvr>
                                        <p:cTn id="75" dur="2000" fill="hold"/>
                                        <p:tgtEl>
                                          <p:spTgt spid="13"/>
                                        </p:tgtEl>
                                        <p:attrNameLst>
                                          <p:attrName>ppt_w</p:attrName>
                                        </p:attrNameLst>
                                      </p:cBhvr>
                                      <p:tavLst>
                                        <p:tav tm="0">
                                          <p:val>
                                            <p:fltVal val="0"/>
                                          </p:val>
                                        </p:tav>
                                        <p:tav tm="100000">
                                          <p:val>
                                            <p:strVal val="#ppt_w"/>
                                          </p:val>
                                        </p:tav>
                                      </p:tavLst>
                                    </p:anim>
                                    <p:anim calcmode="lin" valueType="num">
                                      <p:cBhvr>
                                        <p:cTn id="76" dur="2000" fill="hold"/>
                                        <p:tgtEl>
                                          <p:spTgt spid="13"/>
                                        </p:tgtEl>
                                        <p:attrNameLst>
                                          <p:attrName>ppt_h</p:attrName>
                                        </p:attrNameLst>
                                      </p:cBhvr>
                                      <p:tavLst>
                                        <p:tav tm="0">
                                          <p:val>
                                            <p:fltVal val="0"/>
                                          </p:val>
                                        </p:tav>
                                        <p:tav tm="100000">
                                          <p:val>
                                            <p:strVal val="#ppt_h"/>
                                          </p:val>
                                        </p:tav>
                                      </p:tavLst>
                                    </p:anim>
                                  </p:childTnLst>
                                </p:cTn>
                              </p:par>
                              <p:par>
                                <p:cTn id="77" presetID="0" presetClass="path" presetSubtype="0" accel="50000" decel="50000" fill="hold" grpId="1" nodeType="withEffect">
                                  <p:stCondLst>
                                    <p:cond delay="1950"/>
                                  </p:stCondLst>
                                  <p:childTnLst>
                                    <p:animMotion origin="layout" path="M 3.61111E-6 3.33333E-6 C -0.00052 0.02939 -0.00105 0.05902 0.00156 0.08449 C 0.00416 0.10995 0.00989 0.13055 0.01597 0.15231 C 0.02205 0.17407 0.03229 0.19467 0.03819 0.21574 C 0.04409 0.2368 0.05486 0.2618 0.05121 0.27847 C 0.04757 0.29514 0.03593 0.30717 0.01684 0.31597 C -0.00226 0.32477 -0.04688 0.32754 -0.06355 0.33055 " pathEditMode="relative" rAng="0" ptsTypes="aaaaaaa">
                                      <p:cBhvr>
                                        <p:cTn id="78" dur="2000" fill="hold"/>
                                        <p:tgtEl>
                                          <p:spTgt spid="13"/>
                                        </p:tgtEl>
                                        <p:attrNameLst>
                                          <p:attrName>ppt_x</p:attrName>
                                          <p:attrName>ppt_y</p:attrName>
                                        </p:attrNameLst>
                                      </p:cBhvr>
                                      <p:rCtr x="-434" y="16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8" grpId="0"/>
      <p:bldP spid="8" grpId="1"/>
      <p:bldP spid="8" grpId="2"/>
      <p:bldP spid="6" grpId="0"/>
      <p:bldP spid="6" grpId="1"/>
      <p:bldP spid="6" grpId="2"/>
      <p:bldP spid="3074" grpId="0"/>
      <p:bldP spid="3074" grpId="1"/>
      <p:bldP spid="3074" grpId="2"/>
      <p:bldP spid="5" grpId="0"/>
      <p:bldP spid="5" grpId="1"/>
      <p:bldP spid="11" grpId="1"/>
      <p:bldP spid="11" grpId="2"/>
      <p:bldP spid="11" grpId="3"/>
      <p:bldP spid="12" grpId="1"/>
      <p:bldP spid="12" grpId="2"/>
      <p:bldP spid="12" grpId="3"/>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19F27F-435C-4B60-9471-24448E59EA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20D16D09-2DDE-48EA-8CC7-77E099468194}"/>
              </a:ext>
            </a:extLst>
          </p:cNvPr>
          <p:cNvSpPr txBox="1">
            <a:spLocks/>
          </p:cNvSpPr>
          <p:nvPr/>
        </p:nvSpPr>
        <p:spPr>
          <a:xfrm>
            <a:off x="1047180" y="3338285"/>
            <a:ext cx="705394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seek the LORD, Till He comes</a:t>
            </a:r>
          </a:p>
        </p:txBody>
      </p:sp>
      <p:sp>
        <p:nvSpPr>
          <p:cNvPr id="3074" name="Rectangle 2"/>
          <p:cNvSpPr>
            <a:spLocks noGrp="1" noChangeArrowheads="1"/>
          </p:cNvSpPr>
          <p:nvPr>
            <p:ph type="title"/>
          </p:nvPr>
        </p:nvSpPr>
        <p:spPr>
          <a:xfrm>
            <a:off x="457200" y="1377755"/>
            <a:ext cx="8229600" cy="410249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Sow for yourselves righteousness; Reap in mercy; Break up your fallow ground, For it is time to seek the LORD, Till He comes    and rains righteousness on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Hosea 10:12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7F27C77D-29D5-419D-977D-5EEAEA1E1D67}"/>
              </a:ext>
            </a:extLst>
          </p:cNvPr>
          <p:cNvSpPr txBox="1">
            <a:spLocks noChangeArrowheads="1"/>
          </p:cNvSpPr>
          <p:nvPr/>
        </p:nvSpPr>
        <p:spPr bwMode="auto">
          <a:xfrm>
            <a:off x="3049817" y="3415673"/>
            <a:ext cx="178038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A0664AED-CEEA-41EA-85F0-A994186C0878}"/>
              </a:ext>
            </a:extLst>
          </p:cNvPr>
          <p:cNvSpPr txBox="1">
            <a:spLocks noChangeArrowheads="1"/>
          </p:cNvSpPr>
          <p:nvPr/>
        </p:nvSpPr>
        <p:spPr bwMode="auto">
          <a:xfrm>
            <a:off x="3889829" y="2387190"/>
            <a:ext cx="158999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966551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par>
                                <p:cTn id="25" presetID="0" presetClass="path" presetSubtype="0" accel="50000" decel="50000" fill="hold" grpId="0" nodeType="withEffect">
                                  <p:stCondLst>
                                    <p:cond delay="0"/>
                                  </p:stCondLst>
                                  <p:childTnLst>
                                    <p:animMotion origin="layout" path="M -2.77778E-6 -3.7037E-6 L 0.0816 -0.14976 " pathEditMode="relative" rAng="0" ptsTypes="AA">
                                      <p:cBhvr>
                                        <p:cTn id="26" dur="2000" fill="hold"/>
                                        <p:tgtEl>
                                          <p:spTgt spid="5"/>
                                        </p:tgtEl>
                                        <p:attrNameLst>
                                          <p:attrName>ppt_x</p:attrName>
                                          <p:attrName>ppt_y</p:attrName>
                                        </p:attrNameLst>
                                      </p:cBhvr>
                                      <p:rCtr x="4080" y="-7500"/>
                                    </p:animMotion>
                                  </p:childTnLst>
                                </p:cTn>
                              </p:par>
                              <p:par>
                                <p:cTn id="27" presetID="10" presetClass="exit" presetSubtype="0" fill="hold" grpId="1" nodeType="withEffect">
                                  <p:stCondLst>
                                    <p:cond delay="0"/>
                                  </p:stCondLst>
                                  <p:childTnLst>
                                    <p:animEffect transition="out" filter="fade">
                                      <p:cBhvr>
                                        <p:cTn id="28" dur="1250"/>
                                        <p:tgtEl>
                                          <p:spTgt spid="3074"/>
                                        </p:tgtEl>
                                      </p:cBhvr>
                                    </p:animEffect>
                                    <p:set>
                                      <p:cBhvr>
                                        <p:cTn id="29" dur="1" fill="hold">
                                          <p:stCondLst>
                                            <p:cond delay="1249"/>
                                          </p:stCondLst>
                                        </p:cTn>
                                        <p:tgtEl>
                                          <p:spTgt spid="3074"/>
                                        </p:tgtEl>
                                        <p:attrNameLst>
                                          <p:attrName>style.visibility</p:attrName>
                                        </p:attrNameLst>
                                      </p:cBhvr>
                                      <p:to>
                                        <p:strVal val="hidden"/>
                                      </p:to>
                                    </p:set>
                                  </p:childTnLst>
                                </p:cTn>
                              </p:par>
                              <p:par>
                                <p:cTn id="30" presetID="10" presetClass="exit" presetSubtype="0" fill="hold" grpId="2" nodeType="with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5"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206E87-1103-4810-BCFD-CAC5DB585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7" name="Title 1">
            <a:extLst>
              <a:ext uri="{FF2B5EF4-FFF2-40B4-BE49-F238E27FC236}">
                <a16:creationId xmlns:a16="http://schemas.microsoft.com/office/drawing/2014/main" id="{B0A98AC4-A804-4119-91C0-5965B9C132A7}"/>
              </a:ext>
            </a:extLst>
          </p:cNvPr>
          <p:cNvSpPr txBox="1">
            <a:spLocks/>
          </p:cNvSpPr>
          <p:nvPr/>
        </p:nvSpPr>
        <p:spPr>
          <a:xfrm>
            <a:off x="3328986" y="1996183"/>
            <a:ext cx="51380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T</a:t>
            </a:r>
            <a:r>
              <a:rPr lang="en-US" sz="450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o</a:t>
            </a:r>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do righteousness</a:t>
            </a:r>
          </a:p>
        </p:txBody>
      </p:sp>
      <p:sp>
        <p:nvSpPr>
          <p:cNvPr id="8" name="Title 1">
            <a:extLst>
              <a:ext uri="{FF2B5EF4-FFF2-40B4-BE49-F238E27FC236}">
                <a16:creationId xmlns:a16="http://schemas.microsoft.com/office/drawing/2014/main" id="{89E0664A-8218-4130-B164-8E0937B82E0E}"/>
              </a:ext>
            </a:extLst>
          </p:cNvPr>
          <p:cNvSpPr txBox="1">
            <a:spLocks/>
          </p:cNvSpPr>
          <p:nvPr/>
        </p:nvSpPr>
        <p:spPr>
          <a:xfrm>
            <a:off x="527162" y="2666667"/>
            <a:ext cx="29754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and justice</a:t>
            </a:r>
          </a:p>
        </p:txBody>
      </p:sp>
      <p:sp>
        <p:nvSpPr>
          <p:cNvPr id="4" name="Rectangle 2">
            <a:extLst>
              <a:ext uri="{FF2B5EF4-FFF2-40B4-BE49-F238E27FC236}">
                <a16:creationId xmlns:a16="http://schemas.microsoft.com/office/drawing/2014/main" id="{ADB2A579-B362-42BE-8CB5-A1D2E509ED13}"/>
              </a:ext>
            </a:extLst>
          </p:cNvPr>
          <p:cNvSpPr txBox="1">
            <a:spLocks noChangeArrowheads="1"/>
          </p:cNvSpPr>
          <p:nvPr/>
        </p:nvSpPr>
        <p:spPr bwMode="auto">
          <a:xfrm>
            <a:off x="3889829" y="2387190"/>
            <a:ext cx="158999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82B0674F-9972-43DF-A336-8BFD5DE5CEF0}"/>
              </a:ext>
            </a:extLst>
          </p:cNvPr>
          <p:cNvSpPr txBox="1">
            <a:spLocks noChangeArrowheads="1"/>
          </p:cNvSpPr>
          <p:nvPr/>
        </p:nvSpPr>
        <p:spPr bwMode="auto">
          <a:xfrm>
            <a:off x="3889829" y="2387190"/>
            <a:ext cx="158999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665722"/>
            <a:ext cx="8229600" cy="552655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Every way of a man is right in his own eyes, But the LORD weighs the hearts. To do righteousness and justice Is more acceptable to the LORD than sacrifice. A haughty look, a proud heart, And the plowing of the wicked are sin.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Proverbs 21:2-4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21765135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2"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0" presetClass="path" presetSubtype="0" accel="50000" decel="50000" fill="hold" grpId="0" nodeType="withEffect">
                                  <p:stCondLst>
                                    <p:cond delay="0"/>
                                  </p:stCondLst>
                                  <p:childTnLst>
                                    <p:animMotion origin="layout" path="M 3.61111E-6 -3.7037E-6 L 0.12743 -0.14398 " pathEditMode="relative" rAng="0" ptsTypes="AA">
                                      <p:cBhvr>
                                        <p:cTn id="14" dur="1500" fill="hold"/>
                                        <p:tgtEl>
                                          <p:spTgt spid="4"/>
                                        </p:tgtEl>
                                        <p:attrNameLst>
                                          <p:attrName>ppt_x</p:attrName>
                                          <p:attrName>ppt_y</p:attrName>
                                        </p:attrNameLst>
                                      </p:cBhvr>
                                      <p:rCtr x="6372" y="-7199"/>
                                    </p:animMotion>
                                  </p:childTnLst>
                                </p:cTn>
                              </p:par>
                              <p:par>
                                <p:cTn id="15" presetID="0" presetClass="path" presetSubtype="0" accel="50000" decel="50000" fill="hold" grpId="0" nodeType="withEffect">
                                  <p:stCondLst>
                                    <p:cond delay="0"/>
                                  </p:stCondLst>
                                  <p:childTnLst>
                                    <p:animMotion origin="layout" path="M 3.61111E-6 -3.7037E-6 L -0.28316 0.14931 " pathEditMode="relative" rAng="0" ptsTypes="AA">
                                      <p:cBhvr>
                                        <p:cTn id="16" dur="1500" fill="hold"/>
                                        <p:tgtEl>
                                          <p:spTgt spid="5"/>
                                        </p:tgtEl>
                                        <p:attrNameLst>
                                          <p:attrName>ppt_x</p:attrName>
                                          <p:attrName>ppt_y</p:attrName>
                                        </p:attrNameLst>
                                      </p:cBhvr>
                                      <p:rCtr x="-14167" y="7454"/>
                                    </p:animMotion>
                                  </p:childTnLst>
                                </p:cTn>
                              </p:par>
                              <p:par>
                                <p:cTn id="17" presetID="23" presetClass="entr" presetSubtype="16" fill="hold" grpId="0" nodeType="withEffect">
                                  <p:stCondLst>
                                    <p:cond delay="75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1000" fill="hold"/>
                                        <p:tgtEl>
                                          <p:spTgt spid="3074"/>
                                        </p:tgtEl>
                                        <p:attrNameLst>
                                          <p:attrName>ppt_w</p:attrName>
                                        </p:attrNameLst>
                                      </p:cBhvr>
                                      <p:tavLst>
                                        <p:tav tm="0">
                                          <p:val>
                                            <p:fltVal val="0"/>
                                          </p:val>
                                        </p:tav>
                                        <p:tav tm="100000">
                                          <p:val>
                                            <p:strVal val="#ppt_w"/>
                                          </p:val>
                                        </p:tav>
                                      </p:tavLst>
                                    </p:anim>
                                    <p:anim calcmode="lin" valueType="num">
                                      <p:cBhvr>
                                        <p:cTn id="20" dur="1000" fill="hold"/>
                                        <p:tgtEl>
                                          <p:spTgt spid="3074"/>
                                        </p:tgtEl>
                                        <p:attrNameLst>
                                          <p:attrName>ppt_h</p:attrName>
                                        </p:attrNameLst>
                                      </p:cBhvr>
                                      <p:tavLst>
                                        <p:tav tm="0">
                                          <p:val>
                                            <p:fltVal val="0"/>
                                          </p:val>
                                        </p:tav>
                                        <p:tav tm="100000">
                                          <p:val>
                                            <p:strVal val="#ppt_h"/>
                                          </p:val>
                                        </p:tav>
                                      </p:tavLst>
                                    </p:anim>
                                  </p:childTnLst>
                                </p:cTn>
                              </p:par>
                              <p:par>
                                <p:cTn id="21" presetID="42" presetClass="path" presetSubtype="0" accel="50000" decel="50000" fill="hold" grpId="2" nodeType="withEffect">
                                  <p:stCondLst>
                                    <p:cond delay="750"/>
                                  </p:stCondLst>
                                  <p:childTnLst>
                                    <p:animMotion origin="layout" path="M 0 0 L 0.01354 -0.13495 " pathEditMode="relative" rAng="0" ptsTypes="AA">
                                      <p:cBhvr>
                                        <p:cTn id="22" dur="1000" spd="-100000" fill="hold"/>
                                        <p:tgtEl>
                                          <p:spTgt spid="3074"/>
                                        </p:tgtEl>
                                        <p:attrNameLst>
                                          <p:attrName>ppt_x</p:attrName>
                                          <p:attrName>ppt_y</p:attrName>
                                        </p:attrNameLst>
                                      </p:cBhvr>
                                      <p:rCtr x="677" y="-6759"/>
                                    </p:animMotion>
                                  </p:childTnLst>
                                </p:cTn>
                              </p:par>
                            </p:childTnLst>
                          </p:cTn>
                        </p:par>
                        <p:par>
                          <p:cTn id="23" fill="hold">
                            <p:stCondLst>
                              <p:cond delay="1750"/>
                            </p:stCondLst>
                            <p:childTnLst>
                              <p:par>
                                <p:cTn id="24" presetID="10" presetClass="exit" presetSubtype="0" fill="hold" grpId="3" nodeType="afterEffect">
                                  <p:stCondLst>
                                    <p:cond delay="0"/>
                                  </p:stCondLst>
                                  <p:childTnLst>
                                    <p:animEffect transition="out" filter="fade">
                                      <p:cBhvr>
                                        <p:cTn id="25" dur="250"/>
                                        <p:tgtEl>
                                          <p:spTgt spid="5"/>
                                        </p:tgtEl>
                                      </p:cBhvr>
                                    </p:animEffect>
                                    <p:set>
                                      <p:cBhvr>
                                        <p:cTn id="26" dur="1" fill="hold">
                                          <p:stCondLst>
                                            <p:cond delay="249"/>
                                          </p:stCondLst>
                                        </p:cTn>
                                        <p:tgtEl>
                                          <p:spTgt spid="5"/>
                                        </p:tgtEl>
                                        <p:attrNameLst>
                                          <p:attrName>style.visibility</p:attrName>
                                        </p:attrNameLst>
                                      </p:cBhvr>
                                      <p:to>
                                        <p:strVal val="hidden"/>
                                      </p:to>
                                    </p:set>
                                  </p:childTnLst>
                                </p:cTn>
                              </p:par>
                              <p:par>
                                <p:cTn id="27" presetID="10" presetClass="exit" presetSubtype="0" fill="hold" grpId="3" nodeType="withEffect">
                                  <p:stCondLst>
                                    <p:cond delay="0"/>
                                  </p:stCondLst>
                                  <p:childTnLst>
                                    <p:animEffect transition="out" filter="fade">
                                      <p:cBhvr>
                                        <p:cTn id="28" dur="250"/>
                                        <p:tgtEl>
                                          <p:spTgt spid="4"/>
                                        </p:tgtEl>
                                      </p:cBhvr>
                                    </p:animEffect>
                                    <p:set>
                                      <p:cBhvr>
                                        <p:cTn id="29" dur="1" fill="hold">
                                          <p:stCondLst>
                                            <p:cond delay="249"/>
                                          </p:stCondLst>
                                        </p:cTn>
                                        <p:tgtEl>
                                          <p:spTgt spid="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750"/>
                                        <p:tgtEl>
                                          <p:spTgt spid="7"/>
                                        </p:tgtEl>
                                      </p:cBhvr>
                                    </p:animEffect>
                                  </p:childTnLst>
                                </p:cTn>
                              </p:par>
                              <p:par>
                                <p:cTn id="35" presetID="18" presetClass="emph" presetSubtype="0" fill="hold" grpId="1" nodeType="withEffect">
                                  <p:stCondLst>
                                    <p:cond delay="0"/>
                                  </p:stCondLst>
                                  <p:childTnLst>
                                    <p:set>
                                      <p:cBhvr override="childStyle">
                                        <p:cTn id="36" dur="750" fill="hold"/>
                                        <p:tgtEl>
                                          <p:spTgt spid="7"/>
                                        </p:tgtEl>
                                        <p:attrNameLst>
                                          <p:attrName>style.textDecorationUnderline</p:attrName>
                                        </p:attrNameLst>
                                      </p:cBhvr>
                                      <p:to>
                                        <p:strVal val="true"/>
                                      </p:to>
                                    </p:set>
                                  </p:childTnLst>
                                </p:cTn>
                              </p:par>
                              <p:par>
                                <p:cTn id="37" presetID="22" presetClass="entr" presetSubtype="8" fill="hold" grpId="0" nodeType="withEffect">
                                  <p:stCondLst>
                                    <p:cond delay="60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18" presetClass="emph" presetSubtype="0" fill="hold" grpId="1" nodeType="withEffect">
                                  <p:stCondLst>
                                    <p:cond delay="600"/>
                                  </p:stCondLst>
                                  <p:childTnLst>
                                    <p:set>
                                      <p:cBhvr override="childStyle">
                                        <p:cTn id="41" dur="500" fill="hold"/>
                                        <p:tgtEl>
                                          <p:spTgt spid="8"/>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4" grpId="0"/>
      <p:bldP spid="4" grpId="1"/>
      <p:bldP spid="4" grpId="2"/>
      <p:bldP spid="4" grpId="3"/>
      <p:bldP spid="5" grpId="0"/>
      <p:bldP spid="5" grpId="1"/>
      <p:bldP spid="5" grpId="2"/>
      <p:bldP spid="5" grpId="3"/>
      <p:bldP spid="3074" grpId="0"/>
      <p:bldP spid="3074"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5098C6-2159-4D8A-BA5E-4161DE8BC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921" y="-148855"/>
            <a:ext cx="9551839" cy="7006856"/>
          </a:xfrm>
          <a:prstGeom prst="rect">
            <a:avLst/>
          </a:prstGeom>
        </p:spPr>
      </p:pic>
      <p:sp>
        <p:nvSpPr>
          <p:cNvPr id="4" name="Title 1">
            <a:extLst>
              <a:ext uri="{FF2B5EF4-FFF2-40B4-BE49-F238E27FC236}">
                <a16:creationId xmlns:a16="http://schemas.microsoft.com/office/drawing/2014/main" id="{E673A213-C106-49A7-8463-D713D7AA8567}"/>
              </a:ext>
            </a:extLst>
          </p:cNvPr>
          <p:cNvSpPr txBox="1">
            <a:spLocks/>
          </p:cNvSpPr>
          <p:nvPr/>
        </p:nvSpPr>
        <p:spPr>
          <a:xfrm>
            <a:off x="4956513" y="302419"/>
            <a:ext cx="3875315" cy="7510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none righteous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As it is written: "There is none righteous, no, not one; There is none who understands; There is none who seeks after God. They have all turned aside; They have together become unprofitable; There is none who does good, no, not one. Their throat is an open tomb; With their tongues they have practiced deceit; The poison of asps is under their lips; Whose mouth is full of cursing and bitterness."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Romans 3:10-14</a:t>
            </a:r>
          </a:p>
        </p:txBody>
      </p:sp>
    </p:spTree>
    <p:extLst>
      <p:ext uri="{BB962C8B-B14F-4D97-AF65-F5344CB8AC3E}">
        <p14:creationId xmlns:p14="http://schemas.microsoft.com/office/powerpoint/2010/main" val="18757419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75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96373A-A630-4D5F-B6F5-B546C5763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Title 1">
            <a:extLst>
              <a:ext uri="{FF2B5EF4-FFF2-40B4-BE49-F238E27FC236}">
                <a16:creationId xmlns:a16="http://schemas.microsoft.com/office/drawing/2014/main" id="{3F30BA23-32FF-4132-9AA4-656E774EAB2A}"/>
              </a:ext>
            </a:extLst>
          </p:cNvPr>
          <p:cNvSpPr txBox="1">
            <a:spLocks/>
          </p:cNvSpPr>
          <p:nvPr/>
        </p:nvSpPr>
        <p:spPr>
          <a:xfrm>
            <a:off x="4888933" y="2087447"/>
            <a:ext cx="3454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 fear of God</a:t>
            </a:r>
          </a:p>
        </p:txBody>
      </p:sp>
      <p:sp>
        <p:nvSpPr>
          <p:cNvPr id="6" name="Title 1">
            <a:extLst>
              <a:ext uri="{FF2B5EF4-FFF2-40B4-BE49-F238E27FC236}">
                <a16:creationId xmlns:a16="http://schemas.microsoft.com/office/drawing/2014/main" id="{9B64D079-45FC-496D-B80F-8B152C63DEC8}"/>
              </a:ext>
            </a:extLst>
          </p:cNvPr>
          <p:cNvSpPr txBox="1">
            <a:spLocks/>
          </p:cNvSpPr>
          <p:nvPr/>
        </p:nvSpPr>
        <p:spPr>
          <a:xfrm>
            <a:off x="4593430" y="4984977"/>
            <a:ext cx="37737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guilty before God</a:t>
            </a:r>
          </a:p>
        </p:txBody>
      </p:sp>
      <p:sp>
        <p:nvSpPr>
          <p:cNvPr id="5" name="Title 1">
            <a:extLst>
              <a:ext uri="{FF2B5EF4-FFF2-40B4-BE49-F238E27FC236}">
                <a16:creationId xmlns:a16="http://schemas.microsoft.com/office/drawing/2014/main" id="{E6F506C3-CEED-4B4D-9B35-EB4494E45332}"/>
              </a:ext>
            </a:extLst>
          </p:cNvPr>
          <p:cNvSpPr txBox="1">
            <a:spLocks/>
          </p:cNvSpPr>
          <p:nvPr/>
        </p:nvSpPr>
        <p:spPr>
          <a:xfrm>
            <a:off x="6647089" y="4412227"/>
            <a:ext cx="8273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all</a:t>
            </a:r>
          </a:p>
        </p:txBody>
      </p:sp>
      <p:sp>
        <p:nvSpPr>
          <p:cNvPr id="3074" name="Rectangle 2"/>
          <p:cNvSpPr>
            <a:spLocks noGrp="1" noChangeArrowheads="1"/>
          </p:cNvSpPr>
          <p:nvPr>
            <p:ph type="title"/>
          </p:nvPr>
        </p:nvSpPr>
        <p:spPr>
          <a:xfrm>
            <a:off x="457200" y="478345"/>
            <a:ext cx="8229600" cy="5901310"/>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"Their feet are swift to shed blood; Destruction and misery are in their ways; And the way of peace they have not known. There is no fear of God before their eyes." Now we know that whatever the law says, it says to those who are under the law, that every mouth may be stopped, and all the world may become guilty before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3:15-19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83139948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25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250"/>
                                  </p:stCondLst>
                                  <p:childTnLst>
                                    <p:set>
                                      <p:cBhvr override="childStyle">
                                        <p:cTn id="22" dur="500" fill="hold"/>
                                        <p:tgtEl>
                                          <p:spTgt spid="5"/>
                                        </p:tgtEl>
                                        <p:attrNameLst>
                                          <p:attrName>style.textDecorationUnderline</p:attrName>
                                        </p:attrNameLst>
                                      </p:cBhvr>
                                      <p:to>
                                        <p:strVal val="true"/>
                                      </p:to>
                                    </p:set>
                                  </p:childTnLst>
                                </p:cTn>
                              </p:par>
                              <p:par>
                                <p:cTn id="23" presetID="22" presetClass="exit" presetSubtype="8" fill="hold" grpId="2" nodeType="withEffect">
                                  <p:stCondLst>
                                    <p:cond delay="0"/>
                                  </p:stCondLst>
                                  <p:childTnLst>
                                    <p:animEffect transition="out" filter="wipe(left)">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22" presetClass="entr" presetSubtype="8" fill="hold" grpId="0" nodeType="withEffect">
                                  <p:stCondLst>
                                    <p:cond delay="50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18" presetClass="emph" presetSubtype="0" fill="hold" grpId="1" nodeType="withEffect">
                                  <p:stCondLst>
                                    <p:cond delay="500"/>
                                  </p:stCondLst>
                                  <p:childTnLst>
                                    <p:set>
                                      <p:cBhvr override="childStyle">
                                        <p:cTn id="30" dur="50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5" grpId="0"/>
      <p:bldP spid="5" grpId="1"/>
      <p:bldP spid="30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2BBE6A-5801-41FB-AE9B-6943C49C82DA}"/>
              </a:ext>
            </a:extLst>
          </p:cNvPr>
          <p:cNvPicPr>
            <a:picLocks noChangeAspect="1"/>
          </p:cNvPicPr>
          <p:nvPr/>
        </p:nvPicPr>
        <p:blipFill rotWithShape="1">
          <a:blip r:embed="rId3">
            <a:extLst>
              <a:ext uri="{28A0092B-C50C-407E-A947-70E740481C1C}">
                <a14:useLocalDpi xmlns:a14="http://schemas.microsoft.com/office/drawing/2010/main" val="0"/>
              </a:ext>
            </a:extLst>
          </a:blip>
          <a:srcRect b="9664"/>
          <a:stretch/>
        </p:blipFill>
        <p:spPr>
          <a:xfrm>
            <a:off x="0" y="-568"/>
            <a:ext cx="9144000" cy="6858001"/>
          </a:xfrm>
          <a:prstGeom prst="rect">
            <a:avLst/>
          </a:prstGeom>
        </p:spPr>
      </p:pic>
      <p:sp>
        <p:nvSpPr>
          <p:cNvPr id="4" name="Title 1">
            <a:extLst>
              <a:ext uri="{FF2B5EF4-FFF2-40B4-BE49-F238E27FC236}">
                <a16:creationId xmlns:a16="http://schemas.microsoft.com/office/drawing/2014/main" id="{668681C8-9307-4747-9E38-27DDEA13F92B}"/>
              </a:ext>
            </a:extLst>
          </p:cNvPr>
          <p:cNvSpPr txBox="1">
            <a:spLocks/>
          </p:cNvSpPr>
          <p:nvPr/>
        </p:nvSpPr>
        <p:spPr>
          <a:xfrm>
            <a:off x="3529124" y="2049418"/>
            <a:ext cx="48042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righteousness of God</a:t>
            </a:r>
          </a:p>
        </p:txBody>
      </p:sp>
      <p:sp>
        <p:nvSpPr>
          <p:cNvPr id="5" name="Title 1">
            <a:extLst>
              <a:ext uri="{FF2B5EF4-FFF2-40B4-BE49-F238E27FC236}">
                <a16:creationId xmlns:a16="http://schemas.microsoft.com/office/drawing/2014/main" id="{3AFC7C21-03A8-48B6-B191-0D306F0DFA35}"/>
              </a:ext>
            </a:extLst>
          </p:cNvPr>
          <p:cNvSpPr txBox="1">
            <a:spLocks/>
          </p:cNvSpPr>
          <p:nvPr/>
        </p:nvSpPr>
        <p:spPr>
          <a:xfrm>
            <a:off x="5075237" y="2744361"/>
            <a:ext cx="2104571" cy="7477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revealed</a:t>
            </a:r>
          </a:p>
        </p:txBody>
      </p:sp>
      <p:sp>
        <p:nvSpPr>
          <p:cNvPr id="7" name="Title 1">
            <a:extLst>
              <a:ext uri="{FF2B5EF4-FFF2-40B4-BE49-F238E27FC236}">
                <a16:creationId xmlns:a16="http://schemas.microsoft.com/office/drawing/2014/main" id="{2E3461FD-EA2B-444E-B042-7197280A428B}"/>
              </a:ext>
            </a:extLst>
          </p:cNvPr>
          <p:cNvSpPr txBox="1">
            <a:spLocks/>
          </p:cNvSpPr>
          <p:nvPr/>
        </p:nvSpPr>
        <p:spPr>
          <a:xfrm>
            <a:off x="1601335" y="4486384"/>
            <a:ext cx="635725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through faith in Jesus Christ</a:t>
            </a:r>
          </a:p>
        </p:txBody>
      </p:sp>
      <p:sp>
        <p:nvSpPr>
          <p:cNvPr id="8" name="Title 1">
            <a:extLst>
              <a:ext uri="{FF2B5EF4-FFF2-40B4-BE49-F238E27FC236}">
                <a16:creationId xmlns:a16="http://schemas.microsoft.com/office/drawing/2014/main" id="{4C4EC375-3B9D-47AF-8D9C-CEA6652423E3}"/>
              </a:ext>
            </a:extLst>
          </p:cNvPr>
          <p:cNvSpPr txBox="1">
            <a:spLocks/>
          </p:cNvSpPr>
          <p:nvPr/>
        </p:nvSpPr>
        <p:spPr>
          <a:xfrm>
            <a:off x="1211488" y="5829412"/>
            <a:ext cx="3156859" cy="6751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 difference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Therefore by the deeds of the law no flesh will be justified in His sight, for by the law is the knowledge of sin. But now the righteousness of God apart from the law is revealed, being witnessed by the Law and the Prophets, even the righteousness of God, </a:t>
            </a:r>
            <a:r>
              <a:rPr lang="en-US" altLang="en-US" sz="4000" b="1" dirty="0">
                <a:ln w="17780" cmpd="sng">
                  <a:solidFill>
                    <a:schemeClr val="bg1"/>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through faith in Jesus Christ</a:t>
            </a:r>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to all and on all who believe. For there is no difference;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Romans 3:20-22</a:t>
            </a:r>
          </a:p>
        </p:txBody>
      </p:sp>
      <p:sp>
        <p:nvSpPr>
          <p:cNvPr id="9" name="Rectangle 2">
            <a:extLst>
              <a:ext uri="{FF2B5EF4-FFF2-40B4-BE49-F238E27FC236}">
                <a16:creationId xmlns:a16="http://schemas.microsoft.com/office/drawing/2014/main" id="{35835CD9-8954-4360-9715-F65A38C788F9}"/>
              </a:ext>
            </a:extLst>
          </p:cNvPr>
          <p:cNvSpPr txBox="1">
            <a:spLocks noChangeArrowheads="1"/>
          </p:cNvSpPr>
          <p:nvPr/>
        </p:nvSpPr>
        <p:spPr bwMode="auto">
          <a:xfrm>
            <a:off x="3447085" y="4551301"/>
            <a:ext cx="140907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A69B4B11-A308-4267-89C1-BCA919D67B79}"/>
              </a:ext>
            </a:extLst>
          </p:cNvPr>
          <p:cNvSpPr txBox="1">
            <a:spLocks noChangeArrowheads="1"/>
          </p:cNvSpPr>
          <p:nvPr/>
        </p:nvSpPr>
        <p:spPr bwMode="auto">
          <a:xfrm>
            <a:off x="4281134" y="5158465"/>
            <a:ext cx="178038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believe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07FC4AD4-B289-4801-97D3-CFF27DAEED94}"/>
              </a:ext>
            </a:extLst>
          </p:cNvPr>
          <p:cNvSpPr txBox="1">
            <a:spLocks noChangeArrowheads="1"/>
          </p:cNvSpPr>
          <p:nvPr/>
        </p:nvSpPr>
        <p:spPr bwMode="auto">
          <a:xfrm>
            <a:off x="1122442" y="5774060"/>
            <a:ext cx="334792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 difference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5D56C173-4897-422B-AE16-E394B65F8792}"/>
              </a:ext>
            </a:extLst>
          </p:cNvPr>
          <p:cNvSpPr txBox="1">
            <a:spLocks noChangeArrowheads="1"/>
          </p:cNvSpPr>
          <p:nvPr/>
        </p:nvSpPr>
        <p:spPr bwMode="auto">
          <a:xfrm>
            <a:off x="2898037" y="3671998"/>
            <a:ext cx="334792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 = believe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12">
            <a:extLst>
              <a:ext uri="{FF2B5EF4-FFF2-40B4-BE49-F238E27FC236}">
                <a16:creationId xmlns:a16="http://schemas.microsoft.com/office/drawing/2014/main" id="{6BD21B1F-ECE0-427C-ABFD-458C27AA30A9}"/>
              </a:ext>
            </a:extLst>
          </p:cNvPr>
          <p:cNvSpPr>
            <a:spLocks noChangeArrowheads="1"/>
          </p:cNvSpPr>
          <p:nvPr/>
        </p:nvSpPr>
        <p:spPr bwMode="auto">
          <a:xfrm>
            <a:off x="4550569" y="445521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1016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4" name="Rectangle 12"/>
          <p:cNvSpPr>
            <a:spLocks noChangeArrowheads="1"/>
          </p:cNvSpPr>
          <p:nvPr/>
        </p:nvSpPr>
        <p:spPr bwMode="auto">
          <a:xfrm>
            <a:off x="3567084" y="4552348"/>
            <a:ext cx="1167788" cy="758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rgbClr val="FFC000"/>
                </a:solidFill>
                <a:latin typeface="Calibri" panose="020F0502020204030204" pitchFamily="34" charset="0"/>
              </a:rPr>
              <a:t>faith</a:t>
            </a:r>
            <a:endParaRPr lang="en-US" altLang="en-US" sz="4000" b="1" i="1" dirty="0">
              <a:solidFill>
                <a:srgbClr val="FFC000"/>
              </a:solidFill>
              <a:latin typeface="Calibri" panose="020F0502020204030204" pitchFamily="34" charset="0"/>
            </a:endParaRPr>
          </a:p>
        </p:txBody>
      </p:sp>
      <p:sp>
        <p:nvSpPr>
          <p:cNvPr id="15" name="Rectangle 14"/>
          <p:cNvSpPr>
            <a:spLocks noChangeArrowheads="1"/>
          </p:cNvSpPr>
          <p:nvPr/>
        </p:nvSpPr>
        <p:spPr bwMode="auto">
          <a:xfrm>
            <a:off x="5023692" y="4560984"/>
            <a:ext cx="2938749" cy="76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10" b="1" dirty="0">
                <a:solidFill>
                  <a:srgbClr val="CC9900"/>
                </a:solidFill>
                <a:latin typeface="Calibri" panose="020F0502020204030204" pitchFamily="34" charset="0"/>
                <a:cs typeface="Calibri" panose="020F0502020204030204" pitchFamily="34" charset="0"/>
              </a:rPr>
              <a:t>Jesus Christ</a:t>
            </a:r>
            <a:endParaRPr lang="en-US" sz="4010" b="1" i="1" dirty="0">
              <a:solidFill>
                <a:srgbClr val="CC9900"/>
              </a:solidFill>
              <a:latin typeface="Calibri" panose="020F0502020204030204" pitchFamily="34" charset="0"/>
              <a:cs typeface="Calibri" panose="020F0502020204030204" pitchFamily="34" charset="0"/>
            </a:endParaRPr>
          </a:p>
        </p:txBody>
      </p:sp>
      <p:sp>
        <p:nvSpPr>
          <p:cNvPr id="16" name="Rectangle 12"/>
          <p:cNvSpPr>
            <a:spLocks noChangeArrowheads="1"/>
          </p:cNvSpPr>
          <p:nvPr/>
        </p:nvSpPr>
        <p:spPr bwMode="auto">
          <a:xfrm>
            <a:off x="4234896" y="5160314"/>
            <a:ext cx="1872868" cy="758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rgbClr val="FFC000"/>
                </a:solidFill>
                <a:latin typeface="Calibri" panose="020F0502020204030204" pitchFamily="34" charset="0"/>
              </a:rPr>
              <a:t>believe</a:t>
            </a:r>
            <a:endParaRPr lang="en-US" altLang="en-US" sz="4000" b="1" i="1" dirty="0">
              <a:solidFill>
                <a:srgbClr val="FFC000"/>
              </a:solidFill>
              <a:latin typeface="Calibri" panose="020F0502020204030204" pitchFamily="34" charset="0"/>
            </a:endParaRPr>
          </a:p>
        </p:txBody>
      </p:sp>
      <p:sp>
        <p:nvSpPr>
          <p:cNvPr id="17" name="Rectangle 16">
            <a:extLst>
              <a:ext uri="{FF2B5EF4-FFF2-40B4-BE49-F238E27FC236}">
                <a16:creationId xmlns:a16="http://schemas.microsoft.com/office/drawing/2014/main" id="{6BD21B1F-ECE0-427C-ABFD-458C27AA30A9}"/>
              </a:ext>
            </a:extLst>
          </p:cNvPr>
          <p:cNvSpPr>
            <a:spLocks noChangeArrowheads="1"/>
          </p:cNvSpPr>
          <p:nvPr/>
        </p:nvSpPr>
        <p:spPr bwMode="auto">
          <a:xfrm>
            <a:off x="6567863" y="200879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1270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24027322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400"/>
                                  </p:stCondLst>
                                  <p:childTnLst>
                                    <p:set>
                                      <p:cBhvr override="childStyle">
                                        <p:cTn id="20" dur="500" fill="hold"/>
                                        <p:tgtEl>
                                          <p:spTgt spid="5"/>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8" presetClass="emph" presetSubtype="0" fill="hold" grpId="1" nodeType="withEffect">
                                  <p:stCondLst>
                                    <p:cond delay="0"/>
                                  </p:stCondLst>
                                  <p:childTnLst>
                                    <p:set>
                                      <p:cBhvr override="childStyle">
                                        <p:cTn id="27" dur="500" fill="hold"/>
                                        <p:tgtEl>
                                          <p:spTgt spid="7"/>
                                        </p:tgtEl>
                                        <p:attrNameLst>
                                          <p:attrName>style.textDecorationUnderline</p:attrName>
                                        </p:attrNameLst>
                                      </p:cBhvr>
                                      <p:to>
                                        <p:strVal val="true"/>
                                      </p:to>
                                    </p:set>
                                  </p:childTnLst>
                                </p:cTn>
                              </p:par>
                              <p:par>
                                <p:cTn id="28" presetID="0" presetClass="entr" presetSubtype="0" fill="hold" grpId="0" nodeType="withEffect">
                                  <p:stCondLst>
                                    <p:cond delay="50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stCondLst>
                                            <p:cond delay="0"/>
                                          </p:stCondLst>
                                        </p:cTn>
                                        <p:tgtEl>
                                          <p:spTgt spid="13"/>
                                        </p:tgtEl>
                                      </p:cBhvr>
                                    </p:animEffect>
                                    <p:anim to="" calcmode="lin" valueType="num">
                                      <p:cBhvr>
                                        <p:cTn id="31"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33" presetID="0" presetClass="entr" presetSubtype="0" fill="hold" grpId="0" nodeType="withEffect">
                                  <p:stCondLst>
                                    <p:cond delay="750"/>
                                  </p:stCondLst>
                                  <p:iterate type="lt">
                                    <p:tmPct val="10000"/>
                                  </p:iterate>
                                  <p:childTnLst>
                                    <p:set>
                                      <p:cBhvr>
                                        <p:cTn id="34" dur="1" fill="hold">
                                          <p:stCondLst>
                                            <p:cond delay="0"/>
                                          </p:stCondLst>
                                        </p:cTn>
                                        <p:tgtEl>
                                          <p:spTgt spid="15"/>
                                        </p:tgtEl>
                                        <p:attrNameLst>
                                          <p:attrName>style.visibility</p:attrName>
                                        </p:attrNameLst>
                                      </p:cBhvr>
                                      <p:to>
                                        <p:strVal val="visible"/>
                                      </p:to>
                                    </p:set>
                                    <p:animEffect transition="in" filter="dissolve">
                                      <p:cBhvr>
                                        <p:cTn id="35" dur="500">
                                          <p:stCondLst>
                                            <p:cond delay="0"/>
                                          </p:stCondLst>
                                        </p:cTn>
                                        <p:tgtEl>
                                          <p:spTgt spid="15"/>
                                        </p:tgtEl>
                                      </p:cBhvr>
                                    </p:animEffect>
                                    <p:anim to="" calcmode="lin" valueType="num">
                                      <p:cBhvr>
                                        <p:cTn id="36"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38" fill="hold">
                            <p:stCondLst>
                              <p:cond delay="1750"/>
                            </p:stCondLst>
                            <p:childTnLst>
                              <p:par>
                                <p:cTn id="39" presetID="26" presetClass="emph" presetSubtype="0" fill="hold" grpId="1" nodeType="afterEffect">
                                  <p:stCondLst>
                                    <p:cond delay="0"/>
                                  </p:stCondLst>
                                  <p:iterate type="lt">
                                    <p:tmPct val="0"/>
                                  </p:iterate>
                                  <p:childTnLst>
                                    <p:animEffect transition="out" filter="fade">
                                      <p:cBhvr>
                                        <p:cTn id="40" dur="500" tmFilter="0, 0; .2, .5; .8, .5; 1, 0"/>
                                        <p:tgtEl>
                                          <p:spTgt spid="15"/>
                                        </p:tgtEl>
                                      </p:cBhvr>
                                    </p:animEffect>
                                    <p:animScale>
                                      <p:cBhvr>
                                        <p:cTn id="41" dur="250" autoRev="1" fill="hold"/>
                                        <p:tgtEl>
                                          <p:spTgt spid="15"/>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50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par>
                                <p:cTn id="47" presetID="18" presetClass="emph" presetSubtype="0" fill="hold" grpId="1" nodeType="withEffect">
                                  <p:stCondLst>
                                    <p:cond delay="500"/>
                                  </p:stCondLst>
                                  <p:childTnLst>
                                    <p:set>
                                      <p:cBhvr override="childStyle">
                                        <p:cTn id="48" dur="500" fill="hold"/>
                                        <p:tgtEl>
                                          <p:spTgt spid="8"/>
                                        </p:tgtEl>
                                        <p:attrNameLst>
                                          <p:attrName>style.textDecorationUnderline</p:attrName>
                                        </p:attrNameLst>
                                      </p:cBhvr>
                                      <p:to>
                                        <p:strVal val="true"/>
                                      </p:to>
                                    </p:set>
                                  </p:childTnLst>
                                </p:cTn>
                              </p:par>
                              <p:par>
                                <p:cTn id="49" presetID="22" presetClass="exit" presetSubtype="8" fill="hold" grpId="2" nodeType="withEffect">
                                  <p:stCondLst>
                                    <p:cond delay="500"/>
                                  </p:stCondLst>
                                  <p:iterate type="lt">
                                    <p:tmPct val="0"/>
                                  </p:iterate>
                                  <p:childTnLst>
                                    <p:animEffect transition="out" filter="wipe(left)">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par>
                                <p:cTn id="52" presetID="22" presetClass="exit" presetSubtype="8" fill="hold" grpId="2" nodeType="withEffect">
                                  <p:stCondLst>
                                    <p:cond delay="0"/>
                                  </p:stCondLst>
                                  <p:childTnLst>
                                    <p:animEffect transition="out" filter="wipe(left)">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22" presetClass="exit" presetSubtype="8" fill="hold" grpId="2" nodeType="withEffect">
                                  <p:stCondLst>
                                    <p:cond delay="250"/>
                                  </p:stCondLst>
                                  <p:childTnLst>
                                    <p:animEffect transition="out" filter="wipe(left)">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22" presetClass="exit" presetSubtype="8" fill="hold" grpId="2" nodeType="withEffect">
                                  <p:stCondLst>
                                    <p:cond delay="500"/>
                                  </p:stCondLst>
                                  <p:childTnLst>
                                    <p:animEffect transition="out" filter="wipe(left)">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39" presetClass="entr" presetSubtype="0" accel="100000" fill="hold" grpId="0" nodeType="withEffect">
                                  <p:stCondLst>
                                    <p:cond delay="1000"/>
                                  </p:stCondLst>
                                  <p:childTnLst>
                                    <p:set>
                                      <p:cBhvr>
                                        <p:cTn id="62" dur="1" fill="hold">
                                          <p:stCondLst>
                                            <p:cond delay="0"/>
                                          </p:stCondLst>
                                        </p:cTn>
                                        <p:tgtEl>
                                          <p:spTgt spid="16"/>
                                        </p:tgtEl>
                                        <p:attrNameLst>
                                          <p:attrName>style.visibility</p:attrName>
                                        </p:attrNameLst>
                                      </p:cBhvr>
                                      <p:to>
                                        <p:strVal val="visible"/>
                                      </p:to>
                                    </p:set>
                                    <p:anim calcmode="lin" valueType="num">
                                      <p:cBhvr>
                                        <p:cTn id="63" dur="10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64" dur="10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65" dur="10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
                                          </p:val>
                                        </p:tav>
                                        <p:tav tm="100000">
                                          <p:val>
                                            <p:strVal val="#ppt_y"/>
                                          </p:val>
                                        </p:tav>
                                      </p:tavLst>
                                    </p:anim>
                                  </p:childTnLst>
                                </p:cTn>
                              </p:par>
                              <p:par>
                                <p:cTn id="67" presetID="39" presetClass="entr" presetSubtype="0" accel="100000" fill="hold" grpId="0" nodeType="withEffect">
                                  <p:stCondLst>
                                    <p:cond delay="1500"/>
                                  </p:stCondLst>
                                  <p:childTnLst>
                                    <p:set>
                                      <p:cBhvr>
                                        <p:cTn id="68" dur="1" fill="hold">
                                          <p:stCondLst>
                                            <p:cond delay="0"/>
                                          </p:stCondLst>
                                        </p:cTn>
                                        <p:tgtEl>
                                          <p:spTgt spid="14"/>
                                        </p:tgtEl>
                                        <p:attrNameLst>
                                          <p:attrName>style.visibility</p:attrName>
                                        </p:attrNameLst>
                                      </p:cBhvr>
                                      <p:to>
                                        <p:strVal val="visible"/>
                                      </p:to>
                                    </p:set>
                                    <p:anim calcmode="lin" valueType="num">
                                      <p:cBhvr>
                                        <p:cTn id="69" dur="10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70" dur="10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71" dur="10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72" dur="1000" fill="hold"/>
                                        <p:tgtEl>
                                          <p:spTgt spid="14"/>
                                        </p:tgtEl>
                                        <p:attrNameLst>
                                          <p:attrName>ppt_y</p:attrName>
                                        </p:attrNameLst>
                                      </p:cBhvr>
                                      <p:tavLst>
                                        <p:tav tm="0">
                                          <p:val>
                                            <p:strVal val="#ppt_y"/>
                                          </p:val>
                                        </p:tav>
                                        <p:tav tm="100000">
                                          <p:val>
                                            <p:strVal val="#ppt_y"/>
                                          </p:val>
                                        </p:tav>
                                      </p:tavLst>
                                    </p:anim>
                                  </p:childTnLst>
                                </p:cTn>
                              </p:par>
                            </p:childTnLst>
                          </p:cTn>
                        </p:par>
                        <p:par>
                          <p:cTn id="73" fill="hold">
                            <p:stCondLst>
                              <p:cond delay="2500"/>
                            </p:stCondLst>
                            <p:childTnLst>
                              <p:par>
                                <p:cTn id="74" presetID="0" presetClass="entr" presetSubtype="0" fill="hold" grpId="0" nodeType="afterEffect">
                                  <p:stCondLst>
                                    <p:cond delay="250"/>
                                  </p:stCondLst>
                                  <p:childTnLst>
                                    <p:set>
                                      <p:cBhvr>
                                        <p:cTn id="75" dur="1" fill="hold">
                                          <p:stCondLst>
                                            <p:cond delay="0"/>
                                          </p:stCondLst>
                                        </p:cTn>
                                        <p:tgtEl>
                                          <p:spTgt spid="17"/>
                                        </p:tgtEl>
                                        <p:attrNameLst>
                                          <p:attrName>style.visibility</p:attrName>
                                        </p:attrNameLst>
                                      </p:cBhvr>
                                      <p:to>
                                        <p:strVal val="visible"/>
                                      </p:to>
                                    </p:set>
                                    <p:animEffect transition="in" filter="dissolve">
                                      <p:cBhvr>
                                        <p:cTn id="76" dur="500">
                                          <p:stCondLst>
                                            <p:cond delay="0"/>
                                          </p:stCondLst>
                                        </p:cTn>
                                        <p:tgtEl>
                                          <p:spTgt spid="17"/>
                                        </p:tgtEl>
                                      </p:cBhvr>
                                    </p:animEffect>
                                    <p:anim to="" calcmode="lin" valueType="num">
                                      <p:cBhvr>
                                        <p:cTn id="77"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78"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1" nodeType="click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fade">
                                      <p:cBhvr>
                                        <p:cTn id="83" dur="250"/>
                                        <p:tgtEl>
                                          <p:spTgt spid="9"/>
                                        </p:tgtEl>
                                      </p:cBhvr>
                                    </p:animEffect>
                                  </p:childTnLst>
                                </p:cTn>
                              </p:par>
                              <p:par>
                                <p:cTn id="84" presetID="10" presetClass="entr" presetSubtype="0" fill="hold" grpId="1" nodeType="with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fade">
                                      <p:cBhvr>
                                        <p:cTn id="86" dur="250"/>
                                        <p:tgtEl>
                                          <p:spTgt spid="10"/>
                                        </p:tgtEl>
                                      </p:cBhvr>
                                    </p:animEffect>
                                  </p:childTnLst>
                                </p:cTn>
                              </p:par>
                              <p:par>
                                <p:cTn id="87" presetID="10" presetClass="entr" presetSubtype="0" fill="hold" grpId="1" nodeType="with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fade">
                                      <p:cBhvr>
                                        <p:cTn id="89" dur="250"/>
                                        <p:tgtEl>
                                          <p:spTgt spid="11"/>
                                        </p:tgtEl>
                                      </p:cBhvr>
                                    </p:animEffect>
                                  </p:childTnLst>
                                </p:cTn>
                              </p:par>
                              <p:par>
                                <p:cTn id="90" presetID="0" presetClass="path" presetSubtype="0" accel="50000" decel="50000" fill="hold" grpId="0" nodeType="withEffect">
                                  <p:stCondLst>
                                    <p:cond delay="0"/>
                                  </p:stCondLst>
                                  <p:childTnLst>
                                    <p:animMotion origin="layout" path="M -3.05556E-6 -2.96296E-6 L -0.06423 -0.1287 " pathEditMode="relative" rAng="0" ptsTypes="AA">
                                      <p:cBhvr>
                                        <p:cTn id="91" dur="2000" fill="hold"/>
                                        <p:tgtEl>
                                          <p:spTgt spid="9"/>
                                        </p:tgtEl>
                                        <p:attrNameLst>
                                          <p:attrName>ppt_x</p:attrName>
                                          <p:attrName>ppt_y</p:attrName>
                                        </p:attrNameLst>
                                      </p:cBhvr>
                                      <p:rCtr x="-3212" y="-6435"/>
                                    </p:animMotion>
                                  </p:childTnLst>
                                </p:cTn>
                              </p:par>
                              <p:par>
                                <p:cTn id="92" presetID="0" presetClass="path" presetSubtype="0" accel="50000" decel="50000" fill="hold" grpId="0" nodeType="withEffect">
                                  <p:stCondLst>
                                    <p:cond delay="0"/>
                                  </p:stCondLst>
                                  <p:childTnLst>
                                    <p:animMotion origin="layout" path="M -1.38889E-6 1.11111E-6 L 0.01424 -0.21644 " pathEditMode="relative" rAng="0" ptsTypes="AA">
                                      <p:cBhvr>
                                        <p:cTn id="93" dur="2000" fill="hold"/>
                                        <p:tgtEl>
                                          <p:spTgt spid="10"/>
                                        </p:tgtEl>
                                        <p:attrNameLst>
                                          <p:attrName>ppt_x</p:attrName>
                                          <p:attrName>ppt_y</p:attrName>
                                        </p:attrNameLst>
                                      </p:cBhvr>
                                      <p:rCtr x="712" y="-10833"/>
                                    </p:animMotion>
                                  </p:childTnLst>
                                </p:cTn>
                              </p:par>
                              <p:par>
                                <p:cTn id="94" presetID="10" presetClass="exit" presetSubtype="0" fill="hold" grpId="1" nodeType="withEffect">
                                  <p:stCondLst>
                                    <p:cond delay="0"/>
                                  </p:stCondLst>
                                  <p:childTnLst>
                                    <p:animEffect transition="out" filter="fade">
                                      <p:cBhvr>
                                        <p:cTn id="95" dur="1250"/>
                                        <p:tgtEl>
                                          <p:spTgt spid="3074"/>
                                        </p:tgtEl>
                                      </p:cBhvr>
                                    </p:animEffect>
                                    <p:set>
                                      <p:cBhvr>
                                        <p:cTn id="96" dur="1" fill="hold">
                                          <p:stCondLst>
                                            <p:cond delay="1249"/>
                                          </p:stCondLst>
                                        </p:cTn>
                                        <p:tgtEl>
                                          <p:spTgt spid="3074"/>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4"/>
                                        </p:tgtEl>
                                      </p:cBhvr>
                                    </p:animEffect>
                                    <p:set>
                                      <p:cBhvr>
                                        <p:cTn id="99" dur="1" fill="hold">
                                          <p:stCondLst>
                                            <p:cond delay="499"/>
                                          </p:stCondLst>
                                        </p:cTn>
                                        <p:tgtEl>
                                          <p:spTgt spid="14"/>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6"/>
                                        </p:tgtEl>
                                      </p:cBhvr>
                                    </p:animEffect>
                                    <p:set>
                                      <p:cBhvr>
                                        <p:cTn id="102" dur="1" fill="hold">
                                          <p:stCondLst>
                                            <p:cond delay="499"/>
                                          </p:stCondLst>
                                        </p:cTn>
                                        <p:tgtEl>
                                          <p:spTgt spid="16"/>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250"/>
                                        <p:tgtEl>
                                          <p:spTgt spid="17"/>
                                        </p:tgtEl>
                                      </p:cBhvr>
                                    </p:animEffect>
                                    <p:set>
                                      <p:cBhvr>
                                        <p:cTn id="105" dur="1" fill="hold">
                                          <p:stCondLst>
                                            <p:cond delay="249"/>
                                          </p:stCondLst>
                                        </p:cTn>
                                        <p:tgtEl>
                                          <p:spTgt spid="17"/>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250"/>
                                        <p:tgtEl>
                                          <p:spTgt spid="13"/>
                                        </p:tgtEl>
                                      </p:cBhvr>
                                    </p:animEffect>
                                    <p:set>
                                      <p:cBhvr>
                                        <p:cTn id="108" dur="1" fill="hold">
                                          <p:stCondLst>
                                            <p:cond delay="249"/>
                                          </p:stCondLst>
                                        </p:cTn>
                                        <p:tgtEl>
                                          <p:spTgt spid="13"/>
                                        </p:tgtEl>
                                        <p:attrNameLst>
                                          <p:attrName>style.visibility</p:attrName>
                                        </p:attrNameLst>
                                      </p:cBhvr>
                                      <p:to>
                                        <p:strVal val="hidden"/>
                                      </p:to>
                                    </p:set>
                                  </p:childTnLst>
                                </p:cTn>
                              </p:par>
                            </p:childTnLst>
                          </p:cTn>
                        </p:par>
                        <p:par>
                          <p:cTn id="109" fill="hold">
                            <p:stCondLst>
                              <p:cond delay="2000"/>
                            </p:stCondLst>
                            <p:childTnLst>
                              <p:par>
                                <p:cTn id="110" presetID="10" presetClass="entr" presetSubtype="0" fill="hold" grpId="1" nodeType="afterEffect">
                                  <p:stCondLst>
                                    <p:cond delay="0"/>
                                  </p:stCondLst>
                                  <p:childTnLst>
                                    <p:set>
                                      <p:cBhvr>
                                        <p:cTn id="111" dur="1" fill="hold">
                                          <p:stCondLst>
                                            <p:cond delay="0"/>
                                          </p:stCondLst>
                                        </p:cTn>
                                        <p:tgtEl>
                                          <p:spTgt spid="12"/>
                                        </p:tgtEl>
                                        <p:attrNameLst>
                                          <p:attrName>style.visibility</p:attrName>
                                        </p:attrNameLst>
                                      </p:cBhvr>
                                      <p:to>
                                        <p:strVal val="visible"/>
                                      </p:to>
                                    </p:set>
                                    <p:animEffect transition="in" filter="fade">
                                      <p:cBhvr>
                                        <p:cTn id="112" dur="250"/>
                                        <p:tgtEl>
                                          <p:spTgt spid="12"/>
                                        </p:tgtEl>
                                      </p:cBhvr>
                                    </p:animEffect>
                                  </p:childTnLst>
                                </p:cTn>
                              </p:par>
                              <p:par>
                                <p:cTn id="113" presetID="10" presetClass="exit" presetSubtype="0" fill="hold" grpId="2" nodeType="withEffect">
                                  <p:stCondLst>
                                    <p:cond delay="0"/>
                                  </p:stCondLst>
                                  <p:childTnLst>
                                    <p:animEffect transition="out" filter="fade">
                                      <p:cBhvr>
                                        <p:cTn id="114" dur="500"/>
                                        <p:tgtEl>
                                          <p:spTgt spid="9"/>
                                        </p:tgtEl>
                                      </p:cBhvr>
                                    </p:animEffect>
                                    <p:set>
                                      <p:cBhvr>
                                        <p:cTn id="115" dur="1" fill="hold">
                                          <p:stCondLst>
                                            <p:cond delay="499"/>
                                          </p:stCondLst>
                                        </p:cTn>
                                        <p:tgtEl>
                                          <p:spTgt spid="9"/>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7" grpId="0"/>
      <p:bldP spid="7" grpId="1"/>
      <p:bldP spid="7" grpId="2"/>
      <p:bldP spid="8" grpId="0"/>
      <p:bldP spid="8" grpId="1"/>
      <p:bldP spid="3074" grpId="0"/>
      <p:bldP spid="3074" grpId="1"/>
      <p:bldP spid="9" grpId="0"/>
      <p:bldP spid="9" grpId="1"/>
      <p:bldP spid="9" grpId="2"/>
      <p:bldP spid="10" grpId="0"/>
      <p:bldP spid="10" grpId="1"/>
      <p:bldP spid="10" grpId="2"/>
      <p:bldP spid="11" grpId="1"/>
      <p:bldP spid="12" grpId="1"/>
      <p:bldP spid="13" grpId="0"/>
      <p:bldP spid="13" grpId="1"/>
      <p:bldP spid="14" grpId="0"/>
      <p:bldP spid="14" grpId="1"/>
      <p:bldP spid="15" grpId="0"/>
      <p:bldP spid="15" grpId="1"/>
      <p:bldP spid="15" grpId="2"/>
      <p:bldP spid="16" grpId="0"/>
      <p:bldP spid="16" grpId="1"/>
      <p:bldP spid="17" grpId="0"/>
      <p:bldP spid="1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13051-9736-4776-97C4-1FC09E1813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074" name="Rectangle 2"/>
          <p:cNvSpPr>
            <a:spLocks noGrp="1" noChangeArrowheads="1"/>
          </p:cNvSpPr>
          <p:nvPr>
            <p:ph type="title"/>
          </p:nvPr>
        </p:nvSpPr>
        <p:spPr>
          <a:xfrm>
            <a:off x="303551" y="289719"/>
            <a:ext cx="8536898"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 all have sinned and fall short of the glory of God, being justified freely by His grace through the redemption that is in Christ Jesus, whom God set forth as a propitiation by His blood, through faith, to demonstrate His righteousness, because in His forbearance God had passed over the sins that were previously committed,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3:23-25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C42CEAE1-6489-4585-94C0-B9370A6EC07F}"/>
              </a:ext>
            </a:extLst>
          </p:cNvPr>
          <p:cNvSpPr txBox="1">
            <a:spLocks noChangeArrowheads="1"/>
          </p:cNvSpPr>
          <p:nvPr/>
        </p:nvSpPr>
        <p:spPr bwMode="auto">
          <a:xfrm>
            <a:off x="0" y="2104571"/>
            <a:ext cx="9144000" cy="2648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err="1">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Webdings" panose="05030102010509060703" pitchFamily="18" charset="2"/>
              </a:rPr>
              <a:t>a</a:t>
            </a:r>
            <a:r>
              <a:rPr lang="en-US" altLang="en-US" sz="4000" b="1" kern="0"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justified</a:t>
            </a:r>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freely by His grace</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through redemption in Christ Jesus</a:t>
            </a:r>
          </a:p>
          <a:p>
            <a:pPr algn="l" eaLnBrk="1" hangingPunct="1"/>
            <a:r>
              <a:rPr lang="en-US" altLang="en-US" sz="4000" b="1" kern="0" dirty="0" err="1">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Webdings" panose="05030102010509060703" pitchFamily="18" charset="2"/>
              </a:rPr>
              <a:t>a</a:t>
            </a:r>
            <a:r>
              <a:rPr lang="en-US" altLang="en-US" sz="4000" b="1" kern="0"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propitiation</a:t>
            </a:r>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by His blood, through faith</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to demonstrate His righteousness</a:t>
            </a:r>
          </a:p>
        </p:txBody>
      </p:sp>
      <p:sp>
        <p:nvSpPr>
          <p:cNvPr id="2" name="Arrow: Bent-Up 1">
            <a:extLst>
              <a:ext uri="{FF2B5EF4-FFF2-40B4-BE49-F238E27FC236}">
                <a16:creationId xmlns:a16="http://schemas.microsoft.com/office/drawing/2014/main" id="{A2AFCE35-A336-48B7-AA93-6360D2D2D626}"/>
              </a:ext>
            </a:extLst>
          </p:cNvPr>
          <p:cNvSpPr/>
          <p:nvPr/>
        </p:nvSpPr>
        <p:spPr>
          <a:xfrm rot="5400000">
            <a:off x="881398" y="2896397"/>
            <a:ext cx="356734" cy="420914"/>
          </a:xfrm>
          <a:prstGeom prst="bentUpArrow">
            <a:avLst>
              <a:gd name="adj1" fmla="val 25000"/>
              <a:gd name="adj2" fmla="val 33344"/>
              <a:gd name="adj3" fmla="val 40353"/>
            </a:avLst>
          </a:prstGeom>
          <a:solidFill>
            <a:srgbClr val="FF0000"/>
          </a:solidFill>
          <a:ln w="12700">
            <a:solidFill>
              <a:schemeClr val="bg1"/>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Bent-Up 5">
            <a:extLst>
              <a:ext uri="{FF2B5EF4-FFF2-40B4-BE49-F238E27FC236}">
                <a16:creationId xmlns:a16="http://schemas.microsoft.com/office/drawing/2014/main" id="{4A96F0A8-6D9F-487B-9C0A-1A29FEA74404}"/>
              </a:ext>
            </a:extLst>
          </p:cNvPr>
          <p:cNvSpPr/>
          <p:nvPr/>
        </p:nvSpPr>
        <p:spPr>
          <a:xfrm rot="5400000">
            <a:off x="881398" y="4111738"/>
            <a:ext cx="356734" cy="420914"/>
          </a:xfrm>
          <a:prstGeom prst="bentUpArrow">
            <a:avLst>
              <a:gd name="adj1" fmla="val 25000"/>
              <a:gd name="adj2" fmla="val 33344"/>
              <a:gd name="adj3" fmla="val 40353"/>
            </a:avLst>
          </a:prstGeom>
          <a:solidFill>
            <a:srgbClr val="FF0000"/>
          </a:solidFill>
          <a:ln w="12700">
            <a:solidFill>
              <a:schemeClr val="bg1"/>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3B67E27E-980C-453B-9FC4-0D9CF5998E84}"/>
              </a:ext>
            </a:extLst>
          </p:cNvPr>
          <p:cNvSpPr txBox="1">
            <a:spLocks noChangeArrowheads="1"/>
          </p:cNvSpPr>
          <p:nvPr/>
        </p:nvSpPr>
        <p:spPr bwMode="auto">
          <a:xfrm>
            <a:off x="5380038" y="909888"/>
            <a:ext cx="332377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justified freely</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328DC3D-8080-490E-8067-4BE967BDDA3E}"/>
              </a:ext>
            </a:extLst>
          </p:cNvPr>
          <p:cNvSpPr txBox="1">
            <a:spLocks noChangeArrowheads="1"/>
          </p:cNvSpPr>
          <p:nvPr/>
        </p:nvSpPr>
        <p:spPr bwMode="auto">
          <a:xfrm>
            <a:off x="573199" y="1523657"/>
            <a:ext cx="274320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by His grace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A24F5263-3B2C-4B0C-B810-AF8B7A9D8D41}"/>
              </a:ext>
            </a:extLst>
          </p:cNvPr>
          <p:cNvSpPr txBox="1">
            <a:spLocks noChangeArrowheads="1"/>
          </p:cNvSpPr>
          <p:nvPr/>
        </p:nvSpPr>
        <p:spPr bwMode="auto">
          <a:xfrm>
            <a:off x="3205789" y="1521504"/>
            <a:ext cx="19449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through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1D47B2D-7E51-4F25-AC4B-95169DA7CD44}"/>
              </a:ext>
            </a:extLst>
          </p:cNvPr>
          <p:cNvSpPr txBox="1">
            <a:spLocks noChangeArrowheads="1"/>
          </p:cNvSpPr>
          <p:nvPr/>
        </p:nvSpPr>
        <p:spPr bwMode="auto">
          <a:xfrm>
            <a:off x="5760531" y="1519123"/>
            <a:ext cx="290285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redemption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A6A46189-4F8F-427A-891F-E917FC37B994}"/>
              </a:ext>
            </a:extLst>
          </p:cNvPr>
          <p:cNvSpPr txBox="1">
            <a:spLocks noChangeArrowheads="1"/>
          </p:cNvSpPr>
          <p:nvPr/>
        </p:nvSpPr>
        <p:spPr bwMode="auto">
          <a:xfrm>
            <a:off x="1947180" y="2129686"/>
            <a:ext cx="336731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Christ Jesus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5874D64-EFDB-4D8E-9E76-A7F8ACAF8F0A}"/>
              </a:ext>
            </a:extLst>
          </p:cNvPr>
          <p:cNvSpPr txBox="1">
            <a:spLocks noChangeArrowheads="1"/>
          </p:cNvSpPr>
          <p:nvPr/>
        </p:nvSpPr>
        <p:spPr bwMode="auto">
          <a:xfrm>
            <a:off x="2557125" y="2740449"/>
            <a:ext cx="613954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propitiation by His blood,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0A19F618-B5F3-4B68-8EFF-3EAA2DB82C58}"/>
              </a:ext>
            </a:extLst>
          </p:cNvPr>
          <p:cNvSpPr txBox="1">
            <a:spLocks noChangeArrowheads="1"/>
          </p:cNvSpPr>
          <p:nvPr/>
        </p:nvSpPr>
        <p:spPr bwMode="auto">
          <a:xfrm>
            <a:off x="846397" y="3351719"/>
            <a:ext cx="314171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through faith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772971F0-6CF5-45DC-996E-40282E32857A}"/>
              </a:ext>
            </a:extLst>
          </p:cNvPr>
          <p:cNvSpPr txBox="1">
            <a:spLocks noChangeArrowheads="1"/>
          </p:cNvSpPr>
          <p:nvPr/>
        </p:nvSpPr>
        <p:spPr bwMode="auto">
          <a:xfrm>
            <a:off x="3694109" y="3354328"/>
            <a:ext cx="479759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demonstrate His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07F4ECFE-885C-4193-B8DF-9A2468DA9106}"/>
              </a:ext>
            </a:extLst>
          </p:cNvPr>
          <p:cNvSpPr txBox="1">
            <a:spLocks noChangeArrowheads="1"/>
          </p:cNvSpPr>
          <p:nvPr/>
        </p:nvSpPr>
        <p:spPr bwMode="auto">
          <a:xfrm>
            <a:off x="1377110" y="3962482"/>
            <a:ext cx="314171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15">
            <a:extLst>
              <a:ext uri="{FF2B5EF4-FFF2-40B4-BE49-F238E27FC236}">
                <a16:creationId xmlns:a16="http://schemas.microsoft.com/office/drawing/2014/main" id="{0E0C2F88-67C7-4657-84AC-AC258AE8DF7C}"/>
              </a:ext>
            </a:extLst>
          </p:cNvPr>
          <p:cNvSpPr>
            <a:spLocks noChangeArrowheads="1"/>
          </p:cNvSpPr>
          <p:nvPr/>
        </p:nvSpPr>
        <p:spPr bwMode="auto">
          <a:xfrm>
            <a:off x="5684600" y="264405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1016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7" name="Rectangle 2">
            <a:extLst>
              <a:ext uri="{FF2B5EF4-FFF2-40B4-BE49-F238E27FC236}">
                <a16:creationId xmlns:a16="http://schemas.microsoft.com/office/drawing/2014/main" id="{5D56C173-4897-422B-AE16-E394B65F8792}"/>
              </a:ext>
            </a:extLst>
          </p:cNvPr>
          <p:cNvSpPr txBox="1">
            <a:spLocks noChangeArrowheads="1"/>
          </p:cNvSpPr>
          <p:nvPr/>
        </p:nvSpPr>
        <p:spPr bwMode="auto">
          <a:xfrm>
            <a:off x="2898037" y="3671998"/>
            <a:ext cx="334792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 = believe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133246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17"/>
                                        </p:tgtEl>
                                        <p:attrNameLst>
                                          <p:attrName>ppt_w</p:attrName>
                                        </p:attrNameLst>
                                      </p:cBhvr>
                                      <p:tavLst>
                                        <p:tav tm="0">
                                          <p:val>
                                            <p:strVal val="ppt_w"/>
                                          </p:val>
                                        </p:tav>
                                        <p:tav tm="100000">
                                          <p:val>
                                            <p:strVal val="ppt_w+.3"/>
                                          </p:val>
                                        </p:tav>
                                      </p:tavLst>
                                    </p:anim>
                                    <p:anim calcmode="lin" valueType="num">
                                      <p:cBhvr>
                                        <p:cTn id="7" dur="1000"/>
                                        <p:tgtEl>
                                          <p:spTgt spid="17"/>
                                        </p:tgtEl>
                                        <p:attrNameLst>
                                          <p:attrName>ppt_h</p:attrName>
                                        </p:attrNameLst>
                                      </p:cBhvr>
                                      <p:tavLst>
                                        <p:tav tm="0">
                                          <p:val>
                                            <p:strVal val="ppt_h"/>
                                          </p:val>
                                        </p:tav>
                                        <p:tav tm="100000">
                                          <p:val>
                                            <p:strVal val="ppt_h"/>
                                          </p:val>
                                        </p:tav>
                                      </p:tavLst>
                                    </p:anim>
                                    <p:animEffect transition="out" filter="fade">
                                      <p:cBhvr>
                                        <p:cTn id="8" dur="1000"/>
                                        <p:tgtEl>
                                          <p:spTgt spid="17"/>
                                        </p:tgtEl>
                                      </p:cBhvr>
                                    </p:animEffect>
                                    <p:set>
                                      <p:cBhvr>
                                        <p:cTn id="9" dur="1" fill="hold">
                                          <p:stCondLst>
                                            <p:cond delay="999"/>
                                          </p:stCondLst>
                                        </p:cTn>
                                        <p:tgtEl>
                                          <p:spTgt spid="17"/>
                                        </p:tgtEl>
                                        <p:attrNameLst>
                                          <p:attrName>style.visibility</p:attrName>
                                        </p:attrNameLst>
                                      </p:cBhvr>
                                      <p:to>
                                        <p:strVal val="hidden"/>
                                      </p:to>
                                    </p:set>
                                  </p:childTnLst>
                                </p:cTn>
                              </p:par>
                              <p:par>
                                <p:cTn id="10" presetID="2" presetClass="entr" presetSubtype="2" fill="hold" grpId="0" nodeType="withEffect">
                                  <p:stCondLst>
                                    <p:cond delay="75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1+#ppt_w/2"/>
                                          </p:val>
                                        </p:tav>
                                        <p:tav tm="100000">
                                          <p:val>
                                            <p:strVal val="#ppt_x"/>
                                          </p:val>
                                        </p:tav>
                                      </p:tavLst>
                                    </p:anim>
                                    <p:anim calcmode="lin" valueType="num">
                                      <p:cBhvr additive="base">
                                        <p:cTn id="13"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1"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50"/>
                                        <p:tgtEl>
                                          <p:spTgt spid="11"/>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50"/>
                                        <p:tgtEl>
                                          <p:spTgt spid="12"/>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50"/>
                                        <p:tgtEl>
                                          <p:spTgt spid="13"/>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50"/>
                                        <p:tgtEl>
                                          <p:spTgt spid="14"/>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50"/>
                                        <p:tgtEl>
                                          <p:spTgt spid="15"/>
                                        </p:tgtEl>
                                      </p:cBhvr>
                                    </p:animEffect>
                                  </p:childTnLst>
                                </p:cTn>
                              </p:par>
                              <p:par>
                                <p:cTn id="43" presetID="0" presetClass="path" presetSubtype="0" accel="50000" decel="50000" fill="hold" grpId="0" nodeType="withEffect">
                                  <p:stCondLst>
                                    <p:cond delay="0"/>
                                  </p:stCondLst>
                                  <p:childTnLst>
                                    <p:animMotion origin="layout" path="M 0.00312 0.00139 L -0.53715 0.17871 " pathEditMode="relative" rAng="0" ptsTypes="AA">
                                      <p:cBhvr>
                                        <p:cTn id="44" dur="1500" fill="hold"/>
                                        <p:tgtEl>
                                          <p:spTgt spid="7"/>
                                        </p:tgtEl>
                                        <p:attrNameLst>
                                          <p:attrName>ppt_x</p:attrName>
                                          <p:attrName>ppt_y</p:attrName>
                                        </p:attrNameLst>
                                      </p:cBhvr>
                                      <p:rCtr x="-27014" y="8866"/>
                                    </p:animMotion>
                                  </p:childTnLst>
                                </p:cTn>
                              </p:par>
                              <p:par>
                                <p:cTn id="45" presetID="0" presetClass="path" presetSubtype="0" accel="50000" decel="50000" fill="hold" grpId="0" nodeType="withEffect">
                                  <p:stCondLst>
                                    <p:cond delay="0"/>
                                  </p:stCondLst>
                                  <p:childTnLst>
                                    <p:animMotion origin="layout" path="M -3.61111E-6 2.22222E-6 L 0.33785 0.08958 " pathEditMode="relative" rAng="0" ptsTypes="AA">
                                      <p:cBhvr>
                                        <p:cTn id="46" dur="1500" fill="hold"/>
                                        <p:tgtEl>
                                          <p:spTgt spid="8"/>
                                        </p:tgtEl>
                                        <p:attrNameLst>
                                          <p:attrName>ppt_x</p:attrName>
                                          <p:attrName>ppt_y</p:attrName>
                                        </p:attrNameLst>
                                      </p:cBhvr>
                                      <p:rCtr x="16892" y="4468"/>
                                    </p:animMotion>
                                  </p:childTnLst>
                                </p:cTn>
                              </p:par>
                              <p:par>
                                <p:cTn id="47" presetID="0" presetClass="path" presetSubtype="0" accel="50000" decel="50000" fill="hold" grpId="0" nodeType="withEffect">
                                  <p:stCondLst>
                                    <p:cond delay="0"/>
                                  </p:stCondLst>
                                  <p:childTnLst>
                                    <p:animMotion origin="layout" path="M -4.44444E-6 -4.81481E-6 L -0.20434 0.17825 " pathEditMode="relative" rAng="0" ptsTypes="AA">
                                      <p:cBhvr>
                                        <p:cTn id="48" dur="1500" fill="hold"/>
                                        <p:tgtEl>
                                          <p:spTgt spid="9"/>
                                        </p:tgtEl>
                                        <p:attrNameLst>
                                          <p:attrName>ppt_x</p:attrName>
                                          <p:attrName>ppt_y</p:attrName>
                                        </p:attrNameLst>
                                      </p:cBhvr>
                                      <p:rCtr x="-10226" y="8912"/>
                                    </p:animMotion>
                                  </p:childTnLst>
                                </p:cTn>
                              </p:par>
                              <p:par>
                                <p:cTn id="49" presetID="0" presetClass="path" presetSubtype="0" accel="50000" decel="50000" fill="hold" grpId="0" nodeType="withEffect">
                                  <p:stCondLst>
                                    <p:cond delay="0"/>
                                  </p:stCondLst>
                                  <p:childTnLst>
                                    <p:animMotion origin="layout" path="M 4.72222E-6 -3.33333E-6 L -0.29445 0.17848 " pathEditMode="relative" rAng="0" ptsTypes="AA">
                                      <p:cBhvr>
                                        <p:cTn id="50" dur="1500" fill="hold"/>
                                        <p:tgtEl>
                                          <p:spTgt spid="10"/>
                                        </p:tgtEl>
                                        <p:attrNameLst>
                                          <p:attrName>ppt_x</p:attrName>
                                          <p:attrName>ppt_y</p:attrName>
                                        </p:attrNameLst>
                                      </p:cBhvr>
                                      <p:rCtr x="-14722" y="8912"/>
                                    </p:animMotion>
                                  </p:childTnLst>
                                </p:cTn>
                              </p:par>
                              <p:par>
                                <p:cTn id="51" presetID="0" presetClass="path" presetSubtype="0" accel="50000" decel="50000" fill="hold" grpId="0" nodeType="withEffect">
                                  <p:stCondLst>
                                    <p:cond delay="0"/>
                                  </p:stCondLst>
                                  <p:childTnLst>
                                    <p:animMotion origin="layout" path="M 1.38889E-6 -3.7037E-6 L 0.40764 0.08936 " pathEditMode="relative" rAng="0" ptsTypes="AA">
                                      <p:cBhvr>
                                        <p:cTn id="52" dur="1500" fill="hold"/>
                                        <p:tgtEl>
                                          <p:spTgt spid="11"/>
                                        </p:tgtEl>
                                        <p:attrNameLst>
                                          <p:attrName>ppt_x</p:attrName>
                                          <p:attrName>ppt_y</p:attrName>
                                        </p:attrNameLst>
                                      </p:cBhvr>
                                      <p:rCtr x="20382" y="4468"/>
                                    </p:animMotion>
                                  </p:childTnLst>
                                </p:cTn>
                              </p:par>
                              <p:par>
                                <p:cTn id="53" presetID="0" presetClass="path" presetSubtype="0" accel="50000" decel="50000" fill="hold" grpId="0" nodeType="withEffect">
                                  <p:stCondLst>
                                    <p:cond delay="0"/>
                                  </p:stCondLst>
                                  <p:childTnLst>
                                    <p:animMotion origin="layout" path="M 2.22222E-6 -2.59259E-6 L -0.25486 0.09005 " pathEditMode="relative" rAng="0" ptsTypes="AA">
                                      <p:cBhvr>
                                        <p:cTn id="54" dur="1500" fill="hold"/>
                                        <p:tgtEl>
                                          <p:spTgt spid="12"/>
                                        </p:tgtEl>
                                        <p:attrNameLst>
                                          <p:attrName>ppt_x</p:attrName>
                                          <p:attrName>ppt_y</p:attrName>
                                        </p:attrNameLst>
                                      </p:cBhvr>
                                      <p:rCtr x="-12743" y="4491"/>
                                    </p:animMotion>
                                  </p:childTnLst>
                                </p:cTn>
                              </p:par>
                              <p:par>
                                <p:cTn id="55" presetID="0" presetClass="path" presetSubtype="0" accel="50000" decel="50000" fill="hold" grpId="0" nodeType="withEffect">
                                  <p:stCondLst>
                                    <p:cond delay="0"/>
                                  </p:stCondLst>
                                  <p:childTnLst>
                                    <p:animMotion origin="layout" path="M 3.88889E-6 -2.96296E-6 L 0.55468 0.00116 " pathEditMode="relative" rAng="0" ptsTypes="AA">
                                      <p:cBhvr>
                                        <p:cTn id="56" dur="1500" fill="hold"/>
                                        <p:tgtEl>
                                          <p:spTgt spid="13"/>
                                        </p:tgtEl>
                                        <p:attrNameLst>
                                          <p:attrName>ppt_x</p:attrName>
                                          <p:attrName>ppt_y</p:attrName>
                                        </p:attrNameLst>
                                      </p:cBhvr>
                                      <p:rCtr x="27726" y="46"/>
                                    </p:animMotion>
                                  </p:childTnLst>
                                </p:cTn>
                              </p:par>
                              <p:par>
                                <p:cTn id="57" presetID="0" presetClass="path" presetSubtype="0" accel="50000" decel="50000" fill="hold" grpId="0" nodeType="withEffect">
                                  <p:stCondLst>
                                    <p:cond delay="0"/>
                                  </p:stCondLst>
                                  <p:childTnLst>
                                    <p:animMotion origin="layout" path="M 5.55556E-7 4.07407E-6 L -0.28559 0.08865 " pathEditMode="relative" rAng="0" ptsTypes="AA">
                                      <p:cBhvr>
                                        <p:cTn id="58" dur="1500" fill="hold"/>
                                        <p:tgtEl>
                                          <p:spTgt spid="14"/>
                                        </p:tgtEl>
                                        <p:attrNameLst>
                                          <p:attrName>ppt_x</p:attrName>
                                          <p:attrName>ppt_y</p:attrName>
                                        </p:attrNameLst>
                                      </p:cBhvr>
                                      <p:rCtr x="-14288" y="4421"/>
                                    </p:animMotion>
                                  </p:childTnLst>
                                </p:cTn>
                              </p:par>
                              <p:par>
                                <p:cTn id="59" presetID="0" presetClass="path" presetSubtype="0" accel="50000" decel="50000" fill="hold" grpId="0" nodeType="withEffect">
                                  <p:stCondLst>
                                    <p:cond delay="0"/>
                                  </p:stCondLst>
                                  <p:childTnLst>
                                    <p:animMotion origin="layout" path="M 4.16667E-6 -3.33333E-6 L 0.45347 0.00023 " pathEditMode="relative" rAng="0" ptsTypes="AA">
                                      <p:cBhvr>
                                        <p:cTn id="60" dur="1500" fill="hold"/>
                                        <p:tgtEl>
                                          <p:spTgt spid="15"/>
                                        </p:tgtEl>
                                        <p:attrNameLst>
                                          <p:attrName>ppt_x</p:attrName>
                                          <p:attrName>ppt_y</p:attrName>
                                        </p:attrNameLst>
                                      </p:cBhvr>
                                      <p:rCtr x="22674" y="0"/>
                                    </p:animMotion>
                                  </p:childTnLst>
                                </p:cTn>
                              </p:par>
                              <p:par>
                                <p:cTn id="61" presetID="10" presetClass="exit" presetSubtype="0" fill="hold" grpId="1" nodeType="withEffect">
                                  <p:stCondLst>
                                    <p:cond delay="0"/>
                                  </p:stCondLst>
                                  <p:childTnLst>
                                    <p:animEffect transition="out" filter="fade">
                                      <p:cBhvr>
                                        <p:cTn id="62" dur="1250"/>
                                        <p:tgtEl>
                                          <p:spTgt spid="3074"/>
                                        </p:tgtEl>
                                      </p:cBhvr>
                                    </p:animEffect>
                                    <p:set>
                                      <p:cBhvr>
                                        <p:cTn id="63" dur="1" fill="hold">
                                          <p:stCondLst>
                                            <p:cond delay="1249"/>
                                          </p:stCondLst>
                                        </p:cTn>
                                        <p:tgtEl>
                                          <p:spTgt spid="3074"/>
                                        </p:tgtEl>
                                        <p:attrNameLst>
                                          <p:attrName>style.visibility</p:attrName>
                                        </p:attrNameLst>
                                      </p:cBhvr>
                                      <p:to>
                                        <p:strVal val="hidden"/>
                                      </p:to>
                                    </p:set>
                                  </p:childTnLst>
                                </p:cTn>
                              </p:par>
                            </p:childTnLst>
                          </p:cTn>
                        </p:par>
                        <p:par>
                          <p:cTn id="64" fill="hold">
                            <p:stCondLst>
                              <p:cond delay="1500"/>
                            </p:stCondLst>
                            <p:childTnLst>
                              <p:par>
                                <p:cTn id="65" presetID="10" presetClass="entr" presetSubtype="0" fill="hold" grpId="0" nodeType="after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250"/>
                                        <p:tgtEl>
                                          <p:spTgt spid="4"/>
                                        </p:tgtEl>
                                      </p:cBhvr>
                                    </p:animEffect>
                                  </p:childTnLst>
                                </p:cTn>
                              </p:par>
                              <p:par>
                                <p:cTn id="68" presetID="22" presetClass="entr" presetSubtype="8" fill="hold" grpId="0" nodeType="withEffect">
                                  <p:stCondLst>
                                    <p:cond delay="25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par>
                                <p:cTn id="71" presetID="22" presetClass="entr" presetSubtype="8" fill="hold" grpId="0" nodeType="withEffect">
                                  <p:stCondLst>
                                    <p:cond delay="250"/>
                                  </p:stCondLst>
                                  <p:childTnLst>
                                    <p:set>
                                      <p:cBhvr>
                                        <p:cTn id="72" dur="1" fill="hold">
                                          <p:stCondLst>
                                            <p:cond delay="0"/>
                                          </p:stCondLst>
                                        </p:cTn>
                                        <p:tgtEl>
                                          <p:spTgt spid="6"/>
                                        </p:tgtEl>
                                        <p:attrNameLst>
                                          <p:attrName>style.visibility</p:attrName>
                                        </p:attrNameLst>
                                      </p:cBhvr>
                                      <p:to>
                                        <p:strVal val="visible"/>
                                      </p:to>
                                    </p:set>
                                    <p:animEffect transition="in" filter="wipe(left)">
                                      <p:cBhvr>
                                        <p:cTn id="73" dur="500"/>
                                        <p:tgtEl>
                                          <p:spTgt spid="6"/>
                                        </p:tgtEl>
                                      </p:cBhvr>
                                    </p:animEffect>
                                  </p:childTnLst>
                                </p:cTn>
                              </p:par>
                              <p:par>
                                <p:cTn id="74" presetID="10" presetClass="exit" presetSubtype="0" fill="hold" grpId="3" nodeType="withEffect">
                                  <p:stCondLst>
                                    <p:cond delay="0"/>
                                  </p:stCondLst>
                                  <p:childTnLst>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par>
                                <p:cTn id="77" presetID="10" presetClass="exit" presetSubtype="0" fill="hold" grpId="3" nodeType="withEffect">
                                  <p:stCondLst>
                                    <p:cond delay="0"/>
                                  </p:stCondLst>
                                  <p:childTnLst>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par>
                                <p:cTn id="80" presetID="10" presetClass="exit" presetSubtype="0" fill="hold" grpId="3" nodeType="withEffect">
                                  <p:stCondLst>
                                    <p:cond delay="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10" presetClass="exit" presetSubtype="0" fill="hold" grpId="3" nodeType="withEffect">
                                  <p:stCondLst>
                                    <p:cond delay="0"/>
                                  </p:stCondLst>
                                  <p:childTnLst>
                                    <p:animEffect transition="out" filter="fade">
                                      <p:cBhvr>
                                        <p:cTn id="84" dur="500"/>
                                        <p:tgtEl>
                                          <p:spTgt spid="10"/>
                                        </p:tgtEl>
                                      </p:cBhvr>
                                    </p:animEffect>
                                    <p:set>
                                      <p:cBhvr>
                                        <p:cTn id="85" dur="1" fill="hold">
                                          <p:stCondLst>
                                            <p:cond delay="499"/>
                                          </p:stCondLst>
                                        </p:cTn>
                                        <p:tgtEl>
                                          <p:spTgt spid="10"/>
                                        </p:tgtEl>
                                        <p:attrNameLst>
                                          <p:attrName>style.visibility</p:attrName>
                                        </p:attrNameLst>
                                      </p:cBhvr>
                                      <p:to>
                                        <p:strVal val="hidden"/>
                                      </p:to>
                                    </p:set>
                                  </p:childTnLst>
                                </p:cTn>
                              </p:par>
                              <p:par>
                                <p:cTn id="86" presetID="10" presetClass="exit" presetSubtype="0" fill="hold" grpId="3" nodeType="withEffect">
                                  <p:stCondLst>
                                    <p:cond delay="0"/>
                                  </p:stCondLst>
                                  <p:childTnLst>
                                    <p:animEffect transition="out" filter="fade">
                                      <p:cBhvr>
                                        <p:cTn id="87" dur="500"/>
                                        <p:tgtEl>
                                          <p:spTgt spid="11"/>
                                        </p:tgtEl>
                                      </p:cBhvr>
                                    </p:animEffect>
                                    <p:set>
                                      <p:cBhvr>
                                        <p:cTn id="88" dur="1" fill="hold">
                                          <p:stCondLst>
                                            <p:cond delay="499"/>
                                          </p:stCondLst>
                                        </p:cTn>
                                        <p:tgtEl>
                                          <p:spTgt spid="11"/>
                                        </p:tgtEl>
                                        <p:attrNameLst>
                                          <p:attrName>style.visibility</p:attrName>
                                        </p:attrNameLst>
                                      </p:cBhvr>
                                      <p:to>
                                        <p:strVal val="hidden"/>
                                      </p:to>
                                    </p:set>
                                  </p:childTnLst>
                                </p:cTn>
                              </p:par>
                              <p:par>
                                <p:cTn id="89" presetID="10" presetClass="exit" presetSubtype="0" fill="hold" grpId="3" nodeType="with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10" presetClass="exit" presetSubtype="0" fill="hold" grpId="3" nodeType="withEffect">
                                  <p:stCondLst>
                                    <p:cond delay="0"/>
                                  </p:stCondLst>
                                  <p:childTnLst>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par>
                                <p:cTn id="95" presetID="10" presetClass="exit" presetSubtype="0" fill="hold" grpId="3" nodeType="withEffect">
                                  <p:stCondLst>
                                    <p:cond delay="0"/>
                                  </p:stCondLst>
                                  <p:childTnLst>
                                    <p:animEffect transition="out" filter="fade">
                                      <p:cBhvr>
                                        <p:cTn id="96" dur="500"/>
                                        <p:tgtEl>
                                          <p:spTgt spid="14"/>
                                        </p:tgtEl>
                                      </p:cBhvr>
                                    </p:animEffect>
                                    <p:set>
                                      <p:cBhvr>
                                        <p:cTn id="97" dur="1" fill="hold">
                                          <p:stCondLst>
                                            <p:cond delay="499"/>
                                          </p:stCondLst>
                                        </p:cTn>
                                        <p:tgtEl>
                                          <p:spTgt spid="14"/>
                                        </p:tgtEl>
                                        <p:attrNameLst>
                                          <p:attrName>style.visibility</p:attrName>
                                        </p:attrNameLst>
                                      </p:cBhvr>
                                      <p:to>
                                        <p:strVal val="hidden"/>
                                      </p:to>
                                    </p:set>
                                  </p:childTnLst>
                                </p:cTn>
                              </p:par>
                              <p:par>
                                <p:cTn id="98" presetID="10" presetClass="exit" presetSubtype="0" fill="hold" grpId="3" nodeType="withEffect">
                                  <p:stCondLst>
                                    <p:cond delay="0"/>
                                  </p:stCondLst>
                                  <p:childTnLst>
                                    <p:animEffect transition="out" filter="fade">
                                      <p:cBhvr>
                                        <p:cTn id="99" dur="500"/>
                                        <p:tgtEl>
                                          <p:spTgt spid="15"/>
                                        </p:tgtEl>
                                      </p:cBhvr>
                                    </p:animEffect>
                                    <p:set>
                                      <p:cBhvr>
                                        <p:cTn id="100" dur="1" fill="hold">
                                          <p:stCondLst>
                                            <p:cond delay="499"/>
                                          </p:stCondLst>
                                        </p:cTn>
                                        <p:tgtEl>
                                          <p:spTgt spid="15"/>
                                        </p:tgtEl>
                                        <p:attrNameLst>
                                          <p:attrName>style.visibility</p:attrName>
                                        </p:attrNameLst>
                                      </p:cBhvr>
                                      <p:to>
                                        <p:strVal val="hidden"/>
                                      </p:to>
                                    </p:set>
                                  </p:childTnLst>
                                </p:cTn>
                              </p:par>
                              <p:par>
                                <p:cTn id="101" presetID="0" presetClass="entr" presetSubtype="0" fill="hold" grpId="0" nodeType="with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dissolve">
                                      <p:cBhvr>
                                        <p:cTn id="103" dur="500">
                                          <p:stCondLst>
                                            <p:cond delay="0"/>
                                          </p:stCondLst>
                                        </p:cTn>
                                        <p:tgtEl>
                                          <p:spTgt spid="16"/>
                                        </p:tgtEl>
                                      </p:cBhvr>
                                    </p:animEffect>
                                    <p:anim to="" calcmode="lin" valueType="num">
                                      <p:cBhvr>
                                        <p:cTn id="104"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105"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2" grpId="0" animBg="1"/>
      <p:bldP spid="6" grpId="0" animBg="1"/>
      <p:bldP spid="7" grpId="0"/>
      <p:bldP spid="7" grpId="1"/>
      <p:bldP spid="7" grpId="3"/>
      <p:bldP spid="8" grpId="0"/>
      <p:bldP spid="8" grpId="1"/>
      <p:bldP spid="8" grpId="3"/>
      <p:bldP spid="9" grpId="0"/>
      <p:bldP spid="9" grpId="1"/>
      <p:bldP spid="9" grpId="3"/>
      <p:bldP spid="10" grpId="0"/>
      <p:bldP spid="10" grpId="1"/>
      <p:bldP spid="10" grpId="3"/>
      <p:bldP spid="11" grpId="0"/>
      <p:bldP spid="11" grpId="1"/>
      <p:bldP spid="11" grpId="3"/>
      <p:bldP spid="12" grpId="0"/>
      <p:bldP spid="12" grpId="1"/>
      <p:bldP spid="12" grpId="3"/>
      <p:bldP spid="13" grpId="0"/>
      <p:bldP spid="13" grpId="1"/>
      <p:bldP spid="13" grpId="3"/>
      <p:bldP spid="14" grpId="0"/>
      <p:bldP spid="14" grpId="1"/>
      <p:bldP spid="14" grpId="3"/>
      <p:bldP spid="15" grpId="0"/>
      <p:bldP spid="15" grpId="1"/>
      <p:bldP spid="15" grpId="3"/>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52162-FE91-48F6-B36B-3444A0436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 name="Title 1">
            <a:extLst>
              <a:ext uri="{FF2B5EF4-FFF2-40B4-BE49-F238E27FC236}">
                <a16:creationId xmlns:a16="http://schemas.microsoft.com/office/drawing/2014/main" id="{FF3C579B-92E2-464D-BBED-C64BACE65EE3}"/>
              </a:ext>
            </a:extLst>
          </p:cNvPr>
          <p:cNvSpPr txBox="1">
            <a:spLocks/>
          </p:cNvSpPr>
          <p:nvPr/>
        </p:nvSpPr>
        <p:spPr>
          <a:xfrm>
            <a:off x="977219" y="1663270"/>
            <a:ext cx="42962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 demonstrate</a:t>
            </a:r>
          </a:p>
        </p:txBody>
      </p:sp>
      <p:sp>
        <p:nvSpPr>
          <p:cNvPr id="5" name="Title 1">
            <a:extLst>
              <a:ext uri="{FF2B5EF4-FFF2-40B4-BE49-F238E27FC236}">
                <a16:creationId xmlns:a16="http://schemas.microsoft.com/office/drawing/2014/main" id="{EFFE5AB6-6AA5-426A-986D-46F0755FEC23}"/>
              </a:ext>
            </a:extLst>
          </p:cNvPr>
          <p:cNvSpPr txBox="1">
            <a:spLocks/>
          </p:cNvSpPr>
          <p:nvPr/>
        </p:nvSpPr>
        <p:spPr>
          <a:xfrm>
            <a:off x="1837308" y="2334191"/>
            <a:ext cx="465908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His righteousness</a:t>
            </a:r>
          </a:p>
        </p:txBody>
      </p:sp>
      <p:sp>
        <p:nvSpPr>
          <p:cNvPr id="3074" name="Rectangle 2"/>
          <p:cNvSpPr>
            <a:spLocks noGrp="1" noChangeArrowheads="1"/>
          </p:cNvSpPr>
          <p:nvPr>
            <p:ph type="title"/>
          </p:nvPr>
        </p:nvSpPr>
        <p:spPr>
          <a:xfrm>
            <a:off x="457200" y="1677558"/>
            <a:ext cx="8229600" cy="350288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to demonstrate at the present time His righteousness, that He might be just and the justifier of the one who has faith in Jesus.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3:26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657A1AB6-51FE-4C7A-A134-DE0807BAD040}"/>
              </a:ext>
            </a:extLst>
          </p:cNvPr>
          <p:cNvSpPr txBox="1">
            <a:spLocks noChangeArrowheads="1"/>
          </p:cNvSpPr>
          <p:nvPr/>
        </p:nvSpPr>
        <p:spPr bwMode="auto">
          <a:xfrm>
            <a:off x="1924279" y="2417382"/>
            <a:ext cx="4499428"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His righteousness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7290095B-4B05-4D94-ABFB-906A48520A9A}"/>
              </a:ext>
            </a:extLst>
          </p:cNvPr>
          <p:cNvSpPr txBox="1">
            <a:spLocks noChangeArrowheads="1"/>
          </p:cNvSpPr>
          <p:nvPr/>
        </p:nvSpPr>
        <p:spPr bwMode="auto">
          <a:xfrm>
            <a:off x="2681971" y="3084555"/>
            <a:ext cx="536552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just and the justifier</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0835DDDA-1F34-48DF-B38F-9C6E9289EB00}"/>
              </a:ext>
            </a:extLst>
          </p:cNvPr>
          <p:cNvSpPr txBox="1">
            <a:spLocks noChangeArrowheads="1"/>
          </p:cNvSpPr>
          <p:nvPr/>
        </p:nvSpPr>
        <p:spPr bwMode="auto">
          <a:xfrm>
            <a:off x="4669972" y="3760869"/>
            <a:ext cx="3637078"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faith in Jesus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9">
            <a:extLst>
              <a:ext uri="{FF2B5EF4-FFF2-40B4-BE49-F238E27FC236}">
                <a16:creationId xmlns:a16="http://schemas.microsoft.com/office/drawing/2014/main" id="{DB203C08-34CB-4428-A48A-125538DA60E6}"/>
              </a:ext>
            </a:extLst>
          </p:cNvPr>
          <p:cNvSpPr>
            <a:spLocks noChangeArrowheads="1"/>
          </p:cNvSpPr>
          <p:nvPr/>
        </p:nvSpPr>
        <p:spPr bwMode="auto">
          <a:xfrm>
            <a:off x="6107901" y="599654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2505638118"/>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400"/>
                                  </p:stCondLst>
                                  <p:childTnLst>
                                    <p:set>
                                      <p:cBhvr override="childStyle">
                                        <p:cTn id="20" dur="500" fill="hold"/>
                                        <p:tgtEl>
                                          <p:spTgt spid="5"/>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5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par>
                                <p:cTn id="32" presetID="8" presetClass="emph" presetSubtype="0" fill="hold" grpId="2" nodeType="withEffect">
                                  <p:stCondLst>
                                    <p:cond delay="0"/>
                                  </p:stCondLst>
                                  <p:childTnLst>
                                    <p:animRot by="-780000">
                                      <p:cBhvr>
                                        <p:cTn id="33" dur="2000" fill="hold"/>
                                        <p:tgtEl>
                                          <p:spTgt spid="6"/>
                                        </p:tgtEl>
                                        <p:attrNameLst>
                                          <p:attrName>r</p:attrName>
                                        </p:attrNameLst>
                                      </p:cBhvr>
                                    </p:animRot>
                                  </p:childTnLst>
                                </p:cTn>
                              </p:par>
                              <p:par>
                                <p:cTn id="34" presetID="8" presetClass="emph" presetSubtype="0" fill="hold" grpId="2" nodeType="withEffect">
                                  <p:stCondLst>
                                    <p:cond delay="0"/>
                                  </p:stCondLst>
                                  <p:childTnLst>
                                    <p:animRot by="4680000">
                                      <p:cBhvr>
                                        <p:cTn id="35" dur="2000" fill="hold"/>
                                        <p:tgtEl>
                                          <p:spTgt spid="8"/>
                                        </p:tgtEl>
                                        <p:attrNameLst>
                                          <p:attrName>r</p:attrName>
                                        </p:attrNameLst>
                                      </p:cBhvr>
                                    </p:animRot>
                                  </p:childTnLst>
                                </p:cTn>
                              </p:par>
                              <p:par>
                                <p:cTn id="36" presetID="42" presetClass="path" presetSubtype="0" accel="50000" decel="50000" fill="hold" grpId="3" nodeType="withEffect">
                                  <p:stCondLst>
                                    <p:cond delay="0"/>
                                  </p:stCondLst>
                                  <p:childTnLst>
                                    <p:animMotion origin="layout" path="M 1.38889E-6 7.40741E-7 L 0.00764 0.34074 " pathEditMode="relative" rAng="0" ptsTypes="AA">
                                      <p:cBhvr>
                                        <p:cTn id="37" dur="2000" fill="hold"/>
                                        <p:tgtEl>
                                          <p:spTgt spid="9"/>
                                        </p:tgtEl>
                                        <p:attrNameLst>
                                          <p:attrName>ppt_x</p:attrName>
                                          <p:attrName>ppt_y</p:attrName>
                                        </p:attrNameLst>
                                      </p:cBhvr>
                                      <p:rCtr x="382" y="17037"/>
                                    </p:animMotion>
                                  </p:childTnLst>
                                </p:cTn>
                              </p:par>
                              <p:par>
                                <p:cTn id="38" presetID="42" presetClass="path" presetSubtype="0" accel="50000" decel="50000" fill="hold" grpId="3" nodeType="withEffect">
                                  <p:stCondLst>
                                    <p:cond delay="0"/>
                                  </p:stCondLst>
                                  <p:childTnLst>
                                    <p:animMotion origin="layout" path="M -3.61111E-6 4.07407E-6 L 0.17066 -0.01135 " pathEditMode="relative" rAng="0" ptsTypes="AA">
                                      <p:cBhvr>
                                        <p:cTn id="39" dur="2000" fill="hold"/>
                                        <p:tgtEl>
                                          <p:spTgt spid="6"/>
                                        </p:tgtEl>
                                        <p:attrNameLst>
                                          <p:attrName>ppt_x</p:attrName>
                                          <p:attrName>ppt_y</p:attrName>
                                        </p:attrNameLst>
                                      </p:cBhvr>
                                      <p:rCtr x="8524" y="-579"/>
                                    </p:animMotion>
                                  </p:childTnLst>
                                </p:cTn>
                              </p:par>
                              <p:par>
                                <p:cTn id="40" presetID="42" presetClass="path" presetSubtype="0" accel="50000" decel="50000" fill="hold" grpId="3" nodeType="withEffect">
                                  <p:stCondLst>
                                    <p:cond delay="0"/>
                                  </p:stCondLst>
                                  <p:childTnLst>
                                    <p:animMotion origin="layout" path="M -1.94444E-6 1.85185E-6 L 0.07014 0.05625 " pathEditMode="relative" rAng="0" ptsTypes="AA">
                                      <p:cBhvr>
                                        <p:cTn id="41" dur="2000" fill="hold"/>
                                        <p:tgtEl>
                                          <p:spTgt spid="8"/>
                                        </p:tgtEl>
                                        <p:attrNameLst>
                                          <p:attrName>ppt_x</p:attrName>
                                          <p:attrName>ppt_y</p:attrName>
                                        </p:attrNameLst>
                                      </p:cBhvr>
                                      <p:rCtr x="3507" y="2801"/>
                                    </p:animMotion>
                                  </p:childTnLst>
                                </p:cTn>
                              </p:par>
                              <p:par>
                                <p:cTn id="42" presetID="10" presetClass="exit" presetSubtype="0" fill="hold" grpId="1" nodeType="withEffect">
                                  <p:stCondLst>
                                    <p:cond delay="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dissolve">
                                      <p:cBhvr>
                                        <p:cTn id="55" dur="500">
                                          <p:stCondLst>
                                            <p:cond delay="0"/>
                                          </p:stCondLst>
                                        </p:cTn>
                                        <p:tgtEl>
                                          <p:spTgt spid="10"/>
                                        </p:tgtEl>
                                      </p:cBhvr>
                                    </p:animEffect>
                                    <p:anim to="" calcmode="lin" valueType="num">
                                      <p:cBhvr>
                                        <p:cTn id="56"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57"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58" fill="hold">
                            <p:stCondLst>
                              <p:cond delay="500"/>
                            </p:stCondLst>
                            <p:childTnLst>
                              <p:par>
                                <p:cTn id="59" presetID="50" presetClass="exit" presetSubtype="0" accel="100000" fill="hold" grpId="1" nodeType="afterEffect">
                                  <p:stCondLst>
                                    <p:cond delay="0"/>
                                  </p:stCondLst>
                                  <p:childTnLst>
                                    <p:anim calcmode="lin" valueType="num">
                                      <p:cBhvr>
                                        <p:cTn id="60" dur="1000"/>
                                        <p:tgtEl>
                                          <p:spTgt spid="6"/>
                                        </p:tgtEl>
                                        <p:attrNameLst>
                                          <p:attrName>ppt_w</p:attrName>
                                        </p:attrNameLst>
                                      </p:cBhvr>
                                      <p:tavLst>
                                        <p:tav tm="0">
                                          <p:val>
                                            <p:strVal val="ppt_w"/>
                                          </p:val>
                                        </p:tav>
                                        <p:tav tm="100000">
                                          <p:val>
                                            <p:strVal val="ppt_w+.3"/>
                                          </p:val>
                                        </p:tav>
                                      </p:tavLst>
                                    </p:anim>
                                    <p:anim calcmode="lin" valueType="num">
                                      <p:cBhvr>
                                        <p:cTn id="61" dur="1000"/>
                                        <p:tgtEl>
                                          <p:spTgt spid="6"/>
                                        </p:tgtEl>
                                        <p:attrNameLst>
                                          <p:attrName>ppt_h</p:attrName>
                                        </p:attrNameLst>
                                      </p:cBhvr>
                                      <p:tavLst>
                                        <p:tav tm="0">
                                          <p:val>
                                            <p:strVal val="ppt_h"/>
                                          </p:val>
                                        </p:tav>
                                        <p:tav tm="100000">
                                          <p:val>
                                            <p:strVal val="ppt_h"/>
                                          </p:val>
                                        </p:tav>
                                      </p:tavLst>
                                    </p:anim>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par>
                                <p:cTn id="64" presetID="50" presetClass="exit" presetSubtype="0" accel="100000" fill="hold" grpId="1" nodeType="withEffect">
                                  <p:stCondLst>
                                    <p:cond delay="0"/>
                                  </p:stCondLst>
                                  <p:childTnLst>
                                    <p:anim calcmode="lin" valueType="num">
                                      <p:cBhvr>
                                        <p:cTn id="65" dur="1000"/>
                                        <p:tgtEl>
                                          <p:spTgt spid="8"/>
                                        </p:tgtEl>
                                        <p:attrNameLst>
                                          <p:attrName>ppt_w</p:attrName>
                                        </p:attrNameLst>
                                      </p:cBhvr>
                                      <p:tavLst>
                                        <p:tav tm="0">
                                          <p:val>
                                            <p:strVal val="ppt_w"/>
                                          </p:val>
                                        </p:tav>
                                        <p:tav tm="100000">
                                          <p:val>
                                            <p:strVal val="ppt_w+.3"/>
                                          </p:val>
                                        </p:tav>
                                      </p:tavLst>
                                    </p:anim>
                                    <p:anim calcmode="lin" valueType="num">
                                      <p:cBhvr>
                                        <p:cTn id="66" dur="1000"/>
                                        <p:tgtEl>
                                          <p:spTgt spid="8"/>
                                        </p:tgtEl>
                                        <p:attrNameLst>
                                          <p:attrName>ppt_h</p:attrName>
                                        </p:attrNameLst>
                                      </p:cBhvr>
                                      <p:tavLst>
                                        <p:tav tm="0">
                                          <p:val>
                                            <p:strVal val="ppt_h"/>
                                          </p:val>
                                        </p:tav>
                                        <p:tav tm="100000">
                                          <p:val>
                                            <p:strVal val="ppt_h"/>
                                          </p:val>
                                        </p:tav>
                                      </p:tavLst>
                                    </p:anim>
                                    <p:animEffect transition="out" filter="fade">
                                      <p:cBhvr>
                                        <p:cTn id="67" dur="1000"/>
                                        <p:tgtEl>
                                          <p:spTgt spid="8"/>
                                        </p:tgtEl>
                                      </p:cBhvr>
                                    </p:animEffect>
                                    <p:set>
                                      <p:cBhvr>
                                        <p:cTn id="6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6" grpId="0"/>
      <p:bldP spid="6" grpId="1"/>
      <p:bldP spid="6" grpId="2"/>
      <p:bldP spid="6" grpId="3"/>
      <p:bldP spid="8" grpId="0"/>
      <p:bldP spid="8" grpId="1"/>
      <p:bldP spid="8" grpId="2"/>
      <p:bldP spid="8" grpId="3"/>
      <p:bldP spid="9" grpId="0"/>
      <p:bldP spid="9" grpId="3"/>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9B5677-987B-4E78-A623-6F5A695519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4" y="0"/>
            <a:ext cx="9245599" cy="6858000"/>
          </a:xfrm>
          <a:prstGeom prst="rect">
            <a:avLst/>
          </a:prstGeom>
        </p:spPr>
      </p:pic>
      <p:sp>
        <p:nvSpPr>
          <p:cNvPr id="5" name="Title 1">
            <a:extLst>
              <a:ext uri="{FF2B5EF4-FFF2-40B4-BE49-F238E27FC236}">
                <a16:creationId xmlns:a16="http://schemas.microsoft.com/office/drawing/2014/main" id="{55D91604-FF43-4F89-8BE9-BAE089E4E272}"/>
              </a:ext>
            </a:extLst>
          </p:cNvPr>
          <p:cNvSpPr txBox="1">
            <a:spLocks/>
          </p:cNvSpPr>
          <p:nvPr/>
        </p:nvSpPr>
        <p:spPr>
          <a:xfrm>
            <a:off x="6057560" y="2641826"/>
            <a:ext cx="261257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we might</a:t>
            </a:r>
          </a:p>
        </p:txBody>
      </p:sp>
      <p:sp>
        <p:nvSpPr>
          <p:cNvPr id="3074" name="Rectangle 2"/>
          <p:cNvSpPr>
            <a:spLocks noGrp="1" noChangeArrowheads="1"/>
          </p:cNvSpPr>
          <p:nvPr>
            <p:ph type="title"/>
          </p:nvPr>
        </p:nvSpPr>
        <p:spPr>
          <a:xfrm>
            <a:off x="457200" y="1917401"/>
            <a:ext cx="8229600" cy="302319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He made Him who knew no sin to be sin for us, that we might become the righteousness of God in Him.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5:21 </a:t>
            </a:r>
          </a:p>
        </p:txBody>
      </p:sp>
      <p:sp>
        <p:nvSpPr>
          <p:cNvPr id="4" name="Rectangle 2">
            <a:extLst>
              <a:ext uri="{FF2B5EF4-FFF2-40B4-BE49-F238E27FC236}">
                <a16:creationId xmlns:a16="http://schemas.microsoft.com/office/drawing/2014/main" id="{1F375BB4-63DD-46BA-A6FD-24BB6135D278}"/>
              </a:ext>
            </a:extLst>
          </p:cNvPr>
          <p:cNvSpPr txBox="1">
            <a:spLocks noChangeArrowheads="1"/>
          </p:cNvSpPr>
          <p:nvPr/>
        </p:nvSpPr>
        <p:spPr bwMode="auto">
          <a:xfrm>
            <a:off x="457200" y="1917401"/>
            <a:ext cx="8229600" cy="30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bg2">
                    <a:lumMod val="50000"/>
                  </a:schemeClr>
                </a:solidFill>
                <a:effectLst>
                  <a:glow rad="63500">
                    <a:schemeClr val="tx1"/>
                  </a:glow>
                  <a:outerShdw blurRad="50800" algn="tl" rotWithShape="0">
                    <a:srgbClr val="000000"/>
                  </a:outerShdw>
                </a:effectLst>
                <a:latin typeface="Calibri" panose="020F0502020204030204" pitchFamily="34" charset="0"/>
              </a:rPr>
              <a:t>For He made Him who knew no sin to be sin for us, that </a:t>
            </a:r>
            <a:r>
              <a:rPr lang="en-US" altLang="en-US" b="1" kern="0" dirty="0">
                <a:ln w="3175" cmpd="sng">
                  <a:solidFill>
                    <a:srgbClr val="FF0000"/>
                  </a:solidFill>
                  <a:prstDash val="solid"/>
                  <a:miter lim="800000"/>
                </a:ln>
                <a:solidFill>
                  <a:srgbClr val="FF9900"/>
                </a:solidFill>
                <a:effectLst>
                  <a:glow rad="63500">
                    <a:schemeClr val="tx1"/>
                  </a:glow>
                  <a:outerShdw blurRad="50800" algn="tl" rotWithShape="0">
                    <a:srgbClr val="000000"/>
                  </a:outerShdw>
                </a:effectLst>
                <a:latin typeface="Calibri" panose="020F0502020204030204" pitchFamily="34" charset="0"/>
              </a:rPr>
              <a:t>we might become the righteousness of God in Him</a:t>
            </a:r>
            <a:r>
              <a:rPr lang="en-US" altLang="en-US" b="1" kern="0" dirty="0">
                <a:ln w="17780" cmpd="sng">
                  <a:solidFill>
                    <a:schemeClr val="bg1">
                      <a:lumMod val="50000"/>
                    </a:schemeClr>
                  </a:solidFill>
                  <a:prstDash val="solid"/>
                  <a:miter lim="800000"/>
                </a:ln>
                <a:solidFill>
                  <a:schemeClr val="bg2">
                    <a:lumMod val="50000"/>
                  </a:schemeClr>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chemeClr val="bg2">
                    <a:lumMod val="50000"/>
                  </a:schemeClr>
                </a:solidFill>
                <a:effectLst>
                  <a:glow rad="63500">
                    <a:schemeClr val="tx1"/>
                  </a:glow>
                  <a:outerShdw blurRad="50800" algn="tl" rotWithShape="0">
                    <a:srgbClr val="000000"/>
                  </a:outerShdw>
                </a:effectLst>
                <a:latin typeface="Calibri" panose="020F0502020204030204" pitchFamily="34" charset="0"/>
              </a:rPr>
              <a:t>— 2</a:t>
            </a:r>
            <a:r>
              <a:rPr lang="en-US" altLang="en-US" sz="3200" b="1" i="1" kern="0" baseline="30000" dirty="0">
                <a:ln w="17780" cmpd="sng">
                  <a:solidFill>
                    <a:schemeClr val="bg1">
                      <a:lumMod val="50000"/>
                    </a:schemeClr>
                  </a:solidFill>
                  <a:prstDash val="solid"/>
                  <a:miter lim="800000"/>
                </a:ln>
                <a:solidFill>
                  <a:schemeClr val="bg2">
                    <a:lumMod val="50000"/>
                  </a:schemeClr>
                </a:solidFill>
                <a:effectLst>
                  <a:glow rad="63500">
                    <a:schemeClr val="tx1"/>
                  </a:glow>
                  <a:outerShdw blurRad="50800" algn="tl" rotWithShape="0">
                    <a:srgbClr val="000000"/>
                  </a:outerShdw>
                </a:effectLst>
                <a:latin typeface="Calibri" panose="020F0502020204030204" pitchFamily="34" charset="0"/>
              </a:rPr>
              <a:t>nd</a:t>
            </a:r>
            <a:r>
              <a:rPr lang="en-US" altLang="en-US" sz="3200" b="1" i="1" kern="0" dirty="0">
                <a:ln w="17780" cmpd="sng">
                  <a:solidFill>
                    <a:schemeClr val="bg1">
                      <a:lumMod val="50000"/>
                    </a:schemeClr>
                  </a:solidFill>
                  <a:prstDash val="solid"/>
                  <a:miter lim="800000"/>
                </a:ln>
                <a:solidFill>
                  <a:schemeClr val="bg2">
                    <a:lumMod val="50000"/>
                  </a:schemeClr>
                </a:solidFill>
                <a:effectLst>
                  <a:glow rad="63500">
                    <a:schemeClr val="tx1"/>
                  </a:glow>
                  <a:outerShdw blurRad="50800" algn="tl" rotWithShape="0">
                    <a:srgbClr val="000000"/>
                  </a:outerShdw>
                </a:effectLst>
                <a:latin typeface="Calibri" panose="020F0502020204030204" pitchFamily="34" charset="0"/>
              </a:rPr>
              <a:t> Corinthians 5:21 </a:t>
            </a:r>
          </a:p>
        </p:txBody>
      </p:sp>
      <p:sp>
        <p:nvSpPr>
          <p:cNvPr id="6" name="Rectangle 5">
            <a:extLst>
              <a:ext uri="{FF2B5EF4-FFF2-40B4-BE49-F238E27FC236}">
                <a16:creationId xmlns:a16="http://schemas.microsoft.com/office/drawing/2014/main" id="{DFD6A704-6EEB-4320-BB71-569CA2AC74AC}"/>
              </a:ext>
            </a:extLst>
          </p:cNvPr>
          <p:cNvSpPr>
            <a:spLocks noChangeArrowheads="1"/>
          </p:cNvSpPr>
          <p:nvPr/>
        </p:nvSpPr>
        <p:spPr bwMode="auto">
          <a:xfrm>
            <a:off x="1602695" y="394833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24363801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8" presetClass="emph" presetSubtype="0" fill="hold" grpId="1" nodeType="withEffect">
                                  <p:stCondLst>
                                    <p:cond delay="0"/>
                                  </p:stCondLst>
                                  <p:childTnLst>
                                    <p:set>
                                      <p:cBhvr override="childStyle">
                                        <p:cTn id="24" dur="500" fill="hold"/>
                                        <p:tgtEl>
                                          <p:spTgt spid="5"/>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stCondLst>
                                            <p:cond delay="0"/>
                                          </p:stCondLst>
                                        </p:cTn>
                                        <p:tgtEl>
                                          <p:spTgt spid="6"/>
                                        </p:tgtEl>
                                      </p:cBhvr>
                                    </p:animEffect>
                                    <p:anim to="" calcmode="lin" valueType="num">
                                      <p:cBhvr>
                                        <p:cTn id="3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DC6182-A84A-4EAD-B2E7-DDDFB9F0E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7"/>
            <a:ext cx="9144000" cy="6858000"/>
          </a:xfrm>
          <a:prstGeom prst="rect">
            <a:avLst/>
          </a:prstGeom>
        </p:spPr>
      </p:pic>
      <p:sp>
        <p:nvSpPr>
          <p:cNvPr id="4" name="Rectangle 4"/>
          <p:cNvSpPr>
            <a:spLocks noChangeArrowheads="1"/>
          </p:cNvSpPr>
          <p:nvPr/>
        </p:nvSpPr>
        <p:spPr bwMode="auto">
          <a:xfrm>
            <a:off x="292309" y="1102714"/>
            <a:ext cx="8559382" cy="240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700" b="1" spc="50" dirty="0">
                <a:ln w="11430"/>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16200000" scaled="1"/>
                  <a:tileRect/>
                </a:gradFill>
                <a:effectLst>
                  <a:glow rad="63500">
                    <a:schemeClr val="tx1"/>
                  </a:glow>
                  <a:outerShdw blurRad="76200" dist="50800" dir="5400000" algn="tl" rotWithShape="0">
                    <a:srgbClr val="000000">
                      <a:alpha val="65000"/>
                    </a:srgbClr>
                  </a:outerShdw>
                </a:effectLst>
                <a:latin typeface="Parchment" panose="03040602040708040804" pitchFamily="66" charset="0"/>
                <a:cs typeface="Aharoni" panose="02010803020104030203" pitchFamily="2" charset="-79"/>
              </a:rPr>
              <a:t>R</a:t>
            </a:r>
            <a:r>
              <a:rPr lang="en-US" sz="16600" b="1" spc="50" dirty="0">
                <a:ln w="11430"/>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16200000" scaled="1"/>
                  <a:tileRect/>
                </a:gradFill>
                <a:effectLst>
                  <a:glow rad="63500">
                    <a:schemeClr val="tx1"/>
                  </a:glow>
                  <a:outerShdw blurRad="76200" dist="50800" dir="5400000" algn="tl" rotWithShape="0">
                    <a:srgbClr val="000000">
                      <a:alpha val="65000"/>
                    </a:srgbClr>
                  </a:outerShdw>
                </a:effectLst>
                <a:latin typeface="Parchment" panose="03040602040708040804" pitchFamily="66" charset="0"/>
                <a:cs typeface="Aharoni" panose="02010803020104030203" pitchFamily="2" charset="-79"/>
              </a:rPr>
              <a:t>ighteousness</a:t>
            </a:r>
            <a:endParaRPr lang="en-US" sz="16600" b="1" i="1" spc="50" dirty="0">
              <a:ln w="11430"/>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16200000" scaled="1"/>
                <a:tileRect/>
              </a:gradFill>
              <a:effectLst>
                <a:glow rad="63500">
                  <a:schemeClr val="tx1"/>
                </a:glow>
                <a:outerShdw blurRad="76200" dist="50800" dir="5400000" algn="tl" rotWithShape="0">
                  <a:srgbClr val="000000">
                    <a:alpha val="65000"/>
                  </a:srgbClr>
                </a:outerShdw>
              </a:effectLst>
              <a:latin typeface="Parchment" panose="03040602040708040804" pitchFamily="66" charset="0"/>
              <a:cs typeface="Aharoni" panose="02010803020104030203" pitchFamily="2" charset="-79"/>
            </a:endParaRPr>
          </a:p>
        </p:txBody>
      </p:sp>
      <p:sp>
        <p:nvSpPr>
          <p:cNvPr id="5" name="Rectangle 12"/>
          <p:cNvSpPr>
            <a:spLocks noChangeArrowheads="1"/>
          </p:cNvSpPr>
          <p:nvPr/>
        </p:nvSpPr>
        <p:spPr bwMode="auto">
          <a:xfrm>
            <a:off x="918072" y="4616067"/>
            <a:ext cx="2743200" cy="85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4400" b="1" i="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January 6, 2019</a:t>
            </a:r>
            <a:endParaRPr lang="en-US" altLang="en-US" sz="4400" b="1" i="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2" name="TextBox 1"/>
          <p:cNvSpPr txBox="1"/>
          <p:nvPr/>
        </p:nvSpPr>
        <p:spPr>
          <a:xfrm>
            <a:off x="3995807" y="3635087"/>
            <a:ext cx="1111827" cy="132343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8000"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chemeClr val="tx1"/>
                  </a:glow>
                  <a:outerShdw blurRad="76200" dist="50800" dir="5400000" algn="tl" rotWithShape="0">
                    <a:srgbClr val="000000">
                      <a:alpha val="65000"/>
                    </a:srgbClr>
                  </a:outerShdw>
                </a:effectLst>
                <a:latin typeface="Verdana" panose="020B0604030504040204" pitchFamily="34" charset="0"/>
                <a:ea typeface="Verdana" panose="020B0604030504040204" pitchFamily="34" charset="0"/>
              </a:rPr>
              <a:t>1</a:t>
            </a: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39" presetClass="entr" presetSubtype="0" accel="100000" fill="hold" grpId="0" nodeType="afterEffect">
                                  <p:stCondLst>
                                    <p:cond delay="7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par>
                                <p:cTn id="24" presetID="23" presetClass="entr" presetSubtype="16" fill="hold" grpId="0" nodeType="withEffect">
                                  <p:stCondLst>
                                    <p:cond delay="150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5" presetID="9" presetClass="exit" presetSubtype="0" fill="hold" grpId="1" nodeType="withEffect">
                                  <p:stCondLst>
                                    <p:cond delay="50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500"/>
                                  </p:stCondLst>
                                  <p:childTnLst>
                                    <p:animMotion origin="layout" path="M 2.77778E-6 1.85185E-6 L 2.77778E-6 0.23032 " pathEditMode="relative" rAng="0" ptsTypes="AA">
                                      <p:cBhvr>
                                        <p:cTn id="39" dur="1500" fill="hold"/>
                                        <p:tgtEl>
                                          <p:spTgt spid="5"/>
                                        </p:tgtEl>
                                        <p:attrNameLst>
                                          <p:attrName>ppt_x</p:attrName>
                                          <p:attrName>ppt_y</p:attrName>
                                        </p:attrNameLst>
                                      </p:cBhvr>
                                      <p:rCtr x="0" y="11505"/>
                                    </p:animMotion>
                                  </p:childTnLst>
                                </p:cTn>
                              </p:par>
                              <p:par>
                                <p:cTn id="40" presetID="31" presetClass="exit" presetSubtype="0" fill="hold" grpId="1" nodeType="withEffect">
                                  <p:stCondLst>
                                    <p:cond delay="100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42" presetClass="path" presetSubtype="0" accel="50000" decel="50000" fill="hold" grpId="2" nodeType="withEffect">
                                  <p:stCondLst>
                                    <p:cond delay="1000"/>
                                  </p:stCondLst>
                                  <p:childTnLst>
                                    <p:animMotion origin="layout" path="M 3.33333E-6 2.22222E-6 L -0.13681 -0.40579 " pathEditMode="relative" rAng="0" ptsTypes="AA">
                                      <p:cBhvr>
                                        <p:cTn id="47" dur="1000" fill="hold"/>
                                        <p:tgtEl>
                                          <p:spTgt spid="6"/>
                                        </p:tgtEl>
                                        <p:attrNameLst>
                                          <p:attrName>ppt_x</p:attrName>
                                          <p:attrName>ppt_y</p:attrName>
                                        </p:attrNameLst>
                                      </p:cBhvr>
                                      <p:rCtr x="-6840" y="-20301"/>
                                    </p:animMotion>
                                  </p:childTnLst>
                                </p:cTn>
                              </p:par>
                              <p:par>
                                <p:cTn id="48" presetID="23" presetClass="exit" presetSubtype="32" fill="hold" grpId="2" nodeType="withEffect">
                                  <p:stCondLst>
                                    <p:cond delay="750"/>
                                  </p:stCondLst>
                                  <p:childTnLst>
                                    <p:anim calcmode="lin" valueType="num">
                                      <p:cBhvr>
                                        <p:cTn id="49" dur="1000"/>
                                        <p:tgtEl>
                                          <p:spTgt spid="2"/>
                                        </p:tgtEl>
                                        <p:attrNameLst>
                                          <p:attrName>ppt_w</p:attrName>
                                        </p:attrNameLst>
                                      </p:cBhvr>
                                      <p:tavLst>
                                        <p:tav tm="0">
                                          <p:val>
                                            <p:strVal val="ppt_w"/>
                                          </p:val>
                                        </p:tav>
                                        <p:tav tm="100000">
                                          <p:val>
                                            <p:fltVal val="0"/>
                                          </p:val>
                                        </p:tav>
                                      </p:tavLst>
                                    </p:anim>
                                    <p:anim calcmode="lin" valueType="num">
                                      <p:cBhvr>
                                        <p:cTn id="50" dur="1000"/>
                                        <p:tgtEl>
                                          <p:spTgt spid="2"/>
                                        </p:tgtEl>
                                        <p:attrNameLst>
                                          <p:attrName>ppt_h</p:attrName>
                                        </p:attrNameLst>
                                      </p:cBhvr>
                                      <p:tavLst>
                                        <p:tav tm="0">
                                          <p:val>
                                            <p:strVal val="ppt_h"/>
                                          </p:val>
                                        </p:tav>
                                        <p:tav tm="100000">
                                          <p:val>
                                            <p:fltVal val="0"/>
                                          </p:val>
                                        </p:tav>
                                      </p:tavLst>
                                    </p:anim>
                                    <p:set>
                                      <p:cBhvr>
                                        <p:cTn id="51" dur="1" fill="hold">
                                          <p:stCondLst>
                                            <p:cond delay="999"/>
                                          </p:stCondLst>
                                        </p:cTn>
                                        <p:tgtEl>
                                          <p:spTgt spid="2"/>
                                        </p:tgtEl>
                                        <p:attrNameLst>
                                          <p:attrName>style.visibility</p:attrName>
                                        </p:attrNameLst>
                                      </p:cBhvr>
                                      <p:to>
                                        <p:strVal val="hidden"/>
                                      </p:to>
                                    </p:set>
                                  </p:childTnLst>
                                </p:cTn>
                              </p:par>
                              <p:par>
                                <p:cTn id="52" presetID="0" presetClass="path" presetSubtype="0" accel="50000" decel="50000" fill="hold" grpId="1" nodeType="withEffect">
                                  <p:stCondLst>
                                    <p:cond delay="750"/>
                                  </p:stCondLst>
                                  <p:childTnLst>
                                    <p:animMotion origin="layout" path="M -3.05556E-6 1.11111E-6 L 0.00348 -0.24745 " pathEditMode="relative" rAng="0" ptsTypes="AA">
                                      <p:cBhvr>
                                        <p:cTn id="53" dur="1000" fill="hold"/>
                                        <p:tgtEl>
                                          <p:spTgt spid="2"/>
                                        </p:tgtEl>
                                        <p:attrNameLst>
                                          <p:attrName>ppt_x</p:attrName>
                                          <p:attrName>ppt_y</p:attrName>
                                        </p:attrNameLst>
                                      </p:cBhvr>
                                      <p:rCtr x="174" y="-123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6" grpId="0"/>
      <p:bldP spid="6" grpId="1"/>
      <p:bldP spid="6" grpId="2"/>
      <p:bldP spid="2" grpId="0"/>
      <p:bldP spid="2" grpId="1"/>
      <p:bldP spid="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1C6C77-362B-4178-A86C-D0E8119F31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F135BCB6-2BC3-4527-8CCE-4AAB1A9E1FA9}"/>
              </a:ext>
            </a:extLst>
          </p:cNvPr>
          <p:cNvSpPr txBox="1">
            <a:spLocks/>
          </p:cNvSpPr>
          <p:nvPr/>
        </p:nvSpPr>
        <p:spPr>
          <a:xfrm>
            <a:off x="382134" y="979091"/>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gospel of Christ</a:t>
            </a:r>
          </a:p>
        </p:txBody>
      </p:sp>
      <p:sp>
        <p:nvSpPr>
          <p:cNvPr id="5" name="Title 1">
            <a:extLst>
              <a:ext uri="{FF2B5EF4-FFF2-40B4-BE49-F238E27FC236}">
                <a16:creationId xmlns:a16="http://schemas.microsoft.com/office/drawing/2014/main" id="{13CBAF75-E613-4B17-9951-76D7A9F5B062}"/>
              </a:ext>
            </a:extLst>
          </p:cNvPr>
          <p:cNvSpPr txBox="1">
            <a:spLocks/>
          </p:cNvSpPr>
          <p:nvPr/>
        </p:nvSpPr>
        <p:spPr>
          <a:xfrm>
            <a:off x="5256551" y="2991842"/>
            <a:ext cx="21626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 in it</a:t>
            </a:r>
          </a:p>
        </p:txBody>
      </p:sp>
      <p:sp>
        <p:nvSpPr>
          <p:cNvPr id="6" name="Title 1">
            <a:extLst>
              <a:ext uri="{FF2B5EF4-FFF2-40B4-BE49-F238E27FC236}">
                <a16:creationId xmlns:a16="http://schemas.microsoft.com/office/drawing/2014/main" id="{83EE202E-6EB2-4B47-95E2-95C8F7E6755B}"/>
              </a:ext>
            </a:extLst>
          </p:cNvPr>
          <p:cNvSpPr txBox="1">
            <a:spLocks/>
          </p:cNvSpPr>
          <p:nvPr/>
        </p:nvSpPr>
        <p:spPr>
          <a:xfrm>
            <a:off x="607899" y="3658422"/>
            <a:ext cx="791391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righteousness of God is revealed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 am not ashamed of the gospel of Christ, for it is the power of God to salvation for everyone who believes, for the Jew first and also for the Greek. For in it the righteousness of God is revealed from faith to faith; as it is written, "The just shall live by faith."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1:16-17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6">
            <a:extLst>
              <a:ext uri="{FF2B5EF4-FFF2-40B4-BE49-F238E27FC236}">
                <a16:creationId xmlns:a16="http://schemas.microsoft.com/office/drawing/2014/main" id="{EC0A9029-B3E9-4C35-B1B1-1945E02A110E}"/>
              </a:ext>
            </a:extLst>
          </p:cNvPr>
          <p:cNvSpPr>
            <a:spLocks noChangeArrowheads="1"/>
          </p:cNvSpPr>
          <p:nvPr/>
        </p:nvSpPr>
        <p:spPr bwMode="auto">
          <a:xfrm>
            <a:off x="6148047" y="296437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2">
            <a:extLst>
              <a:ext uri="{FF2B5EF4-FFF2-40B4-BE49-F238E27FC236}">
                <a16:creationId xmlns:a16="http://schemas.microsoft.com/office/drawing/2014/main" id="{C3B1712E-B677-4494-B4D3-843E8A009859}"/>
              </a:ext>
            </a:extLst>
          </p:cNvPr>
          <p:cNvSpPr txBox="1">
            <a:spLocks noChangeArrowheads="1"/>
          </p:cNvSpPr>
          <p:nvPr/>
        </p:nvSpPr>
        <p:spPr bwMode="auto">
          <a:xfrm>
            <a:off x="1295516" y="1721114"/>
            <a:ext cx="119856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B46D08C8-F01F-4328-96EB-7B911A37CC3E}"/>
              </a:ext>
            </a:extLst>
          </p:cNvPr>
          <p:cNvSpPr txBox="1">
            <a:spLocks noChangeArrowheads="1"/>
          </p:cNvSpPr>
          <p:nvPr/>
        </p:nvSpPr>
        <p:spPr bwMode="auto">
          <a:xfrm>
            <a:off x="4635612" y="3736851"/>
            <a:ext cx="119856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A473C5C6-49F0-439B-A9BE-12B1198C6AAF}"/>
              </a:ext>
            </a:extLst>
          </p:cNvPr>
          <p:cNvSpPr txBox="1">
            <a:spLocks noChangeArrowheads="1"/>
          </p:cNvSpPr>
          <p:nvPr/>
        </p:nvSpPr>
        <p:spPr bwMode="auto">
          <a:xfrm>
            <a:off x="542357" y="1435238"/>
            <a:ext cx="119856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9657505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0"/>
                                  </p:stCondLst>
                                  <p:childTnLst>
                                    <p:set>
                                      <p:cBhvr override="childStyle">
                                        <p:cTn id="22" dur="500" fill="hold"/>
                                        <p:tgtEl>
                                          <p:spTgt spid="5"/>
                                        </p:tgtEl>
                                        <p:attrNameLst>
                                          <p:attrName>style.textDecorationUnderline</p:attrName>
                                        </p:attrNameLst>
                                      </p:cBhvr>
                                      <p:to>
                                        <p:strVal val="true"/>
                                      </p:to>
                                    </p:set>
                                  </p:childTnLst>
                                </p:cTn>
                              </p:par>
                              <p:par>
                                <p:cTn id="23" presetID="0" presetClass="entr" presetSubtype="0" fill="hold" grpId="0" nodeType="withEffect">
                                  <p:stCondLst>
                                    <p:cond delay="25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stCondLst>
                                            <p:cond delay="0"/>
                                          </p:stCondLst>
                                        </p:cTn>
                                        <p:tgtEl>
                                          <p:spTgt spid="7"/>
                                        </p:tgtEl>
                                      </p:cBhvr>
                                    </p:animEffect>
                                    <p:anim to="" calcmode="lin" valueType="num">
                                      <p:cBhvr>
                                        <p:cTn id="26"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28" presetID="22" presetClass="entr" presetSubtype="8" fill="hold" grpId="0" nodeType="withEffect">
                                  <p:stCondLst>
                                    <p:cond delay="50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750"/>
                                        <p:tgtEl>
                                          <p:spTgt spid="6"/>
                                        </p:tgtEl>
                                      </p:cBhvr>
                                    </p:animEffect>
                                  </p:childTnLst>
                                </p:cTn>
                              </p:par>
                              <p:par>
                                <p:cTn id="31" presetID="18" presetClass="emph" presetSubtype="0" fill="hold" grpId="1" nodeType="withEffect">
                                  <p:stCondLst>
                                    <p:cond delay="500"/>
                                  </p:stCondLst>
                                  <p:childTnLst>
                                    <p:set>
                                      <p:cBhvr override="childStyle">
                                        <p:cTn id="32" dur="750" fill="hold"/>
                                        <p:tgtEl>
                                          <p:spTgt spid="6"/>
                                        </p:tgtEl>
                                        <p:attrNameLst>
                                          <p:attrName>style.textDecorationUnderline</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50"/>
                                        <p:tgtEl>
                                          <p:spTgt spid="10"/>
                                        </p:tgtEl>
                                      </p:cBhvr>
                                    </p:animEffect>
                                  </p:childTnLst>
                                </p:cTn>
                              </p:par>
                              <p:par>
                                <p:cTn id="41" presetID="6" presetClass="emph" presetSubtype="0" fill="hold" grpId="3" nodeType="withEffect">
                                  <p:stCondLst>
                                    <p:cond delay="0"/>
                                  </p:stCondLst>
                                  <p:childTnLst>
                                    <p:animScale>
                                      <p:cBhvr>
                                        <p:cTn id="42" dur="2000" fill="hold"/>
                                        <p:tgtEl>
                                          <p:spTgt spid="9"/>
                                        </p:tgtEl>
                                      </p:cBhvr>
                                      <p:by x="95000" y="95000"/>
                                    </p:animScale>
                                  </p:childTnLst>
                                </p:cTn>
                              </p:par>
                              <p:par>
                                <p:cTn id="43" presetID="6" presetClass="emph" presetSubtype="0" fill="hold" grpId="3" nodeType="withEffect">
                                  <p:stCondLst>
                                    <p:cond delay="0"/>
                                  </p:stCondLst>
                                  <p:childTnLst>
                                    <p:animScale>
                                      <p:cBhvr>
                                        <p:cTn id="44" dur="2000" fill="hold"/>
                                        <p:tgtEl>
                                          <p:spTgt spid="10"/>
                                        </p:tgtEl>
                                      </p:cBhvr>
                                      <p:by x="95000" y="95000"/>
                                    </p:animScale>
                                  </p:childTnLst>
                                </p:cTn>
                              </p:par>
                              <p:par>
                                <p:cTn id="45" presetID="0" presetClass="path" presetSubtype="0" accel="50000" decel="50000" fill="hold" grpId="2" nodeType="withEffect">
                                  <p:stCondLst>
                                    <p:cond delay="0"/>
                                  </p:stCondLst>
                                  <p:childTnLst>
                                    <p:animMotion origin="layout" path="M 1.94444E-6 4.44444E-6 C 0.00121 0.0324 0.00243 0.06481 0.00955 0.1037 C 0.01666 0.14236 0.02552 0.19259 0.04288 0.23287 C 0.06024 0.27314 0.07847 0.31458 0.11423 0.3449 C 0.15 0.37523 0.20538 0.40463 0.25712 0.41481 C 0.30885 0.425 0.37864 0.41967 0.42413 0.40555 C 0.47014 0.39143 0.50312 0.36319 0.5309 0.32939 C 0.55833 0.2956 0.57916 0.24884 0.58976 0.20231 C 0.60035 0.15578 0.60069 0.10162 0.59444 0.05 C 0.58819 -0.00162 0.57691 -0.06575 0.55226 -0.10787 C 0.5276 -0.15 0.49305 -0.18102 0.44583 -0.20325 C 0.39826 -0.22547 0.3217 -0.23982 0.26823 -0.24121 C 0.21476 -0.2426 0.17153 -0.23056 0.125 -0.21158 C 0.07882 -0.1926 0.02448 -0.15602 -0.01024 -0.12778 C -0.04497 -0.09954 -0.06771 -0.06042 -0.08281 -0.0426 " pathEditMode="relative" rAng="0" ptsTypes="aaaaaaaaaaaaaaa">
                                      <p:cBhvr>
                                        <p:cTn id="46" dur="2000" fill="hold"/>
                                        <p:tgtEl>
                                          <p:spTgt spid="9"/>
                                        </p:tgtEl>
                                        <p:attrNameLst>
                                          <p:attrName>ppt_x</p:attrName>
                                          <p:attrName>ppt_y</p:attrName>
                                        </p:attrNameLst>
                                      </p:cBhvr>
                                      <p:rCtr x="25885" y="9120"/>
                                    </p:animMotion>
                                  </p:childTnLst>
                                </p:cTn>
                              </p:par>
                              <p:par>
                                <p:cTn id="47" presetID="0" presetClass="path" presetSubtype="0" accel="50000" decel="50000" fill="hold" grpId="2" nodeType="withEffect">
                                  <p:stCondLst>
                                    <p:cond delay="0"/>
                                  </p:stCondLst>
                                  <p:childTnLst>
                                    <p:animMotion origin="layout" path="M 4.16667E-6 2.96296E-6 C 0.02395 -0.00255 0.10885 2.96296E-6 0.14513 -0.01551 C 0.18125 -0.03148 0.20295 -0.05116 0.21649 -0.09398 C 0.23003 -0.13681 0.23611 -0.21459 0.22604 -0.27385 C 0.21597 -0.33287 0.19097 -0.4081 0.15607 -0.44931 C 0.12135 -0.49051 0.06475 -0.50695 0.01805 -0.5213 C -0.02882 -0.53565 -0.07605 -0.54074 -0.12518 -0.53611 C -0.17414 -0.53148 -0.23299 -0.5132 -0.27587 -0.49375 C -0.31875 -0.47431 -0.35348 -0.44584 -0.38212 -0.41968 C -0.41129 -0.39352 -0.43525 -0.35417 -0.44757 -0.33611 " pathEditMode="relative" rAng="0" ptsTypes="AAAAAAAAAA">
                                      <p:cBhvr>
                                        <p:cTn id="48" dur="2000" fill="hold"/>
                                        <p:tgtEl>
                                          <p:spTgt spid="10"/>
                                        </p:tgtEl>
                                        <p:attrNameLst>
                                          <p:attrName>ppt_x</p:attrName>
                                          <p:attrName>ppt_y</p:attrName>
                                        </p:attrNameLst>
                                      </p:cBhvr>
                                      <p:rCtr x="-10833" y="-26898"/>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250"/>
                                        <p:tgtEl>
                                          <p:spTgt spid="7"/>
                                        </p:tgtEl>
                                      </p:cBhvr>
                                    </p:animEffect>
                                    <p:set>
                                      <p:cBhvr>
                                        <p:cTn id="63" dur="1" fill="hold">
                                          <p:stCondLst>
                                            <p:cond delay="249"/>
                                          </p:stCondLst>
                                        </p:cTn>
                                        <p:tgtEl>
                                          <p:spTgt spid="7"/>
                                        </p:tgtEl>
                                        <p:attrNameLst>
                                          <p:attrName>style.visibility</p:attrName>
                                        </p:attrNameLst>
                                      </p:cBhvr>
                                      <p:to>
                                        <p:strVal val="hidden"/>
                                      </p:to>
                                    </p:set>
                                  </p:childTnLst>
                                </p:cTn>
                              </p:par>
                            </p:childTnLst>
                          </p:cTn>
                        </p:par>
                        <p:par>
                          <p:cTn id="64" fill="hold">
                            <p:stCondLst>
                              <p:cond delay="2000"/>
                            </p:stCondLst>
                            <p:childTnLst>
                              <p:par>
                                <p:cTn id="65" presetID="10" presetClass="exit" presetSubtype="0" fill="hold" grpId="1" nodeType="afterEffect">
                                  <p:stCondLst>
                                    <p:cond delay="0"/>
                                  </p:stCondLst>
                                  <p:childTnLst>
                                    <p:animEffect transition="out" filter="fade">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3074" grpId="0"/>
      <p:bldP spid="3074" grpId="1"/>
      <p:bldP spid="7" grpId="0"/>
      <p:bldP spid="7" grpId="1"/>
      <p:bldP spid="9" grpId="0"/>
      <p:bldP spid="9" grpId="1"/>
      <p:bldP spid="9" grpId="2"/>
      <p:bldP spid="9" grpId="3"/>
      <p:bldP spid="10" grpId="0"/>
      <p:bldP spid="10" grpId="2"/>
      <p:bldP spid="10" grpId="3"/>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D00A1B-0430-404E-A535-B611064551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599"/>
            <a:ext cx="9144000" cy="6959600"/>
          </a:xfrm>
          <a:prstGeom prst="rect">
            <a:avLst/>
          </a:prstGeom>
        </p:spPr>
      </p:pic>
      <p:sp>
        <p:nvSpPr>
          <p:cNvPr id="6" name="Title 1">
            <a:extLst>
              <a:ext uri="{FF2B5EF4-FFF2-40B4-BE49-F238E27FC236}">
                <a16:creationId xmlns:a16="http://schemas.microsoft.com/office/drawing/2014/main" id="{2E664656-B71C-45BC-8423-B57B1752AEA5}"/>
              </a:ext>
            </a:extLst>
          </p:cNvPr>
          <p:cNvSpPr txBox="1">
            <a:spLocks/>
          </p:cNvSpPr>
          <p:nvPr/>
        </p:nvSpPr>
        <p:spPr>
          <a:xfrm>
            <a:off x="2652941" y="4559426"/>
            <a:ext cx="275998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us who</a:t>
            </a:r>
          </a:p>
        </p:txBody>
      </p:sp>
      <p:sp>
        <p:nvSpPr>
          <p:cNvPr id="5" name="Title 1">
            <a:extLst>
              <a:ext uri="{FF2B5EF4-FFF2-40B4-BE49-F238E27FC236}">
                <a16:creationId xmlns:a16="http://schemas.microsoft.com/office/drawing/2014/main" id="{3DE7AE0D-60B5-459E-99A6-5CAD78209301}"/>
              </a:ext>
            </a:extLst>
          </p:cNvPr>
          <p:cNvSpPr txBox="1">
            <a:spLocks/>
          </p:cNvSpPr>
          <p:nvPr/>
        </p:nvSpPr>
        <p:spPr>
          <a:xfrm>
            <a:off x="1228725" y="5827203"/>
            <a:ext cx="35124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 the Spirit</a:t>
            </a:r>
          </a:p>
        </p:txBody>
      </p:sp>
      <p:sp>
        <p:nvSpPr>
          <p:cNvPr id="3074" name="Rectangle 2"/>
          <p:cNvSpPr>
            <a:spLocks noGrp="1" noChangeArrowheads="1"/>
          </p:cNvSpPr>
          <p:nvPr>
            <p:ph type="title"/>
          </p:nvPr>
        </p:nvSpPr>
        <p:spPr>
          <a:xfrm>
            <a:off x="299803" y="274638"/>
            <a:ext cx="8386997"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what the law could not do in that it was weak through the flesh, God did by sending His own Son in the likeness of sinful flesh, on account of sin: He condemned sin   in the flesh, that the righteous requirement of the law might be fulfilled in us who do not walk according to the flesh but according to the Spirit.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8:3-4 </a:t>
            </a:r>
          </a:p>
        </p:txBody>
      </p:sp>
      <p:sp>
        <p:nvSpPr>
          <p:cNvPr id="4" name="Rectangle 2">
            <a:extLst>
              <a:ext uri="{FF2B5EF4-FFF2-40B4-BE49-F238E27FC236}">
                <a16:creationId xmlns:a16="http://schemas.microsoft.com/office/drawing/2014/main" id="{5DE46B4D-2578-4EA0-BD31-96B2C590BEC9}"/>
              </a:ext>
            </a:extLst>
          </p:cNvPr>
          <p:cNvSpPr txBox="1">
            <a:spLocks noChangeArrowheads="1"/>
          </p:cNvSpPr>
          <p:nvPr/>
        </p:nvSpPr>
        <p:spPr bwMode="auto">
          <a:xfrm>
            <a:off x="542357" y="1435238"/>
            <a:ext cx="119856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6">
            <a:extLst>
              <a:ext uri="{FF2B5EF4-FFF2-40B4-BE49-F238E27FC236}">
                <a16:creationId xmlns:a16="http://schemas.microsoft.com/office/drawing/2014/main" id="{C448667A-ED88-4933-AF10-EE97B386B9F3}"/>
              </a:ext>
            </a:extLst>
          </p:cNvPr>
          <p:cNvSpPr>
            <a:spLocks noChangeArrowheads="1"/>
          </p:cNvSpPr>
          <p:nvPr/>
        </p:nvSpPr>
        <p:spPr bwMode="auto">
          <a:xfrm>
            <a:off x="2780959" y="453910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1" name="Rectangle 2">
            <a:extLst>
              <a:ext uri="{FF2B5EF4-FFF2-40B4-BE49-F238E27FC236}">
                <a16:creationId xmlns:a16="http://schemas.microsoft.com/office/drawing/2014/main" id="{4405D4D7-BDEB-4A7F-ABFA-2B9A58558386}"/>
              </a:ext>
            </a:extLst>
          </p:cNvPr>
          <p:cNvSpPr txBox="1">
            <a:spLocks noChangeArrowheads="1"/>
          </p:cNvSpPr>
          <p:nvPr/>
        </p:nvSpPr>
        <p:spPr bwMode="auto">
          <a:xfrm>
            <a:off x="2861469" y="5915993"/>
            <a:ext cx="1683658"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Spirit</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26ECFB38-5B16-4D96-B2BF-BAB09C5CEFDA}"/>
              </a:ext>
            </a:extLst>
          </p:cNvPr>
          <p:cNvSpPr txBox="1">
            <a:spLocks noChangeArrowheads="1"/>
          </p:cNvSpPr>
          <p:nvPr/>
        </p:nvSpPr>
        <p:spPr bwMode="auto">
          <a:xfrm>
            <a:off x="2861469" y="5915993"/>
            <a:ext cx="1683658"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Spirit</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CF9F60F1-ADFA-4B34-92F1-7B9A5EA15137}"/>
              </a:ext>
            </a:extLst>
          </p:cNvPr>
          <p:cNvSpPr txBox="1">
            <a:spLocks noChangeArrowheads="1"/>
          </p:cNvSpPr>
          <p:nvPr/>
        </p:nvSpPr>
        <p:spPr bwMode="auto">
          <a:xfrm>
            <a:off x="4075907" y="3374004"/>
            <a:ext cx="1683658"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Spirit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1A02837A-40F9-4ACF-9ED3-FDBA65BFDF1A}"/>
              </a:ext>
            </a:extLst>
          </p:cNvPr>
          <p:cNvSpPr txBox="1">
            <a:spLocks noChangeArrowheads="1"/>
          </p:cNvSpPr>
          <p:nvPr/>
        </p:nvSpPr>
        <p:spPr bwMode="auto">
          <a:xfrm>
            <a:off x="5630407" y="2700159"/>
            <a:ext cx="1683658"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Spirit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13966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childTnLst>
                          </p:cTn>
                        </p:par>
                        <p:par>
                          <p:cTn id="22" fill="hold">
                            <p:stCondLst>
                              <p:cond delay="500"/>
                            </p:stCondLst>
                            <p:childTnLst>
                              <p:par>
                                <p:cTn id="23" presetID="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stCondLst>
                                            <p:cond delay="0"/>
                                          </p:stCondLst>
                                        </p:cTn>
                                        <p:tgtEl>
                                          <p:spTgt spid="7"/>
                                        </p:tgtEl>
                                      </p:cBhvr>
                                    </p:animEffect>
                                    <p:anim to="" calcmode="lin" valueType="num">
                                      <p:cBhvr>
                                        <p:cTn id="26"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28" presetID="22" presetClass="entr" presetSubtype="8" fill="hold" grpId="0" nodeType="withEffect">
                                  <p:stCondLst>
                                    <p:cond delay="25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par>
                                <p:cTn id="31" presetID="18" presetClass="emph" presetSubtype="0" fill="hold" grpId="1" nodeType="withEffect">
                                  <p:stCondLst>
                                    <p:cond delay="250"/>
                                  </p:stCondLst>
                                  <p:childTnLst>
                                    <p:set>
                                      <p:cBhvr override="childStyle">
                                        <p:cTn id="32" dur="500" fill="hold"/>
                                        <p:tgtEl>
                                          <p:spTgt spid="5"/>
                                        </p:tgtEl>
                                        <p:attrNameLst>
                                          <p:attrName>style.textDecorationUnderline</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50"/>
                                        <p:tgtEl>
                                          <p:spTgt spid="12"/>
                                        </p:tgtEl>
                                      </p:cBhvr>
                                    </p:animEffect>
                                  </p:childTnLst>
                                </p:cTn>
                              </p:par>
                              <p:par>
                                <p:cTn id="41" presetID="6" presetClass="emph" presetSubtype="0" fill="hold" grpId="2" nodeType="withEffect">
                                  <p:stCondLst>
                                    <p:cond delay="0"/>
                                  </p:stCondLst>
                                  <p:childTnLst>
                                    <p:animScale>
                                      <p:cBhvr>
                                        <p:cTn id="42" dur="2000" fill="hold"/>
                                        <p:tgtEl>
                                          <p:spTgt spid="11"/>
                                        </p:tgtEl>
                                      </p:cBhvr>
                                      <p:by x="104000" y="104000"/>
                                    </p:animScale>
                                  </p:childTnLst>
                                </p:cTn>
                              </p:par>
                              <p:par>
                                <p:cTn id="43" presetID="6" presetClass="emph" presetSubtype="0" fill="hold" grpId="2" nodeType="withEffect">
                                  <p:stCondLst>
                                    <p:cond delay="0"/>
                                  </p:stCondLst>
                                  <p:childTnLst>
                                    <p:animScale>
                                      <p:cBhvr>
                                        <p:cTn id="44" dur="2000" fill="hold"/>
                                        <p:tgtEl>
                                          <p:spTgt spid="12"/>
                                        </p:tgtEl>
                                      </p:cBhvr>
                                      <p:by x="104000" y="104000"/>
                                    </p:animScale>
                                  </p:childTnLst>
                                </p:cTn>
                              </p:par>
                              <p:par>
                                <p:cTn id="45" presetID="42" presetClass="path" presetSubtype="0" accel="50000" decel="50000" fill="hold" grpId="1" nodeType="withEffect">
                                  <p:stCondLst>
                                    <p:cond delay="0"/>
                                  </p:stCondLst>
                                  <p:childTnLst>
                                    <p:animMotion origin="layout" path="M -4.72222E-6 -1.11111E-6 L 0.13299 -0.37083 " pathEditMode="relative" rAng="0" ptsTypes="AA">
                                      <p:cBhvr>
                                        <p:cTn id="46" dur="2000" fill="hold"/>
                                        <p:tgtEl>
                                          <p:spTgt spid="11"/>
                                        </p:tgtEl>
                                        <p:attrNameLst>
                                          <p:attrName>ppt_x</p:attrName>
                                          <p:attrName>ppt_y</p:attrName>
                                        </p:attrNameLst>
                                      </p:cBhvr>
                                      <p:rCtr x="6649" y="-18542"/>
                                    </p:animMotion>
                                  </p:childTnLst>
                                </p:cTn>
                              </p:par>
                              <p:par>
                                <p:cTn id="47" presetID="42" presetClass="path" presetSubtype="0" accel="50000" decel="50000" fill="hold" grpId="1" nodeType="withEffect">
                                  <p:stCondLst>
                                    <p:cond delay="0"/>
                                  </p:stCondLst>
                                  <p:childTnLst>
                                    <p:animMotion origin="layout" path="M -4.72222E-6 -1.11111E-6 L 0.30278 -0.46921 " pathEditMode="relative" rAng="0" ptsTypes="AA">
                                      <p:cBhvr>
                                        <p:cTn id="48" dur="2000" fill="hold"/>
                                        <p:tgtEl>
                                          <p:spTgt spid="12"/>
                                        </p:tgtEl>
                                        <p:attrNameLst>
                                          <p:attrName>ppt_x</p:attrName>
                                          <p:attrName>ppt_y</p:attrName>
                                        </p:attrNameLst>
                                      </p:cBhvr>
                                      <p:rCtr x="15139" y="-23472"/>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250"/>
                                        <p:tgtEl>
                                          <p:spTgt spid="5"/>
                                        </p:tgtEl>
                                      </p:cBhvr>
                                    </p:animEffect>
                                    <p:set>
                                      <p:cBhvr>
                                        <p:cTn id="57" dur="1" fill="hold">
                                          <p:stCondLst>
                                            <p:cond delay="249"/>
                                          </p:stCondLst>
                                        </p:cTn>
                                        <p:tgtEl>
                                          <p:spTgt spid="5"/>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250"/>
                                        <p:tgtEl>
                                          <p:spTgt spid="6"/>
                                        </p:tgtEl>
                                      </p:cBhvr>
                                    </p:animEffect>
                                    <p:set>
                                      <p:cBhvr>
                                        <p:cTn id="60"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5" grpId="0"/>
      <p:bldP spid="5" grpId="1"/>
      <p:bldP spid="5" grpId="2"/>
      <p:bldP spid="3074" grpId="0"/>
      <p:bldP spid="3074" grpId="1"/>
      <p:bldP spid="4" grpId="1"/>
      <p:bldP spid="7" grpId="0"/>
      <p:bldP spid="7" grpId="1"/>
      <p:bldP spid="11" grpId="0"/>
      <p:bldP spid="11" grpId="1"/>
      <p:bldP spid="11" grpId="2"/>
      <p:bldP spid="12" grpId="0"/>
      <p:bldP spid="12" grpId="1"/>
      <p:bldP spid="12"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6BE275-EC3A-4585-95DB-191C410A9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those who live according to the flesh set their minds on the things of the flesh, but those who live according to the Spirit, the things of the Spirit. For to be carnally minded is death, but to be spiritually minded is life and peace.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8:5-6</a:t>
            </a:r>
          </a:p>
        </p:txBody>
      </p:sp>
      <p:sp>
        <p:nvSpPr>
          <p:cNvPr id="4" name="Rectangle 2">
            <a:extLst>
              <a:ext uri="{FF2B5EF4-FFF2-40B4-BE49-F238E27FC236}">
                <a16:creationId xmlns:a16="http://schemas.microsoft.com/office/drawing/2014/main" id="{8FF6235B-D608-4211-A127-941FEDBD6967}"/>
              </a:ext>
            </a:extLst>
          </p:cNvPr>
          <p:cNvSpPr txBox="1">
            <a:spLocks noChangeArrowheads="1"/>
          </p:cNvSpPr>
          <p:nvPr/>
        </p:nvSpPr>
        <p:spPr bwMode="auto">
          <a:xfrm>
            <a:off x="4075907" y="3374004"/>
            <a:ext cx="1683658"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Spirit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A5912A36-5B01-4543-BF16-C8C993A6F39A}"/>
              </a:ext>
            </a:extLst>
          </p:cNvPr>
          <p:cNvSpPr txBox="1">
            <a:spLocks noChangeArrowheads="1"/>
          </p:cNvSpPr>
          <p:nvPr/>
        </p:nvSpPr>
        <p:spPr bwMode="auto">
          <a:xfrm>
            <a:off x="5630407" y="2700159"/>
            <a:ext cx="1683658"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Spirit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11578E7A-0D34-4F07-A4AD-ECE193300B24}"/>
              </a:ext>
            </a:extLst>
          </p:cNvPr>
          <p:cNvSpPr txBox="1">
            <a:spLocks noChangeArrowheads="1"/>
          </p:cNvSpPr>
          <p:nvPr/>
        </p:nvSpPr>
        <p:spPr bwMode="auto">
          <a:xfrm>
            <a:off x="3539509" y="1510937"/>
            <a:ext cx="1683658"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Spirit</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130954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4.81481E-6 L 0.01111 -0.19283 " pathEditMode="relative" rAng="0" ptsTypes="AA">
                                      <p:cBhvr>
                                        <p:cTn id="10" dur="1000" spd="-100000" fill="hold"/>
                                        <p:tgtEl>
                                          <p:spTgt spid="3074"/>
                                        </p:tgtEl>
                                        <p:attrNameLst>
                                          <p:attrName>ppt_x</p:attrName>
                                          <p:attrName>ppt_y</p:attrName>
                                        </p:attrNameLst>
                                      </p:cBhvr>
                                      <p:rCtr x="556" y="-9653"/>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250"/>
                                        <p:tgtEl>
                                          <p:spTgt spid="5"/>
                                        </p:tgtEl>
                                      </p:cBhvr>
                                    </p:animEffect>
                                    <p:set>
                                      <p:cBhvr>
                                        <p:cTn id="17" dur="1" fill="hold">
                                          <p:stCondLst>
                                            <p:cond delay="24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50"/>
                                        <p:tgtEl>
                                          <p:spTgt spid="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50"/>
                                        <p:tgtEl>
                                          <p:spTgt spid="5"/>
                                        </p:tgtEl>
                                      </p:cBhvr>
                                    </p:animEffect>
                                  </p:childTnLst>
                                </p:cTn>
                              </p:par>
                              <p:par>
                                <p:cTn id="26" presetID="6" presetClass="emph" presetSubtype="0" fill="hold" grpId="3" nodeType="withEffect">
                                  <p:stCondLst>
                                    <p:cond delay="0"/>
                                  </p:stCondLst>
                                  <p:childTnLst>
                                    <p:animScale>
                                      <p:cBhvr>
                                        <p:cTn id="27" dur="2000" fill="hold"/>
                                        <p:tgtEl>
                                          <p:spTgt spid="4"/>
                                        </p:tgtEl>
                                      </p:cBhvr>
                                      <p:by x="95000" y="95000"/>
                                    </p:animScale>
                                  </p:childTnLst>
                                </p:cTn>
                              </p:par>
                              <p:par>
                                <p:cTn id="28" presetID="6" presetClass="emph" presetSubtype="0" fill="hold" grpId="3" nodeType="withEffect">
                                  <p:stCondLst>
                                    <p:cond delay="0"/>
                                  </p:stCondLst>
                                  <p:childTnLst>
                                    <p:animScale>
                                      <p:cBhvr>
                                        <p:cTn id="29" dur="2000" fill="hold"/>
                                        <p:tgtEl>
                                          <p:spTgt spid="5"/>
                                        </p:tgtEl>
                                      </p:cBhvr>
                                      <p:by x="95000" y="95000"/>
                                    </p:animScale>
                                  </p:childTnLst>
                                </p:cTn>
                              </p:par>
                              <p:par>
                                <p:cTn id="30" presetID="42" presetClass="path" presetSubtype="0" accel="50000" decel="50000" fill="hold" grpId="2" nodeType="withEffect">
                                  <p:stCondLst>
                                    <p:cond delay="0"/>
                                  </p:stCondLst>
                                  <p:childTnLst>
                                    <p:animMotion origin="layout" path="M 2.77778E-6 2.22222E-6 L -0.05955 -0.27199 " pathEditMode="relative" rAng="0" ptsTypes="AA">
                                      <p:cBhvr>
                                        <p:cTn id="31" dur="2000" fill="hold"/>
                                        <p:tgtEl>
                                          <p:spTgt spid="4"/>
                                        </p:tgtEl>
                                        <p:attrNameLst>
                                          <p:attrName>ppt_x</p:attrName>
                                          <p:attrName>ppt_y</p:attrName>
                                        </p:attrNameLst>
                                      </p:cBhvr>
                                      <p:rCtr x="-2986" y="-13611"/>
                                    </p:animMotion>
                                  </p:childTnLst>
                                </p:cTn>
                              </p:par>
                              <p:par>
                                <p:cTn id="32" presetID="42" presetClass="path" presetSubtype="0" accel="50000" decel="50000" fill="hold" grpId="2" nodeType="withEffect">
                                  <p:stCondLst>
                                    <p:cond delay="0"/>
                                  </p:stCondLst>
                                  <p:childTnLst>
                                    <p:animMotion origin="layout" path="M -2.5E-6 3.7037E-7 L -0.22847 -0.17338 " pathEditMode="relative" rAng="0" ptsTypes="AA">
                                      <p:cBhvr>
                                        <p:cTn id="33" dur="2000" fill="hold"/>
                                        <p:tgtEl>
                                          <p:spTgt spid="5"/>
                                        </p:tgtEl>
                                        <p:attrNameLst>
                                          <p:attrName>ppt_x</p:attrName>
                                          <p:attrName>ppt_y</p:attrName>
                                        </p:attrNameLst>
                                      </p:cBhvr>
                                      <p:rCtr x="-11424" y="-8681"/>
                                    </p:animMotion>
                                  </p:childTnLst>
                                </p:cTn>
                              </p:par>
                              <p:par>
                                <p:cTn id="34" presetID="10" presetClass="exit" presetSubtype="0" fill="hold" grpId="1" nodeType="withEffect">
                                  <p:stCondLst>
                                    <p:cond delay="0"/>
                                  </p:stCondLst>
                                  <p:childTnLst>
                                    <p:animEffect transition="out" filter="fade">
                                      <p:cBhvr>
                                        <p:cTn id="35" dur="1250"/>
                                        <p:tgtEl>
                                          <p:spTgt spid="3074"/>
                                        </p:tgtEl>
                                      </p:cBhvr>
                                    </p:animEffect>
                                    <p:set>
                                      <p:cBhvr>
                                        <p:cTn id="36" dur="1" fill="hold">
                                          <p:stCondLst>
                                            <p:cond delay="1249"/>
                                          </p:stCondLst>
                                        </p:cTn>
                                        <p:tgtEl>
                                          <p:spTgt spid="3074"/>
                                        </p:tgtEl>
                                        <p:attrNameLst>
                                          <p:attrName>style.visibility</p:attrName>
                                        </p:attrNameLst>
                                      </p:cBhvr>
                                      <p:to>
                                        <p:strVal val="hidden"/>
                                      </p:to>
                                    </p:set>
                                  </p:childTnLst>
                                </p:cTn>
                              </p:par>
                            </p:childTnLst>
                          </p:cTn>
                        </p:par>
                        <p:par>
                          <p:cTn id="37" fill="hold">
                            <p:stCondLst>
                              <p:cond delay="2000"/>
                            </p:stCondLst>
                            <p:childTnLst>
                              <p:par>
                                <p:cTn id="38" presetID="10" presetClass="exit" presetSubtype="0" fill="hold" grpId="4" nodeType="afterEffect">
                                  <p:stCondLst>
                                    <p:cond delay="0"/>
                                  </p:stCondLst>
                                  <p:childTnLst>
                                    <p:animEffect transition="out" filter="fade">
                                      <p:cBhvr>
                                        <p:cTn id="39" dur="250"/>
                                        <p:tgtEl>
                                          <p:spTgt spid="4"/>
                                        </p:tgtEl>
                                      </p:cBhvr>
                                    </p:animEffect>
                                    <p:set>
                                      <p:cBhvr>
                                        <p:cTn id="40"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4" grpId="2"/>
      <p:bldP spid="4" grpId="3"/>
      <p:bldP spid="4" grpId="4"/>
      <p:bldP spid="5" grpId="0"/>
      <p:bldP spid="5" grpId="1"/>
      <p:bldP spid="5" grpId="2"/>
      <p:bldP spid="5" grpId="3"/>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99512-98CE-4B89-B90F-DF154D7C0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3DEBC8B7-B53C-46FD-B304-58AC833C97BD}"/>
              </a:ext>
            </a:extLst>
          </p:cNvPr>
          <p:cNvSpPr txBox="1">
            <a:spLocks/>
          </p:cNvSpPr>
          <p:nvPr/>
        </p:nvSpPr>
        <p:spPr>
          <a:xfrm>
            <a:off x="287110" y="1388610"/>
            <a:ext cx="802843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righteousness and peace and joy</a:t>
            </a:r>
          </a:p>
        </p:txBody>
      </p:sp>
      <p:sp>
        <p:nvSpPr>
          <p:cNvPr id="3074" name="Rectangle 2"/>
          <p:cNvSpPr>
            <a:spLocks noGrp="1" noChangeArrowheads="1"/>
          </p:cNvSpPr>
          <p:nvPr>
            <p:ph type="title"/>
          </p:nvPr>
        </p:nvSpPr>
        <p:spPr>
          <a:xfrm>
            <a:off x="385996" y="137319"/>
            <a:ext cx="8372007" cy="65833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 the kingdom of God is              not eating and drinking, but righteousness and peace and joy in the Holy Spirit. For he who serves Christ in these things is acceptable to God and approved by men. Therefore let us pursue the things which make for peace and the things by which one may edify another.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14:17-19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4">
            <a:extLst>
              <a:ext uri="{FF2B5EF4-FFF2-40B4-BE49-F238E27FC236}">
                <a16:creationId xmlns:a16="http://schemas.microsoft.com/office/drawing/2014/main" id="{127F84FA-09CB-4916-A285-95A606D3D0DE}"/>
              </a:ext>
            </a:extLst>
          </p:cNvPr>
          <p:cNvSpPr>
            <a:spLocks noChangeArrowheads="1"/>
          </p:cNvSpPr>
          <p:nvPr/>
        </p:nvSpPr>
        <p:spPr bwMode="auto">
          <a:xfrm>
            <a:off x="7837936" y="138248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Rectangle 5">
            <a:extLst>
              <a:ext uri="{FF2B5EF4-FFF2-40B4-BE49-F238E27FC236}">
                <a16:creationId xmlns:a16="http://schemas.microsoft.com/office/drawing/2014/main" id="{3F71B902-D1DE-44A7-8ACD-E7DE91B39231}"/>
              </a:ext>
            </a:extLst>
          </p:cNvPr>
          <p:cNvSpPr>
            <a:spLocks noChangeArrowheads="1"/>
          </p:cNvSpPr>
          <p:nvPr/>
        </p:nvSpPr>
        <p:spPr bwMode="auto">
          <a:xfrm>
            <a:off x="338372" y="2025480"/>
            <a:ext cx="418600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10" b="1" dirty="0">
                <a:solidFill>
                  <a:srgbClr val="CC9900"/>
                </a:solidFill>
                <a:latin typeface="Calibri" panose="020F0502020204030204" pitchFamily="34" charset="0"/>
                <a:cs typeface="Calibri" panose="020F0502020204030204" pitchFamily="34" charset="0"/>
              </a:rPr>
              <a:t>the Holy Spirit</a:t>
            </a:r>
            <a:endParaRPr lang="en-US" sz="4210" b="1" i="1" dirty="0">
              <a:solidFill>
                <a:srgbClr val="CC9900"/>
              </a:solidFill>
              <a:latin typeface="Calibri" panose="020F0502020204030204" pitchFamily="34" charset="0"/>
              <a:cs typeface="Calibri" panose="020F0502020204030204" pitchFamily="34" charset="0"/>
            </a:endParaRPr>
          </a:p>
        </p:txBody>
      </p:sp>
      <p:sp>
        <p:nvSpPr>
          <p:cNvPr id="7" name="Rectangle 2">
            <a:extLst>
              <a:ext uri="{FF2B5EF4-FFF2-40B4-BE49-F238E27FC236}">
                <a16:creationId xmlns:a16="http://schemas.microsoft.com/office/drawing/2014/main" id="{852E19F0-EE5B-4B82-AD4D-B5778E69405E}"/>
              </a:ext>
            </a:extLst>
          </p:cNvPr>
          <p:cNvSpPr txBox="1">
            <a:spLocks noChangeArrowheads="1"/>
          </p:cNvSpPr>
          <p:nvPr/>
        </p:nvSpPr>
        <p:spPr bwMode="auto">
          <a:xfrm>
            <a:off x="3539509" y="1510937"/>
            <a:ext cx="1683658"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Spirit</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38350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42" presetClass="path" presetSubtype="0" accel="50000" decel="50000" fill="hold" grpId="1" nodeType="withEffect">
                                  <p:stCondLst>
                                    <p:cond delay="0"/>
                                  </p:stCondLst>
                                  <p:childTnLst>
                                    <p:animMotion origin="layout" path="M 3.33333E-6 0 L -0.104 0.08727 " pathEditMode="relative" rAng="0" ptsTypes="AA">
                                      <p:cBhvr>
                                        <p:cTn id="10" dur="1500" fill="hold"/>
                                        <p:tgtEl>
                                          <p:spTgt spid="7"/>
                                        </p:tgtEl>
                                        <p:attrNameLst>
                                          <p:attrName>ppt_x</p:attrName>
                                          <p:attrName>ppt_y</p:attrName>
                                        </p:attrNameLst>
                                      </p:cBhvr>
                                      <p:rCtr x="-5208" y="4352"/>
                                    </p:animMotion>
                                  </p:childTnLst>
                                </p:cTn>
                              </p:par>
                            </p:childTnLst>
                          </p:cTn>
                        </p:par>
                        <p:par>
                          <p:cTn id="11" fill="hold">
                            <p:stCondLst>
                              <p:cond delay="1500"/>
                            </p:stCondLst>
                            <p:childTnLst>
                              <p:par>
                                <p:cTn id="12" presetID="17" presetClass="entr" presetSubtype="2" fill="hold" grpId="0" nodeType="after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p:cTn id="14" dur="500" fill="hold"/>
                                        <p:tgtEl>
                                          <p:spTgt spid="3074"/>
                                        </p:tgtEl>
                                        <p:attrNameLst>
                                          <p:attrName>ppt_x</p:attrName>
                                        </p:attrNameLst>
                                      </p:cBhvr>
                                      <p:tavLst>
                                        <p:tav tm="0">
                                          <p:val>
                                            <p:strVal val="#ppt_x+#ppt_w/2"/>
                                          </p:val>
                                        </p:tav>
                                        <p:tav tm="100000">
                                          <p:val>
                                            <p:strVal val="#ppt_x"/>
                                          </p:val>
                                        </p:tav>
                                      </p:tavLst>
                                    </p:anim>
                                    <p:anim calcmode="lin" valueType="num">
                                      <p:cBhvr>
                                        <p:cTn id="15" dur="500" fill="hold"/>
                                        <p:tgtEl>
                                          <p:spTgt spid="3074"/>
                                        </p:tgtEl>
                                        <p:attrNameLst>
                                          <p:attrName>ppt_y</p:attrName>
                                        </p:attrNameLst>
                                      </p:cBhvr>
                                      <p:tavLst>
                                        <p:tav tm="0">
                                          <p:val>
                                            <p:strVal val="#ppt_y"/>
                                          </p:val>
                                        </p:tav>
                                        <p:tav tm="100000">
                                          <p:val>
                                            <p:strVal val="#ppt_y"/>
                                          </p:val>
                                        </p:tav>
                                      </p:tavLst>
                                    </p:anim>
                                    <p:anim calcmode="lin" valueType="num">
                                      <p:cBhvr>
                                        <p:cTn id="16" dur="500" fill="hold"/>
                                        <p:tgtEl>
                                          <p:spTgt spid="3074"/>
                                        </p:tgtEl>
                                        <p:attrNameLst>
                                          <p:attrName>ppt_w</p:attrName>
                                        </p:attrNameLst>
                                      </p:cBhvr>
                                      <p:tavLst>
                                        <p:tav tm="0">
                                          <p:val>
                                            <p:fltVal val="0"/>
                                          </p:val>
                                        </p:tav>
                                        <p:tav tm="100000">
                                          <p:val>
                                            <p:strVal val="#ppt_w"/>
                                          </p:val>
                                        </p:tav>
                                      </p:tavLst>
                                    </p:anim>
                                    <p:anim calcmode="lin" valueType="num">
                                      <p:cBhvr>
                                        <p:cTn id="17" dur="500" fill="hold"/>
                                        <p:tgtEl>
                                          <p:spTgt spid="3074"/>
                                        </p:tgtEl>
                                        <p:attrNameLst>
                                          <p:attrName>ppt_h</p:attrName>
                                        </p:attrNameLst>
                                      </p:cBhvr>
                                      <p:tavLst>
                                        <p:tav tm="0">
                                          <p:val>
                                            <p:strVal val="#ppt_h"/>
                                          </p:val>
                                        </p:tav>
                                        <p:tav tm="100000">
                                          <p:val>
                                            <p:strVal val="#ppt_h"/>
                                          </p:val>
                                        </p:tav>
                                      </p:tavLst>
                                    </p:anim>
                                  </p:childTnLst>
                                </p:cTn>
                              </p:par>
                            </p:childTnLst>
                          </p:cTn>
                        </p:par>
                        <p:par>
                          <p:cTn id="18" fill="hold">
                            <p:stCondLst>
                              <p:cond delay="2000"/>
                            </p:stCondLst>
                            <p:childTnLst>
                              <p:par>
                                <p:cTn id="19" presetID="10" presetClass="exit" presetSubtype="0" fill="hold" grpId="3" nodeType="afterEffect">
                                  <p:stCondLst>
                                    <p:cond delay="0"/>
                                  </p:stCondLst>
                                  <p:childTnLst>
                                    <p:animEffect transition="out" filter="fade">
                                      <p:cBhvr>
                                        <p:cTn id="20" dur="250"/>
                                        <p:tgtEl>
                                          <p:spTgt spid="7"/>
                                        </p:tgtEl>
                                      </p:cBhvr>
                                    </p:animEffect>
                                    <p:set>
                                      <p:cBhvr>
                                        <p:cTn id="21" dur="1" fill="hold">
                                          <p:stCondLst>
                                            <p:cond delay="24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1000"/>
                                        <p:tgtEl>
                                          <p:spTgt spid="4"/>
                                        </p:tgtEl>
                                      </p:cBhvr>
                                    </p:animEffect>
                                  </p:childTnLst>
                                </p:cTn>
                              </p:par>
                              <p:par>
                                <p:cTn id="27" presetID="18" presetClass="emph" presetSubtype="0" fill="hold" grpId="1" nodeType="withEffect">
                                  <p:stCondLst>
                                    <p:cond delay="0"/>
                                  </p:stCondLst>
                                  <p:childTnLst>
                                    <p:set>
                                      <p:cBhvr override="childStyle">
                                        <p:cTn id="28" dur="1000" fill="hold"/>
                                        <p:tgtEl>
                                          <p:spTgt spid="4"/>
                                        </p:tgtEl>
                                        <p:attrNameLst>
                                          <p:attrName>style.textDecorationUnderline</p:attrName>
                                        </p:attrNameLst>
                                      </p:cBhvr>
                                      <p:to>
                                        <p:strVal val="true"/>
                                      </p:to>
                                    </p:set>
                                  </p:childTnLst>
                                </p:cTn>
                              </p:par>
                              <p:par>
                                <p:cTn id="29" presetID="0" presetClass="entr" presetSubtype="0" fill="hold" grpId="0" nodeType="withEffect">
                                  <p:stCondLst>
                                    <p:cond delay="75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stCondLst>
                                            <p:cond delay="0"/>
                                          </p:stCondLst>
                                        </p:cTn>
                                        <p:tgtEl>
                                          <p:spTgt spid="5"/>
                                        </p:tgtEl>
                                      </p:cBhvr>
                                    </p:animEffect>
                                    <p:anim to="" calcmode="lin" valueType="num">
                                      <p:cBhvr>
                                        <p:cTn id="32"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34" presetID="0" presetClass="entr" presetSubtype="0" fill="hold" grpId="0" nodeType="withEffect">
                                  <p:stCondLst>
                                    <p:cond delay="1000"/>
                                  </p:stCondLst>
                                  <p:iterate type="lt">
                                    <p:tmPct val="10000"/>
                                  </p:iterate>
                                  <p:childTnLst>
                                    <p:set>
                                      <p:cBhvr>
                                        <p:cTn id="35" dur="1" fill="hold">
                                          <p:stCondLst>
                                            <p:cond delay="0"/>
                                          </p:stCondLst>
                                        </p:cTn>
                                        <p:tgtEl>
                                          <p:spTgt spid="6"/>
                                        </p:tgtEl>
                                        <p:attrNameLst>
                                          <p:attrName>style.visibility</p:attrName>
                                        </p:attrNameLst>
                                      </p:cBhvr>
                                      <p:to>
                                        <p:strVal val="visible"/>
                                      </p:to>
                                    </p:set>
                                    <p:animEffect transition="in" filter="dissolve">
                                      <p:cBhvr>
                                        <p:cTn id="36" dur="500">
                                          <p:stCondLst>
                                            <p:cond delay="0"/>
                                          </p:stCondLst>
                                        </p:cTn>
                                        <p:tgtEl>
                                          <p:spTgt spid="6"/>
                                        </p:tgtEl>
                                      </p:cBhvr>
                                    </p:animEffect>
                                    <p:anim to="" calcmode="lin" valueType="num">
                                      <p:cBhvr>
                                        <p:cTn id="37"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39" fill="hold">
                            <p:stCondLst>
                              <p:cond delay="2100"/>
                            </p:stCondLst>
                            <p:childTnLst>
                              <p:par>
                                <p:cTn id="40" presetID="26" presetClass="emph" presetSubtype="0" fill="hold" grpId="1" nodeType="afterEffect">
                                  <p:stCondLst>
                                    <p:cond delay="0"/>
                                  </p:stCondLst>
                                  <p:iterate type="lt">
                                    <p:tmPct val="0"/>
                                  </p:iterate>
                                  <p:childTnLst>
                                    <p:animEffect transition="out" filter="fade">
                                      <p:cBhvr>
                                        <p:cTn id="41" dur="500" tmFilter="0, 0; .2, .5; .8, .5; 1, 0"/>
                                        <p:tgtEl>
                                          <p:spTgt spid="6"/>
                                        </p:tgtEl>
                                      </p:cBhvr>
                                    </p:animEffect>
                                    <p:animScale>
                                      <p:cBhvr>
                                        <p:cTn id="42"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6" grpId="0"/>
      <p:bldP spid="6" grpId="1"/>
      <p:bldP spid="7" grpId="0"/>
      <p:bldP spid="7" grpId="1"/>
      <p:bldP spid="7" grpId="2"/>
      <p:bldP spid="7" grpId="3"/>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63E20-DC70-489B-8E00-2E83D87BB8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4916"/>
          </a:xfrm>
          <a:prstGeom prst="rect">
            <a:avLst/>
          </a:prstGeom>
        </p:spPr>
      </p:pic>
      <p:sp>
        <p:nvSpPr>
          <p:cNvPr id="4" name="Title 1">
            <a:extLst>
              <a:ext uri="{FF2B5EF4-FFF2-40B4-BE49-F238E27FC236}">
                <a16:creationId xmlns:a16="http://schemas.microsoft.com/office/drawing/2014/main" id="{DFFD33FF-EC1C-4550-9538-1AC1216AA8BD}"/>
              </a:ext>
            </a:extLst>
          </p:cNvPr>
          <p:cNvSpPr txBox="1">
            <a:spLocks/>
          </p:cNvSpPr>
          <p:nvPr/>
        </p:nvSpPr>
        <p:spPr>
          <a:xfrm>
            <a:off x="616742" y="2634012"/>
            <a:ext cx="60379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Awak</a:t>
            </a:r>
            <a:r>
              <a:rPr lang="en-US" sz="45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to righteousness</a:t>
            </a:r>
          </a:p>
        </p:txBody>
      </p:sp>
      <p:sp>
        <p:nvSpPr>
          <p:cNvPr id="5" name="Title 1">
            <a:extLst>
              <a:ext uri="{FF2B5EF4-FFF2-40B4-BE49-F238E27FC236}">
                <a16:creationId xmlns:a16="http://schemas.microsoft.com/office/drawing/2014/main" id="{86859AAB-9564-43CD-B2C5-E4056B2BDB10}"/>
              </a:ext>
            </a:extLst>
          </p:cNvPr>
          <p:cNvSpPr txBox="1">
            <a:spLocks/>
          </p:cNvSpPr>
          <p:nvPr/>
        </p:nvSpPr>
        <p:spPr>
          <a:xfrm>
            <a:off x="280647" y="3982941"/>
            <a:ext cx="50727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9900"/>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knowledge of God</a:t>
            </a:r>
          </a:p>
        </p:txBody>
      </p:sp>
      <p:sp>
        <p:nvSpPr>
          <p:cNvPr id="3074" name="Rectangle 2"/>
          <p:cNvSpPr>
            <a:spLocks noGrp="1" noChangeArrowheads="1"/>
          </p:cNvSpPr>
          <p:nvPr>
            <p:ph type="title"/>
          </p:nvPr>
        </p:nvSpPr>
        <p:spPr>
          <a:xfrm>
            <a:off x="457200" y="1280319"/>
            <a:ext cx="82296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be deceived: "Evil company corrupts good habits." Awake to righteousness, and do not sin; for some do not have the knowledge of God. I speak this to your shame.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15:33-34 </a:t>
            </a:r>
          </a:p>
        </p:txBody>
      </p:sp>
    </p:spTree>
    <p:extLst>
      <p:ext uri="{BB962C8B-B14F-4D97-AF65-F5344CB8AC3E}">
        <p14:creationId xmlns:p14="http://schemas.microsoft.com/office/powerpoint/2010/main" val="934487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37309 -0.40995 " pathEditMode="relative" rAng="0" ptsTypes="AA">
                                      <p:cBhvr>
                                        <p:cTn id="10" dur="1000" spd="-100000" fill="hold"/>
                                        <p:tgtEl>
                                          <p:spTgt spid="3074"/>
                                        </p:tgtEl>
                                        <p:attrNameLst>
                                          <p:attrName>ppt_x</p:attrName>
                                          <p:attrName>ppt_y</p:attrName>
                                        </p:attrNameLst>
                                      </p:cBhvr>
                                      <p:rCtr x="18646" y="-20509"/>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8" presetClass="emph" presetSubtype="0" fill="hold" grpId="1" nodeType="withEffect">
                                  <p:stCondLst>
                                    <p:cond delay="0"/>
                                  </p:stCondLst>
                                  <p:childTnLst>
                                    <p:set>
                                      <p:cBhvr override="childStyle">
                                        <p:cTn id="24"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3074" grpId="0"/>
      <p:bldP spid="3074"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271094-17C4-4B58-8FF4-CE0C503C3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Lord openly speaks righteous truth </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righteous speak uprightly refusing bribes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righteous wish no harm exercising self-control</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Righteousness delivers from death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A throne is established by righteousness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righteous walk in the ways of the Lord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Lord desires us to be righteousness and just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Righteousness of God is revealed in Jesus Christ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Righteousness of God for us is in Christ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gospel is the power of God to salvation</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Christ fulfilled the righteous requirement of the law</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Spiritually minded is life and peace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Awake to righteousness in the knowledge of God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mn-cs"/>
            </a:endParaRPr>
          </a:p>
        </p:txBody>
      </p:sp>
      <p:sp>
        <p:nvSpPr>
          <p:cNvPr id="5" name="Rectangle 4"/>
          <p:cNvSpPr>
            <a:spLocks noChangeArrowheads="1"/>
          </p:cNvSpPr>
          <p:nvPr/>
        </p:nvSpPr>
        <p:spPr bwMode="auto">
          <a:xfrm rot="20757701">
            <a:off x="34469" y="1674114"/>
            <a:ext cx="9220200" cy="3193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extrusionH="57150" contourW="25400" prstMaterial="plastic">
              <a:bevelT w="50800" h="5080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defRPr/>
            </a:pPr>
            <a:r>
              <a:rPr lang="en-US" sz="7200" b="1" spc="50" dirty="0">
                <a:ln w="11430"/>
                <a:solidFill>
                  <a:srgbClr val="FF9900"/>
                </a:solidFill>
                <a:effectLst>
                  <a:glow rad="50800">
                    <a:srgbClr val="C00000">
                      <a:alpha val="80000"/>
                    </a:srgbClr>
                  </a:glow>
                  <a:outerShdw blurRad="76200" dist="50800" dir="5400000" algn="tl" rotWithShape="0">
                    <a:srgbClr val="000000">
                      <a:alpha val="65000"/>
                    </a:srgbClr>
                  </a:outerShdw>
                </a:effectLst>
                <a:latin typeface="Calibri" panose="020F0502020204030204" pitchFamily="34" charset="0"/>
              </a:rPr>
              <a:t> Dedication to His  Word draws out the    brilliance of a soul</a:t>
            </a:r>
            <a:endParaRPr kumimoji="0" lang="en-US" sz="7200" b="1" i="1" u="none" strike="noStrike" kern="1200" cap="none" spc="50" normalizeH="0" baseline="0" noProof="0" dirty="0">
              <a:ln w="11430"/>
              <a:solidFill>
                <a:srgbClr val="FF9900"/>
              </a:solidFill>
              <a:effectLst>
                <a:glow rad="50800">
                  <a:srgbClr val="C00000">
                    <a:alpha val="80000"/>
                  </a:srgbClr>
                </a:glow>
                <a:outerShdw blurRad="76200" dist="50800" dir="5400000" algn="tl" rotWithShape="0">
                  <a:srgbClr val="000000">
                    <a:alpha val="65000"/>
                  </a:srgbClr>
                </a:outerShdw>
              </a:effectLst>
              <a:uLnTx/>
              <a:uFillTx/>
              <a:latin typeface="Calibri" panose="020F0502020204030204" pitchFamily="34" charset="0"/>
            </a:endParaRPr>
          </a:p>
        </p:txBody>
      </p:sp>
    </p:spTree>
    <p:extLst>
      <p:ext uri="{BB962C8B-B14F-4D97-AF65-F5344CB8AC3E}">
        <p14:creationId xmlns:p14="http://schemas.microsoft.com/office/powerpoint/2010/main" val="3475005699"/>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1.38889E-6 4.50613E-6 L 0.12379 0.25098 " pathEditMode="relative" rAng="0" ptsTypes="AA">
                                      <p:cBhvr>
                                        <p:cTn id="189" dur="1750" fill="hold"/>
                                        <p:tgtEl>
                                          <p:spTgt spid="4">
                                            <p:txEl>
                                              <p:pRg st="0" end="0"/>
                                            </p:txEl>
                                          </p:spTgt>
                                        </p:tgtEl>
                                        <p:attrNameLst>
                                          <p:attrName>ppt_x</p:attrName>
                                          <p:attrName>ppt_y</p:attrName>
                                        </p:attrNameLst>
                                      </p:cBhvr>
                                      <p:rCtr x="6181" y="12538"/>
                                    </p:animMotion>
                                  </p:childTnLst>
                                </p:cTn>
                              </p:par>
                              <p:par>
                                <p:cTn id="190" presetID="0" presetClass="path" presetSubtype="0" accel="50000" decel="50000" fill="hold" nodeType="withEffect">
                                  <p:stCondLst>
                                    <p:cond delay="0"/>
                                  </p:stCondLst>
                                  <p:childTnLst>
                                    <p:animMotion origin="layout" path="M 0 4.10363E-6 L 0.07674 0.18274 " pathEditMode="relative" rAng="0" ptsTypes="AA">
                                      <p:cBhvr>
                                        <p:cTn id="191" dur="1750" fill="hold"/>
                                        <p:tgtEl>
                                          <p:spTgt spid="4">
                                            <p:txEl>
                                              <p:pRg st="1" end="1"/>
                                            </p:txEl>
                                          </p:spTgt>
                                        </p:tgtEl>
                                        <p:attrNameLst>
                                          <p:attrName>ppt_x</p:attrName>
                                          <p:attrName>ppt_y</p:attrName>
                                        </p:attrNameLst>
                                      </p:cBhvr>
                                      <p:rCtr x="3837" y="9137"/>
                                    </p:animMotion>
                                  </p:childTnLst>
                                </p:cTn>
                              </p:par>
                              <p:par>
                                <p:cTn id="192" presetID="0" presetClass="path" presetSubtype="0" accel="50000" decel="50000" fill="hold" nodeType="withEffect">
                                  <p:stCondLst>
                                    <p:cond delay="0"/>
                                  </p:stCondLst>
                                  <p:childTnLst>
                                    <p:animMotion origin="layout" path="M 1.94444E-6 0.00024 L 0.03212 0.10942 " pathEditMode="relative" rAng="0" ptsTypes="AA">
                                      <p:cBhvr>
                                        <p:cTn id="193" dur="1750" fill="hold"/>
                                        <p:tgtEl>
                                          <p:spTgt spid="4">
                                            <p:txEl>
                                              <p:pRg st="2" end="2"/>
                                            </p:txEl>
                                          </p:spTgt>
                                        </p:tgtEl>
                                        <p:attrNameLst>
                                          <p:attrName>ppt_x</p:attrName>
                                          <p:attrName>ppt_y</p:attrName>
                                        </p:attrNameLst>
                                      </p:cBhvr>
                                      <p:rCtr x="1597" y="5459"/>
                                    </p:animMotion>
                                  </p:childTnLst>
                                </p:cTn>
                              </p:par>
                              <p:par>
                                <p:cTn id="194" presetID="0" presetClass="path" presetSubtype="0" accel="50000" decel="50000" fill="hold" nodeType="withEffect">
                                  <p:stCondLst>
                                    <p:cond delay="0"/>
                                  </p:stCondLst>
                                  <p:childTnLst>
                                    <p:animMotion origin="layout" path="M 2.22222E-6 0.00023 L 0.17257 0.03771 " pathEditMode="relative" rAng="0" ptsTypes="AA">
                                      <p:cBhvr>
                                        <p:cTn id="195" dur="1750" fill="hold"/>
                                        <p:tgtEl>
                                          <p:spTgt spid="4">
                                            <p:txEl>
                                              <p:pRg st="3" end="3"/>
                                            </p:txEl>
                                          </p:spTgt>
                                        </p:tgtEl>
                                        <p:attrNameLst>
                                          <p:attrName>ppt_x</p:attrName>
                                          <p:attrName>ppt_y</p:attrName>
                                        </p:attrNameLst>
                                      </p:cBhvr>
                                      <p:rCtr x="8628" y="1874"/>
                                    </p:animMotion>
                                  </p:childTnLst>
                                </p:cTn>
                              </p:par>
                              <p:par>
                                <p:cTn id="196" presetID="0" presetClass="path" presetSubtype="0" accel="50000" decel="50000" fill="hold" nodeType="withEffect">
                                  <p:stCondLst>
                                    <p:cond delay="0"/>
                                  </p:stCondLst>
                                  <p:childTnLst>
                                    <p:animMotion origin="layout" path="M 3.05556E-6 0.00093 L 0.11944 -0.03701 " pathEditMode="relative" rAng="0" ptsTypes="AA">
                                      <p:cBhvr>
                                        <p:cTn id="197" dur="1750" fill="hold"/>
                                        <p:tgtEl>
                                          <p:spTgt spid="4">
                                            <p:txEl>
                                              <p:pRg st="4" end="4"/>
                                            </p:txEl>
                                          </p:spTgt>
                                        </p:tgtEl>
                                        <p:attrNameLst>
                                          <p:attrName>ppt_x</p:attrName>
                                          <p:attrName>ppt_y</p:attrName>
                                        </p:attrNameLst>
                                      </p:cBhvr>
                                      <p:rCtr x="5972" y="-1897"/>
                                    </p:animMotion>
                                  </p:childTnLst>
                                </p:cTn>
                              </p:par>
                              <p:par>
                                <p:cTn id="198" presetID="0" presetClass="path" presetSubtype="0" accel="50000" decel="50000" fill="hold" nodeType="withEffect">
                                  <p:stCondLst>
                                    <p:cond delay="0"/>
                                  </p:stCondLst>
                                  <p:childTnLst>
                                    <p:animMotion origin="layout" path="M 1.11111E-6 0.00069 L 0.10399 -0.10872 " pathEditMode="relative" rAng="0" ptsTypes="AA">
                                      <p:cBhvr>
                                        <p:cTn id="199" dur="1750" fill="hold"/>
                                        <p:tgtEl>
                                          <p:spTgt spid="4">
                                            <p:txEl>
                                              <p:pRg st="5" end="5"/>
                                            </p:txEl>
                                          </p:spTgt>
                                        </p:tgtEl>
                                        <p:attrNameLst>
                                          <p:attrName>ppt_x</p:attrName>
                                          <p:attrName>ppt_y</p:attrName>
                                        </p:attrNameLst>
                                      </p:cBhvr>
                                      <p:rCtr x="5191" y="-5482"/>
                                    </p:animMotion>
                                  </p:childTnLst>
                                </p:cTn>
                              </p:par>
                              <p:par>
                                <p:cTn id="200" presetID="0" presetClass="path" presetSubtype="0" accel="50000" decel="50000" fill="hold" nodeType="withEffect">
                                  <p:stCondLst>
                                    <p:cond delay="0"/>
                                  </p:stCondLst>
                                  <p:childTnLst>
                                    <p:animMotion origin="layout" path="M 1.66667E-6 0.00069 L 0.05399 -0.18529 " pathEditMode="relative" rAng="0" ptsTypes="AA">
                                      <p:cBhvr>
                                        <p:cTn id="201" dur="1750" fill="hold"/>
                                        <p:tgtEl>
                                          <p:spTgt spid="4">
                                            <p:txEl>
                                              <p:pRg st="6" end="6"/>
                                            </p:txEl>
                                          </p:spTgt>
                                        </p:tgtEl>
                                        <p:attrNameLst>
                                          <p:attrName>ppt_x</p:attrName>
                                          <p:attrName>ppt_y</p:attrName>
                                        </p:attrNameLst>
                                      </p:cBhvr>
                                      <p:rCtr x="2691" y="-9299"/>
                                    </p:animMotion>
                                  </p:childTnLst>
                                </p:cTn>
                              </p:par>
                              <p:par>
                                <p:cTn id="202" presetID="0" presetClass="path" presetSubtype="0" accel="50000" decel="50000" fill="hold" nodeType="withEffect">
                                  <p:stCondLst>
                                    <p:cond delay="0"/>
                                  </p:stCondLst>
                                  <p:childTnLst>
                                    <p:animMotion origin="layout" path="M 2.22222E-6 0.00023 L 0.05642 -0.25862 " pathEditMode="relative" rAng="0" ptsTypes="AA">
                                      <p:cBhvr>
                                        <p:cTn id="203" dur="1750" fill="hold"/>
                                        <p:tgtEl>
                                          <p:spTgt spid="4">
                                            <p:txEl>
                                              <p:pRg st="7" end="7"/>
                                            </p:txEl>
                                          </p:spTgt>
                                        </p:tgtEl>
                                        <p:attrNameLst>
                                          <p:attrName>ppt_x</p:attrName>
                                          <p:attrName>ppt_y</p:attrName>
                                        </p:attrNameLst>
                                      </p:cBhvr>
                                      <p:rCtr x="2812" y="-12954"/>
                                    </p:animMotion>
                                  </p:childTnLst>
                                </p:cTn>
                              </p:par>
                              <p:par>
                                <p:cTn id="204" presetID="0" presetClass="path" presetSubtype="0" accel="50000" decel="50000" fill="hold" nodeType="withEffect">
                                  <p:stCondLst>
                                    <p:cond delay="0"/>
                                  </p:stCondLst>
                                  <p:childTnLst>
                                    <p:animMotion origin="layout" path="M -3.33333E-6 0.00069 L 0.13577 -0.32709 " pathEditMode="relative" rAng="0" ptsTypes="AA">
                                      <p:cBhvr>
                                        <p:cTn id="205" dur="1750" fill="hold"/>
                                        <p:tgtEl>
                                          <p:spTgt spid="4">
                                            <p:txEl>
                                              <p:pRg st="8" end="8"/>
                                            </p:txEl>
                                          </p:spTgt>
                                        </p:tgtEl>
                                        <p:attrNameLst>
                                          <p:attrName>ppt_x</p:attrName>
                                          <p:attrName>ppt_y</p:attrName>
                                        </p:attrNameLst>
                                      </p:cBhvr>
                                      <p:rCtr x="6788" y="-16401"/>
                                    </p:animMotion>
                                  </p:childTnLst>
                                </p:cTn>
                              </p:par>
                              <p:par>
                                <p:cTn id="206" presetID="0" presetClass="path" presetSubtype="0" accel="50000" decel="50000" fill="hold" nodeType="withEffect">
                                  <p:stCondLst>
                                    <p:cond delay="0"/>
                                  </p:stCondLst>
                                  <p:childTnLst>
                                    <p:animMotion origin="layout" path="M 5E-6 0.00047 L 0.0948 -0.4018 " pathEditMode="relative" rAng="0" ptsTypes="AA">
                                      <p:cBhvr>
                                        <p:cTn id="207" dur="1750" fill="hold"/>
                                        <p:tgtEl>
                                          <p:spTgt spid="4">
                                            <p:txEl>
                                              <p:pRg st="9" end="9"/>
                                            </p:txEl>
                                          </p:spTgt>
                                        </p:tgtEl>
                                        <p:attrNameLst>
                                          <p:attrName>ppt_x</p:attrName>
                                          <p:attrName>ppt_y</p:attrName>
                                        </p:attrNameLst>
                                      </p:cBhvr>
                                      <p:rCtr x="4740" y="-20125"/>
                                    </p:animMotion>
                                  </p:childTnLst>
                                </p:cTn>
                              </p:par>
                              <p:par>
                                <p:cTn id="208" presetID="0" presetClass="path" presetSubtype="0" accel="50000" decel="50000" fill="hold" nodeType="withEffect">
                                  <p:stCondLst>
                                    <p:cond delay="0"/>
                                  </p:stCondLst>
                                  <p:childTnLst>
                                    <p:animMotion origin="layout" path="M -4.44444E-6 0.00046 L 0.02344 -0.47513 " pathEditMode="relative" rAng="0" ptsTypes="AA">
                                      <p:cBhvr>
                                        <p:cTn id="209" dur="1750" fill="hold"/>
                                        <p:tgtEl>
                                          <p:spTgt spid="4">
                                            <p:txEl>
                                              <p:pRg st="10" end="10"/>
                                            </p:txEl>
                                          </p:spTgt>
                                        </p:tgtEl>
                                        <p:attrNameLst>
                                          <p:attrName>ppt_x</p:attrName>
                                          <p:attrName>ppt_y</p:attrName>
                                        </p:attrNameLst>
                                      </p:cBhvr>
                                      <p:rCtr x="1163" y="-23780"/>
                                    </p:animMotion>
                                  </p:childTnLst>
                                </p:cTn>
                              </p:par>
                              <p:par>
                                <p:cTn id="210" presetID="0" presetClass="path" presetSubtype="0" accel="50000" decel="50000" fill="hold" nodeType="withEffect">
                                  <p:stCondLst>
                                    <p:cond delay="0"/>
                                  </p:stCondLst>
                                  <p:childTnLst>
                                    <p:animMotion origin="layout" path="M 3.61111E-6 0.00093 L 0.16562 -0.5517 " pathEditMode="relative" rAng="0" ptsTypes="AA">
                                      <p:cBhvr>
                                        <p:cTn id="211" dur="1750" fill="hold"/>
                                        <p:tgtEl>
                                          <p:spTgt spid="4">
                                            <p:txEl>
                                              <p:pRg st="11" end="11"/>
                                            </p:txEl>
                                          </p:spTgt>
                                        </p:tgtEl>
                                        <p:attrNameLst>
                                          <p:attrName>ppt_x</p:attrName>
                                          <p:attrName>ppt_y</p:attrName>
                                        </p:attrNameLst>
                                      </p:cBhvr>
                                      <p:rCtr x="8281" y="-27643"/>
                                    </p:animMotion>
                                  </p:childTnLst>
                                </p:cTn>
                              </p:par>
                              <p:par>
                                <p:cTn id="212" presetID="0" presetClass="path" presetSubtype="0" accel="50000" decel="50000" fill="hold" nodeType="withEffect">
                                  <p:stCondLst>
                                    <p:cond delay="0"/>
                                  </p:stCondLst>
                                  <p:childTnLst>
                                    <p:animMotion origin="layout" path="M -5.55556E-7 0.00069 L 0.04427 -0.62503 " pathEditMode="relative" rAng="0" ptsTypes="AA">
                                      <p:cBhvr>
                                        <p:cTn id="213" dur="1750" fill="hold"/>
                                        <p:tgtEl>
                                          <p:spTgt spid="4">
                                            <p:txEl>
                                              <p:pRg st="12" end="12"/>
                                            </p:txEl>
                                          </p:spTgt>
                                        </p:tgtEl>
                                        <p:attrNameLst>
                                          <p:attrName>ppt_x</p:attrName>
                                          <p:attrName>ppt_y</p:attrName>
                                        </p:attrNameLst>
                                      </p:cBhvr>
                                      <p:rCtr x="2205" y="-312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extLst>
      <p:ext uri="{BB962C8B-B14F-4D97-AF65-F5344CB8AC3E}">
        <p14:creationId xmlns:p14="http://schemas.microsoft.com/office/powerpoint/2010/main" val="301109206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DC6182-A84A-4EAD-B2E7-DDDFB9F0E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292309" y="1102714"/>
            <a:ext cx="8559382" cy="240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700" b="1" spc="50" dirty="0">
                <a:ln w="11430"/>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16200000" scaled="1"/>
                  <a:tileRect/>
                </a:gradFill>
                <a:effectLst>
                  <a:glow rad="63500">
                    <a:schemeClr val="tx1"/>
                  </a:glow>
                  <a:outerShdw blurRad="76200" dist="50800" dir="5400000" algn="tl" rotWithShape="0">
                    <a:srgbClr val="000000">
                      <a:alpha val="65000"/>
                    </a:srgbClr>
                  </a:outerShdw>
                </a:effectLst>
                <a:latin typeface="Parchment" panose="03040602040708040804" pitchFamily="66" charset="0"/>
                <a:cs typeface="Aharoni" panose="02010803020104030203" pitchFamily="2" charset="-79"/>
              </a:rPr>
              <a:t>R</a:t>
            </a:r>
            <a:r>
              <a:rPr lang="en-US" sz="16600" b="1" spc="50" dirty="0">
                <a:ln w="11430"/>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16200000" scaled="1"/>
                  <a:tileRect/>
                </a:gradFill>
                <a:effectLst>
                  <a:glow rad="63500">
                    <a:schemeClr val="tx1"/>
                  </a:glow>
                  <a:outerShdw blurRad="76200" dist="50800" dir="5400000" algn="tl" rotWithShape="0">
                    <a:srgbClr val="000000">
                      <a:alpha val="65000"/>
                    </a:srgbClr>
                  </a:outerShdw>
                </a:effectLst>
                <a:latin typeface="Parchment" panose="03040602040708040804" pitchFamily="66" charset="0"/>
                <a:cs typeface="Aharoni" panose="02010803020104030203" pitchFamily="2" charset="-79"/>
              </a:rPr>
              <a:t>ighteousness</a:t>
            </a:r>
          </a:p>
        </p:txBody>
      </p:sp>
      <p:sp>
        <p:nvSpPr>
          <p:cNvPr id="5" name="Rectangle 12"/>
          <p:cNvSpPr>
            <a:spLocks noChangeArrowheads="1"/>
          </p:cNvSpPr>
          <p:nvPr/>
        </p:nvSpPr>
        <p:spPr bwMode="auto">
          <a:xfrm>
            <a:off x="1182477" y="4318841"/>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rgbClr val="000000"/>
                  </a:glow>
                  <a:outerShdw blurRad="76200" dist="50800" dir="5400000" algn="tl" rotWithShape="0">
                    <a:srgbClr val="000000">
                      <a:alpha val="65000"/>
                    </a:srgbClr>
                  </a:outerShdw>
                </a:effectLst>
                <a:latin typeface="Calibri" panose="020F0502020204030204" pitchFamily="34" charset="0"/>
              </a:rPr>
              <a:t>Ron Bert</a:t>
            </a:r>
            <a:endParaRPr lang="en-US" altLang="en-US" sz="4400" b="1" i="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rgbClr val="000000"/>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rgbClr val="000000"/>
                  </a:glow>
                  <a:outerShdw blurRad="76200" dist="50800" dir="5400000" algn="tl" rotWithShape="0">
                    <a:srgbClr val="000000">
                      <a:alpha val="65000"/>
                    </a:srgbClr>
                  </a:outerShdw>
                </a:effectLst>
                <a:latin typeface="Calibri" panose="020F0502020204030204" pitchFamily="34" charset="0"/>
              </a:rPr>
              <a:t>January 27, 2019</a:t>
            </a:r>
            <a:endParaRPr lang="en-US" altLang="en-US" sz="4400" b="1" i="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rgbClr val="000000"/>
                </a:glow>
                <a:outerShdw blurRad="76200" dist="50800" dir="5400000" algn="tl" rotWithShape="0">
                  <a:srgbClr val="000000">
                    <a:alpha val="65000"/>
                  </a:srgbClr>
                </a:outerShdw>
              </a:effectLst>
              <a:latin typeface="Calibri" panose="020F0502020204030204" pitchFamily="34" charset="0"/>
            </a:endParaRPr>
          </a:p>
        </p:txBody>
      </p:sp>
      <p:sp>
        <p:nvSpPr>
          <p:cNvPr id="2" name="TextBox 1"/>
          <p:cNvSpPr txBox="1"/>
          <p:nvPr/>
        </p:nvSpPr>
        <p:spPr>
          <a:xfrm>
            <a:off x="3999460" y="3712206"/>
            <a:ext cx="1111827" cy="132343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8000"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rgbClr val="000000"/>
                  </a:glow>
                  <a:outerShdw blurRad="76200" dist="50800" dir="5400000" algn="tl" rotWithShape="0">
                    <a:srgbClr val="000000">
                      <a:alpha val="65000"/>
                    </a:srgbClr>
                  </a:outerShdw>
                </a:effectLst>
                <a:latin typeface="Verdana" panose="020B0604030504040204" pitchFamily="34" charset="0"/>
                <a:ea typeface="Verdana" panose="020B0604030504040204" pitchFamily="34" charset="0"/>
              </a:rPr>
              <a:t>2</a:t>
            </a:r>
          </a:p>
        </p:txBody>
      </p:sp>
    </p:spTree>
    <p:extLst>
      <p:ext uri="{BB962C8B-B14F-4D97-AF65-F5344CB8AC3E}">
        <p14:creationId xmlns:p14="http://schemas.microsoft.com/office/powerpoint/2010/main" val="368355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39" presetClass="entr" presetSubtype="0" accel="100000" fill="hold" grpId="0" nodeType="afterEffect">
                                  <p:stCondLst>
                                    <p:cond delay="7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par>
                                <p:cTn id="24" presetID="23" presetClass="entr" presetSubtype="16" fill="hold" grpId="0" nodeType="withEffect">
                                  <p:stCondLst>
                                    <p:cond delay="150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5" presetID="9" presetClass="exit" presetSubtype="0" fill="hold" grpId="1" nodeType="withEffect">
                                  <p:stCondLst>
                                    <p:cond delay="50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500"/>
                                  </p:stCondLst>
                                  <p:childTnLst>
                                    <p:animMotion origin="layout" path="M -2.77778E-7 1.11111E-6 L -2.77778E-7 0.23032 " pathEditMode="relative" rAng="0" ptsTypes="AA">
                                      <p:cBhvr>
                                        <p:cTn id="39" dur="1500" fill="hold"/>
                                        <p:tgtEl>
                                          <p:spTgt spid="5"/>
                                        </p:tgtEl>
                                        <p:attrNameLst>
                                          <p:attrName>ppt_x</p:attrName>
                                          <p:attrName>ppt_y</p:attrName>
                                        </p:attrNameLst>
                                      </p:cBhvr>
                                      <p:rCtr x="0" y="11505"/>
                                    </p:animMotion>
                                  </p:childTnLst>
                                </p:cTn>
                              </p:par>
                              <p:par>
                                <p:cTn id="40" presetID="31" presetClass="exit" presetSubtype="0" fill="hold" grpId="1" nodeType="withEffect">
                                  <p:stCondLst>
                                    <p:cond delay="100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42" presetClass="path" presetSubtype="0" accel="50000" decel="50000" fill="hold" grpId="2" nodeType="withEffect">
                                  <p:stCondLst>
                                    <p:cond delay="1000"/>
                                  </p:stCondLst>
                                  <p:childTnLst>
                                    <p:animMotion origin="layout" path="M 3.33333E-6 2.22222E-6 L -0.14167 -0.30903 " pathEditMode="relative" rAng="0" ptsTypes="AA">
                                      <p:cBhvr>
                                        <p:cTn id="47" dur="1000" fill="hold"/>
                                        <p:tgtEl>
                                          <p:spTgt spid="6"/>
                                        </p:tgtEl>
                                        <p:attrNameLst>
                                          <p:attrName>ppt_x</p:attrName>
                                          <p:attrName>ppt_y</p:attrName>
                                        </p:attrNameLst>
                                      </p:cBhvr>
                                      <p:rCtr x="-7083" y="-15463"/>
                                    </p:animMotion>
                                  </p:childTnLst>
                                </p:cTn>
                              </p:par>
                              <p:par>
                                <p:cTn id="48" presetID="23" presetClass="exit" presetSubtype="32" fill="hold" grpId="2" nodeType="withEffect">
                                  <p:stCondLst>
                                    <p:cond delay="750"/>
                                  </p:stCondLst>
                                  <p:childTnLst>
                                    <p:anim calcmode="lin" valueType="num">
                                      <p:cBhvr>
                                        <p:cTn id="49" dur="1000"/>
                                        <p:tgtEl>
                                          <p:spTgt spid="2"/>
                                        </p:tgtEl>
                                        <p:attrNameLst>
                                          <p:attrName>ppt_w</p:attrName>
                                        </p:attrNameLst>
                                      </p:cBhvr>
                                      <p:tavLst>
                                        <p:tav tm="0">
                                          <p:val>
                                            <p:strVal val="ppt_w"/>
                                          </p:val>
                                        </p:tav>
                                        <p:tav tm="100000">
                                          <p:val>
                                            <p:fltVal val="0"/>
                                          </p:val>
                                        </p:tav>
                                      </p:tavLst>
                                    </p:anim>
                                    <p:anim calcmode="lin" valueType="num">
                                      <p:cBhvr>
                                        <p:cTn id="50" dur="1000"/>
                                        <p:tgtEl>
                                          <p:spTgt spid="2"/>
                                        </p:tgtEl>
                                        <p:attrNameLst>
                                          <p:attrName>ppt_h</p:attrName>
                                        </p:attrNameLst>
                                      </p:cBhvr>
                                      <p:tavLst>
                                        <p:tav tm="0">
                                          <p:val>
                                            <p:strVal val="ppt_h"/>
                                          </p:val>
                                        </p:tav>
                                        <p:tav tm="100000">
                                          <p:val>
                                            <p:fltVal val="0"/>
                                          </p:val>
                                        </p:tav>
                                      </p:tavLst>
                                    </p:anim>
                                    <p:set>
                                      <p:cBhvr>
                                        <p:cTn id="51" dur="1" fill="hold">
                                          <p:stCondLst>
                                            <p:cond delay="999"/>
                                          </p:stCondLst>
                                        </p:cTn>
                                        <p:tgtEl>
                                          <p:spTgt spid="2"/>
                                        </p:tgtEl>
                                        <p:attrNameLst>
                                          <p:attrName>style.visibility</p:attrName>
                                        </p:attrNameLst>
                                      </p:cBhvr>
                                      <p:to>
                                        <p:strVal val="hidden"/>
                                      </p:to>
                                    </p:set>
                                  </p:childTnLst>
                                </p:cTn>
                              </p:par>
                              <p:par>
                                <p:cTn id="52" presetID="0" presetClass="path" presetSubtype="0" accel="50000" decel="50000" fill="hold" grpId="1" nodeType="withEffect">
                                  <p:stCondLst>
                                    <p:cond delay="750"/>
                                  </p:stCondLst>
                                  <p:childTnLst>
                                    <p:animMotion origin="layout" path="M -2.77778E-7 -1.48148E-6 L 0.00191 -0.24213 " pathEditMode="relative" rAng="0" ptsTypes="AA">
                                      <p:cBhvr>
                                        <p:cTn id="53" dur="1000" fill="hold"/>
                                        <p:tgtEl>
                                          <p:spTgt spid="2"/>
                                        </p:tgtEl>
                                        <p:attrNameLst>
                                          <p:attrName>ppt_x</p:attrName>
                                          <p:attrName>ppt_y</p:attrName>
                                        </p:attrNameLst>
                                      </p:cBhvr>
                                      <p:rCtr x="87" y="-1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6" grpId="0"/>
      <p:bldP spid="6" grpId="1"/>
      <p:bldP spid="6" grpId="2"/>
      <p:bldP spid="2" grpId="0"/>
      <p:bldP spid="2" grpId="1"/>
      <p:bldP spid="2"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EBBA97-0677-49AA-98C0-B2F6759C6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0C5A4B8A-1517-4547-BDC8-967CA25F38DC}"/>
              </a:ext>
            </a:extLst>
          </p:cNvPr>
          <p:cNvSpPr txBox="1">
            <a:spLocks/>
          </p:cNvSpPr>
          <p:nvPr/>
        </p:nvSpPr>
        <p:spPr>
          <a:xfrm>
            <a:off x="1785462" y="4030884"/>
            <a:ext cx="542925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righteousness of faith</a:t>
            </a:r>
          </a:p>
        </p:txBody>
      </p:sp>
      <p:sp>
        <p:nvSpPr>
          <p:cNvPr id="3074" name="Rectangle 2"/>
          <p:cNvSpPr>
            <a:spLocks noGrp="1" noChangeArrowheads="1"/>
          </p:cNvSpPr>
          <p:nvPr>
            <p:ph type="title"/>
          </p:nvPr>
        </p:nvSpPr>
        <p:spPr>
          <a:xfrm>
            <a:off x="457200" y="1258503"/>
            <a:ext cx="8229600" cy="434099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promise that he would be the heir of the world was not to Abraham or to his seed through the law, but through the righteousness of faith.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4:13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6C889B72-3B4C-475B-AB3D-F6C5DAF50434}"/>
              </a:ext>
            </a:extLst>
          </p:cNvPr>
          <p:cNvSpPr txBox="1">
            <a:spLocks noChangeArrowheads="1"/>
          </p:cNvSpPr>
          <p:nvPr/>
        </p:nvSpPr>
        <p:spPr bwMode="auto">
          <a:xfrm>
            <a:off x="1826623" y="4096732"/>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 name="TextBox 1">
            <a:extLst>
              <a:ext uri="{FF2B5EF4-FFF2-40B4-BE49-F238E27FC236}">
                <a16:creationId xmlns:a16="http://schemas.microsoft.com/office/drawing/2014/main" id="{6A599635-A94D-4603-907C-E62D2547819D}"/>
              </a:ext>
            </a:extLst>
          </p:cNvPr>
          <p:cNvSpPr txBox="1"/>
          <p:nvPr/>
        </p:nvSpPr>
        <p:spPr>
          <a:xfrm>
            <a:off x="2918030" y="1872350"/>
            <a:ext cx="3164114" cy="2260969"/>
          </a:xfrm>
          <a:prstGeom prst="rect">
            <a:avLst/>
          </a:prstGeom>
          <a:noFill/>
        </p:spPr>
        <p:txBody>
          <a:bodyPr wrap="square" rtlCol="0">
            <a:prstTxWarp prst="textCanUp">
              <a:avLst>
                <a:gd name="adj" fmla="val 66667"/>
              </a:avLst>
            </a:prstTxWarp>
            <a:spAutoFit/>
            <a:scene3d>
              <a:camera prst="orthographicFront"/>
              <a:lightRig rig="threePt" dir="t"/>
            </a:scene3d>
            <a:sp3d extrusionH="57150">
              <a:bevelT w="38100" h="38100"/>
            </a:sp3d>
          </a:bodyPr>
          <a:lstStyle/>
          <a:p>
            <a:pPr algn="ctr"/>
            <a:r>
              <a:rPr lang="en-US" sz="9600" b="1" dirty="0">
                <a:ln w="22225">
                  <a:solidFill>
                    <a:srgbClr val="FF0000"/>
                  </a:solidFill>
                  <a:prstDash val="solid"/>
                </a:ln>
                <a:solidFill>
                  <a:srgbClr val="FFC000"/>
                </a:solidFill>
                <a:effectLst>
                  <a:glow rad="63500">
                    <a:schemeClr val="tx1"/>
                  </a:glow>
                </a:effectLst>
              </a:rPr>
              <a:t>ALL</a:t>
            </a:r>
          </a:p>
        </p:txBody>
      </p:sp>
      <p:sp>
        <p:nvSpPr>
          <p:cNvPr id="8" name="Rectangle 2">
            <a:extLst>
              <a:ext uri="{FF2B5EF4-FFF2-40B4-BE49-F238E27FC236}">
                <a16:creationId xmlns:a16="http://schemas.microsoft.com/office/drawing/2014/main" id="{F686E59B-2AF9-4810-989E-45B16ECA1115}"/>
              </a:ext>
            </a:extLst>
          </p:cNvPr>
          <p:cNvSpPr txBox="1">
            <a:spLocks noChangeArrowheads="1"/>
          </p:cNvSpPr>
          <p:nvPr/>
        </p:nvSpPr>
        <p:spPr bwMode="auto">
          <a:xfrm>
            <a:off x="2235200" y="373615"/>
            <a:ext cx="467359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 = believe</a:t>
            </a:r>
            <a:endParaRPr lang="en-US" altLang="en-US" sz="54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AEE208E9-E39E-431B-9302-E7A435DDBAE9}"/>
              </a:ext>
            </a:extLst>
          </p:cNvPr>
          <p:cNvSpPr txBox="1">
            <a:spLocks noChangeArrowheads="1"/>
          </p:cNvSpPr>
          <p:nvPr/>
        </p:nvSpPr>
        <p:spPr bwMode="auto">
          <a:xfrm>
            <a:off x="3833540" y="5080483"/>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righteousness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9932937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wipe(left)">
                                      <p:cBhvr>
                                        <p:cTn id="28" dur="750"/>
                                        <p:tgtEl>
                                          <p:spTgt spid="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1"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cTn>
                              </p:par>
                              <p:par>
                                <p:cTn id="34" presetID="42" presetClass="path" presetSubtype="0" accel="50000" decel="50000" fill="hold" grpId="2" nodeType="withEffect">
                                  <p:stCondLst>
                                    <p:cond delay="0"/>
                                  </p:stCondLst>
                                  <p:childTnLst>
                                    <p:animMotion origin="layout" path="M -4.72222E-6 -3.33333E-6 L 0.2198 0.14352 " pathEditMode="relative" rAng="0" ptsTypes="AA">
                                      <p:cBhvr>
                                        <p:cTn id="35" dur="2000" fill="hold"/>
                                        <p:tgtEl>
                                          <p:spTgt spid="5"/>
                                        </p:tgtEl>
                                        <p:attrNameLst>
                                          <p:attrName>ppt_x</p:attrName>
                                          <p:attrName>ppt_y</p:attrName>
                                        </p:attrNameLst>
                                      </p:cBhvr>
                                      <p:rCtr x="10990" y="7176"/>
                                    </p:animMotion>
                                  </p:childTnLst>
                                </p:cTn>
                              </p:par>
                              <p:par>
                                <p:cTn id="36" presetID="10" presetClass="exit" presetSubtype="0" fill="hold" grpId="1" nodeType="withEffect">
                                  <p:stCondLst>
                                    <p:cond delay="0"/>
                                  </p:stCondLst>
                                  <p:childTnLst>
                                    <p:animEffect transition="out" filter="fade">
                                      <p:cBhvr>
                                        <p:cTn id="37" dur="1250"/>
                                        <p:tgtEl>
                                          <p:spTgt spid="3074"/>
                                        </p:tgtEl>
                                      </p:cBhvr>
                                    </p:animEffect>
                                    <p:set>
                                      <p:cBhvr>
                                        <p:cTn id="38" dur="1" fill="hold">
                                          <p:stCondLst>
                                            <p:cond delay="1249"/>
                                          </p:stCondLst>
                                        </p:cTn>
                                        <p:tgtEl>
                                          <p:spTgt spid="3074"/>
                                        </p:tgtEl>
                                        <p:attrNameLst>
                                          <p:attrName>style.visibility</p:attrName>
                                        </p:attrNameLst>
                                      </p:cBhvr>
                                      <p:to>
                                        <p:strVal val="hidden"/>
                                      </p:to>
                                    </p:set>
                                  </p:childTnLst>
                                </p:cTn>
                              </p:par>
                              <p:par>
                                <p:cTn id="39" presetID="47" presetClass="exit" presetSubtype="0" fill="hold" grpId="0" nodeType="withEffect">
                                  <p:stCondLst>
                                    <p:cond delay="0"/>
                                  </p:stCondLst>
                                  <p:childTnLst>
                                    <p:animEffect transition="out" filter="fade">
                                      <p:cBhvr>
                                        <p:cTn id="40" dur="1000"/>
                                        <p:tgtEl>
                                          <p:spTgt spid="2">
                                            <p:txEl>
                                              <p:pRg st="0" end="0"/>
                                            </p:txEl>
                                          </p:spTgt>
                                        </p:tgtEl>
                                      </p:cBhvr>
                                    </p:animEffect>
                                    <p:anim calcmode="lin" valueType="num">
                                      <p:cBhvr>
                                        <p:cTn id="41" dur="1000"/>
                                        <p:tgtEl>
                                          <p:spTgt spid="2">
                                            <p:txEl>
                                              <p:pRg st="0" end="0"/>
                                            </p:txEl>
                                          </p:spTgt>
                                        </p:tgtEl>
                                        <p:attrNameLst>
                                          <p:attrName>ppt_x</p:attrName>
                                        </p:attrNameLst>
                                      </p:cBhvr>
                                      <p:tavLst>
                                        <p:tav tm="0">
                                          <p:val>
                                            <p:strVal val="ppt_x"/>
                                          </p:val>
                                        </p:tav>
                                        <p:tav tm="100000">
                                          <p:val>
                                            <p:strVal val="ppt_x"/>
                                          </p:val>
                                        </p:tav>
                                      </p:tavLst>
                                    </p:anim>
                                    <p:anim calcmode="lin" valueType="num">
                                      <p:cBhvr>
                                        <p:cTn id="42" dur="1000"/>
                                        <p:tgtEl>
                                          <p:spTgt spid="2">
                                            <p:txEl>
                                              <p:pRg st="0" end="0"/>
                                            </p:txEl>
                                          </p:spTgt>
                                        </p:tgtEl>
                                        <p:attrNameLst>
                                          <p:attrName>ppt_y</p:attrName>
                                        </p:attrNameLst>
                                      </p:cBhvr>
                                      <p:tavLst>
                                        <p:tav tm="0">
                                          <p:val>
                                            <p:strVal val="ppt_y"/>
                                          </p:val>
                                        </p:tav>
                                        <p:tav tm="100000">
                                          <p:val>
                                            <p:strVal val="ppt_y-.1"/>
                                          </p:val>
                                        </p:tav>
                                      </p:tavLst>
                                    </p:anim>
                                    <p:set>
                                      <p:cBhvr>
                                        <p:cTn id="43" dur="1" fill="hold">
                                          <p:stCondLst>
                                            <p:cond delay="999"/>
                                          </p:stCondLst>
                                        </p:cTn>
                                        <p:tgtEl>
                                          <p:spTgt spid="2">
                                            <p:txEl>
                                              <p:pRg st="0" end="0"/>
                                            </p:txEl>
                                          </p:spTgt>
                                        </p:tgtEl>
                                        <p:attrNameLst>
                                          <p:attrName>style.visibility</p:attrName>
                                        </p:attrNameLst>
                                      </p:cBhvr>
                                      <p:to>
                                        <p:strVal val="hidden"/>
                                      </p:to>
                                    </p:set>
                                  </p:childTnLst>
                                </p:cTn>
                              </p:par>
                              <p:par>
                                <p:cTn id="44" presetID="47" presetClass="exit" presetSubtype="0" fill="hold" grpId="1" nodeType="withEffect">
                                  <p:stCondLst>
                                    <p:cond delay="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1"/>
      <p:bldP spid="5" grpId="2"/>
      <p:bldP spid="2" grpId="0" build="allAtOnce"/>
      <p:bldP spid="8" grpId="0"/>
      <p:bldP spid="8"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6A6D06-2900-4517-B0E8-0E7DAEC47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4" y="0"/>
            <a:ext cx="9245600" cy="6858000"/>
          </a:xfrm>
          <a:prstGeom prst="rect">
            <a:avLst/>
          </a:prstGeom>
        </p:spPr>
      </p:pic>
      <p:sp>
        <p:nvSpPr>
          <p:cNvPr id="4" name="Title 1">
            <a:extLst>
              <a:ext uri="{FF2B5EF4-FFF2-40B4-BE49-F238E27FC236}">
                <a16:creationId xmlns:a16="http://schemas.microsoft.com/office/drawing/2014/main" id="{A34D8DA6-48BC-4A3A-AD08-F2CBCBF4703A}"/>
              </a:ext>
            </a:extLst>
          </p:cNvPr>
          <p:cNvSpPr txBox="1">
            <a:spLocks/>
          </p:cNvSpPr>
          <p:nvPr/>
        </p:nvSpPr>
        <p:spPr>
          <a:xfrm>
            <a:off x="3791425" y="1647825"/>
            <a:ext cx="187452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faith</a:t>
            </a:r>
          </a:p>
        </p:txBody>
      </p:sp>
      <p:sp>
        <p:nvSpPr>
          <p:cNvPr id="6" name="Title 1">
            <a:extLst>
              <a:ext uri="{FF2B5EF4-FFF2-40B4-BE49-F238E27FC236}">
                <a16:creationId xmlns:a16="http://schemas.microsoft.com/office/drawing/2014/main" id="{C8B5658A-BB46-4161-B4DC-B16A698EC268}"/>
              </a:ext>
            </a:extLst>
          </p:cNvPr>
          <p:cNvSpPr txBox="1">
            <a:spLocks/>
          </p:cNvSpPr>
          <p:nvPr/>
        </p:nvSpPr>
        <p:spPr>
          <a:xfrm>
            <a:off x="4724400" y="2319139"/>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fully convinced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did not waver at the promise of God through unbelief, but was strengthened in faith, giving glory to God, and being fully convinced that what He had promised He was also able to perform. And therefore "it was accounted         to him for righteousness."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4:20-22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6">
            <a:extLst>
              <a:ext uri="{FF2B5EF4-FFF2-40B4-BE49-F238E27FC236}">
                <a16:creationId xmlns:a16="http://schemas.microsoft.com/office/drawing/2014/main" id="{BE135416-4A3C-48E0-BBD3-D90DB9E65925}"/>
              </a:ext>
            </a:extLst>
          </p:cNvPr>
          <p:cNvSpPr>
            <a:spLocks noChangeArrowheads="1"/>
          </p:cNvSpPr>
          <p:nvPr/>
        </p:nvSpPr>
        <p:spPr bwMode="auto">
          <a:xfrm>
            <a:off x="3771900" y="1696639"/>
            <a:ext cx="697230" cy="812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a:extLst>
              <a:ext uri="{FF2B5EF4-FFF2-40B4-BE49-F238E27FC236}">
                <a16:creationId xmlns:a16="http://schemas.microsoft.com/office/drawing/2014/main" id="{C5B229DE-FF12-4618-AB20-CD150A845C3A}"/>
              </a:ext>
            </a:extLst>
          </p:cNvPr>
          <p:cNvSpPr txBox="1">
            <a:spLocks noChangeArrowheads="1"/>
          </p:cNvSpPr>
          <p:nvPr/>
        </p:nvSpPr>
        <p:spPr bwMode="auto">
          <a:xfrm>
            <a:off x="3833540" y="5080483"/>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righteousness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A825F227-9623-427B-84EC-652045ACE034}"/>
              </a:ext>
            </a:extLst>
          </p:cNvPr>
          <p:cNvSpPr txBox="1">
            <a:spLocks noChangeArrowheads="1"/>
          </p:cNvSpPr>
          <p:nvPr/>
        </p:nvSpPr>
        <p:spPr bwMode="auto">
          <a:xfrm>
            <a:off x="1195546" y="3727857"/>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righteousness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4">
            <a:extLst>
              <a:ext uri="{FF2B5EF4-FFF2-40B4-BE49-F238E27FC236}">
                <a16:creationId xmlns:a16="http://schemas.microsoft.com/office/drawing/2014/main" id="{B4ABB745-CF18-4C96-BE4C-308096C23C6D}"/>
              </a:ext>
            </a:extLst>
          </p:cNvPr>
          <p:cNvSpPr>
            <a:spLocks noChangeArrowheads="1"/>
          </p:cNvSpPr>
          <p:nvPr/>
        </p:nvSpPr>
        <p:spPr bwMode="auto">
          <a:xfrm>
            <a:off x="4908598" y="878582"/>
            <a:ext cx="757347"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extrusionH="57150" contourW="12700" prstMaterial="plastic">
              <a:bevelT w="69850" h="6985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6000" b="1" dirty="0">
                <a:ln w="11430">
                  <a:noFill/>
                </a:ln>
                <a:solidFill>
                  <a:srgbClr val="FF0000"/>
                </a:solidFill>
                <a:effectLst>
                  <a:outerShdw blurRad="80000" dist="40000" dir="5040000" algn="tl">
                    <a:srgbClr val="000000">
                      <a:alpha val="30000"/>
                    </a:srgbClr>
                  </a:outerShdw>
                </a:effectLst>
                <a:latin typeface="Berlin Sans FB Demi" panose="020E0802020502020306" pitchFamily="34" charset="0"/>
              </a:rPr>
              <a:t>X</a:t>
            </a:r>
            <a:endParaRPr lang="en-US" sz="4400" b="1" i="1" dirty="0">
              <a:ln w="11430">
                <a:noFill/>
              </a:ln>
              <a:solidFill>
                <a:srgbClr val="FF0000"/>
              </a:solidFill>
              <a:effectLst>
                <a:outerShdw blurRad="80000" dist="40000" dir="5040000" algn="tl">
                  <a:srgbClr val="000000">
                    <a:alpha val="30000"/>
                  </a:srgbClr>
                </a:outerShdw>
              </a:effectLst>
              <a:latin typeface="Berlin Sans FB Demi" panose="020E0802020502020306" pitchFamily="34" charset="0"/>
            </a:endParaRPr>
          </a:p>
        </p:txBody>
      </p:sp>
    </p:spTree>
    <p:extLst>
      <p:ext uri="{BB962C8B-B14F-4D97-AF65-F5344CB8AC3E}">
        <p14:creationId xmlns:p14="http://schemas.microsoft.com/office/powerpoint/2010/main" val="3201042687"/>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8"/>
                                        </p:tgtEl>
                                      </p:cBhvr>
                                    </p:animEffect>
                                    <p:set>
                                      <p:cBhvr>
                                        <p:cTn id="14" dur="1" fill="hold">
                                          <p:stCondLst>
                                            <p:cond delay="24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par>
                          <p:cTn id="22" fill="hold">
                            <p:stCondLst>
                              <p:cond delay="500"/>
                            </p:stCondLst>
                            <p:childTnLst>
                              <p:par>
                                <p:cTn id="23" presetID="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stCondLst>
                                            <p:cond delay="0"/>
                                          </p:stCondLst>
                                        </p:cTn>
                                        <p:tgtEl>
                                          <p:spTgt spid="7"/>
                                        </p:tgtEl>
                                      </p:cBhvr>
                                    </p:animEffect>
                                    <p:anim to="" calcmode="lin" valueType="num">
                                      <p:cBhvr>
                                        <p:cTn id="26"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18" presetClass="emph" presetSubtype="0" fill="hold" grpId="1" nodeType="withEffect">
                                  <p:stCondLst>
                                    <p:cond delay="0"/>
                                  </p:stCondLst>
                                  <p:childTnLst>
                                    <p:set>
                                      <p:cBhvr override="childStyle">
                                        <p:cTn id="34" dur="500" fill="hold"/>
                                        <p:tgtEl>
                                          <p:spTgt spid="6"/>
                                        </p:tgtEl>
                                        <p:attrNameLst>
                                          <p:attrName>style.textDecorationUnderline</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stCondLst>
                                            <p:cond delay="0"/>
                                          </p:stCondLst>
                                        </p:cTn>
                                        <p:tgtEl>
                                          <p:spTgt spid="11"/>
                                        </p:tgtEl>
                                      </p:cBhvr>
                                    </p:animEffect>
                                    <p:anim to="" calcmode="lin" valueType="num">
                                      <p:cBhvr>
                                        <p:cTn id="40"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1"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250"/>
                                        <p:tgtEl>
                                          <p:spTgt spid="8"/>
                                        </p:tgtEl>
                                      </p:cBhvr>
                                    </p:animEffect>
                                  </p:childTnLst>
                                </p:cTn>
                              </p:par>
                              <p:par>
                                <p:cTn id="47" presetID="42" presetClass="path" presetSubtype="0" accel="50000" decel="50000" fill="hold" grpId="2" nodeType="withEffect">
                                  <p:stCondLst>
                                    <p:cond delay="0"/>
                                  </p:stCondLst>
                                  <p:childTnLst>
                                    <p:animMotion origin="layout" path="M 8.33333E-7 -3.7037E-7 L -0.28785 -0.19676 " pathEditMode="relative" rAng="0" ptsTypes="AA">
                                      <p:cBhvr>
                                        <p:cTn id="48" dur="2000" fill="hold"/>
                                        <p:tgtEl>
                                          <p:spTgt spid="8"/>
                                        </p:tgtEl>
                                        <p:attrNameLst>
                                          <p:attrName>ppt_x</p:attrName>
                                          <p:attrName>ppt_y</p:attrName>
                                        </p:attrNameLst>
                                      </p:cBhvr>
                                      <p:rCtr x="-14392" y="-9838"/>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par>
                                <p:cTn id="58" presetID="23" presetClass="exit" presetSubtype="32" fill="hold" grpId="1" nodeType="withEffect">
                                  <p:stCondLst>
                                    <p:cond delay="0"/>
                                  </p:stCondLst>
                                  <p:childTnLst>
                                    <p:anim calcmode="lin" valueType="num">
                                      <p:cBhvr>
                                        <p:cTn id="59" dur="500"/>
                                        <p:tgtEl>
                                          <p:spTgt spid="11"/>
                                        </p:tgtEl>
                                        <p:attrNameLst>
                                          <p:attrName>ppt_w</p:attrName>
                                        </p:attrNameLst>
                                      </p:cBhvr>
                                      <p:tavLst>
                                        <p:tav tm="0">
                                          <p:val>
                                            <p:strVal val="ppt_w"/>
                                          </p:val>
                                        </p:tav>
                                        <p:tav tm="100000">
                                          <p:val>
                                            <p:fltVal val="0"/>
                                          </p:val>
                                        </p:tav>
                                      </p:tavLst>
                                    </p:anim>
                                    <p:anim calcmode="lin" valueType="num">
                                      <p:cBhvr>
                                        <p:cTn id="60" dur="500"/>
                                        <p:tgtEl>
                                          <p:spTgt spid="11"/>
                                        </p:tgtEl>
                                        <p:attrNameLst>
                                          <p:attrName>ppt_h</p:attrName>
                                        </p:attrNameLst>
                                      </p:cBhvr>
                                      <p:tavLst>
                                        <p:tav tm="0">
                                          <p:val>
                                            <p:strVal val="ppt_h"/>
                                          </p:val>
                                        </p:tav>
                                        <p:tav tm="100000">
                                          <p:val>
                                            <p:fltVal val="0"/>
                                          </p:val>
                                        </p:tav>
                                      </p:tavLst>
                                    </p:anim>
                                    <p:set>
                                      <p:cBhvr>
                                        <p:cTn id="61" dur="1" fill="hold">
                                          <p:stCondLst>
                                            <p:cond delay="499"/>
                                          </p:stCondLst>
                                        </p:cTn>
                                        <p:tgtEl>
                                          <p:spTgt spid="11"/>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250"/>
                                        <p:tgtEl>
                                          <p:spTgt spid="7"/>
                                        </p:tgtEl>
                                      </p:cBhvr>
                                    </p:animEffect>
                                    <p:set>
                                      <p:cBhvr>
                                        <p:cTn id="64"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7" grpId="0"/>
      <p:bldP spid="7" grpId="1"/>
      <p:bldP spid="8" grpId="0"/>
      <p:bldP spid="8" grpId="1"/>
      <p:bldP spid="8" grpId="2"/>
      <p:bldP spid="11" grpId="0"/>
      <p:bldP spid="1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8B78BB-B1F5-4CF1-BC49-93FF56BB8F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194044" y="541356"/>
            <a:ext cx="8755912" cy="5775288"/>
          </a:xfrm>
        </p:spPr>
        <p:txBody>
          <a:bodyPr>
            <a:scene3d>
              <a:camera prst="orthographicFront"/>
              <a:lightRig rig="flat" dir="t"/>
            </a:scene3d>
            <a:sp3d extrusionH="57150" prstMaterial="plastic">
              <a:bevelT w="38100" h="38100"/>
            </a:sp3d>
          </a:body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thus says the LORD, Who created the heavens, Who is God, Who formed the earth and made it, Who has established it, Who did not create it in vain, Who formed it to be inhabited: "I am the LORD, and there is no other. I have not spoken in secret, In a dark place of the earth; I did not say to the seed of Jacob, 'Seek Me in vain'; I, the LORD, speak righteousness, I declare things that are right. </a:t>
            </a:r>
            <a:r>
              <a:rPr lang="en-US" altLang="en-US" sz="2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45:18-19 </a:t>
            </a:r>
          </a:p>
        </p:txBody>
      </p:sp>
      <p:sp>
        <p:nvSpPr>
          <p:cNvPr id="4" name="Rectangle 2">
            <a:extLst>
              <a:ext uri="{FF2B5EF4-FFF2-40B4-BE49-F238E27FC236}">
                <a16:creationId xmlns:a16="http://schemas.microsoft.com/office/drawing/2014/main" id="{A27FF121-E586-452C-B1E3-88798ECD7F3B}"/>
              </a:ext>
            </a:extLst>
          </p:cNvPr>
          <p:cNvSpPr txBox="1">
            <a:spLocks noChangeArrowheads="1"/>
          </p:cNvSpPr>
          <p:nvPr/>
        </p:nvSpPr>
        <p:spPr bwMode="auto">
          <a:xfrm>
            <a:off x="1068605" y="503120"/>
            <a:ext cx="424339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thus says the LORD</a:t>
            </a:r>
            <a:endParaRPr lang="en-US" altLang="en-US" sz="37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DFC8A52E-F01D-411E-9843-E95889A3FA56}"/>
              </a:ext>
            </a:extLst>
          </p:cNvPr>
          <p:cNvSpPr txBox="1">
            <a:spLocks noChangeArrowheads="1"/>
          </p:cNvSpPr>
          <p:nvPr/>
        </p:nvSpPr>
        <p:spPr bwMode="auto">
          <a:xfrm>
            <a:off x="631371" y="1607295"/>
            <a:ext cx="7881257" cy="45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created the heavens</a:t>
            </a:r>
          </a:p>
          <a:p>
            <a:pPr algn="l"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formed the earth and made it</a:t>
            </a:r>
          </a:p>
          <a:p>
            <a:pPr algn="l"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did not create it in vain</a:t>
            </a:r>
          </a:p>
          <a:p>
            <a:pPr algn="l"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formed it to be inhabited</a:t>
            </a:r>
          </a:p>
          <a:p>
            <a:pPr algn="l"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 am the LORD, and there is no other</a:t>
            </a:r>
          </a:p>
          <a:p>
            <a:pPr algn="l"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 have not spoken in secret</a:t>
            </a:r>
          </a:p>
          <a:p>
            <a:pPr algn="l"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 the LORD, speak righteousness </a:t>
            </a:r>
          </a:p>
          <a:p>
            <a:pPr algn="l"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 declare things that are right</a:t>
            </a:r>
          </a:p>
        </p:txBody>
      </p:sp>
      <p:sp>
        <p:nvSpPr>
          <p:cNvPr id="9" name="Rectangle 2">
            <a:extLst>
              <a:ext uri="{FF2B5EF4-FFF2-40B4-BE49-F238E27FC236}">
                <a16:creationId xmlns:a16="http://schemas.microsoft.com/office/drawing/2014/main" id="{EA60EB69-B1B2-4FAC-8F73-68FBA64A97D5}"/>
              </a:ext>
            </a:extLst>
          </p:cNvPr>
          <p:cNvSpPr txBox="1">
            <a:spLocks noChangeArrowheads="1"/>
          </p:cNvSpPr>
          <p:nvPr/>
        </p:nvSpPr>
        <p:spPr bwMode="auto">
          <a:xfrm>
            <a:off x="6149323" y="508701"/>
            <a:ext cx="259057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created the</a:t>
            </a:r>
            <a:endParaRPr lang="en-US" altLang="en-US" sz="37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ACB259B6-F45B-4EE3-BA23-46E867E4B37C}"/>
              </a:ext>
            </a:extLst>
          </p:cNvPr>
          <p:cNvSpPr txBox="1">
            <a:spLocks noChangeArrowheads="1"/>
          </p:cNvSpPr>
          <p:nvPr/>
        </p:nvSpPr>
        <p:spPr bwMode="auto">
          <a:xfrm>
            <a:off x="572624" y="1071123"/>
            <a:ext cx="205922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heavens</a:t>
            </a:r>
            <a:endParaRPr lang="en-US" altLang="en-US" sz="37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41F50F1-842E-4E19-816A-FC736B415F4B}"/>
              </a:ext>
            </a:extLst>
          </p:cNvPr>
          <p:cNvSpPr txBox="1">
            <a:spLocks noChangeArrowheads="1"/>
          </p:cNvSpPr>
          <p:nvPr/>
        </p:nvSpPr>
        <p:spPr bwMode="auto">
          <a:xfrm>
            <a:off x="6045153" y="1074050"/>
            <a:ext cx="241662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formed the</a:t>
            </a:r>
            <a:endParaRPr lang="en-US" altLang="en-US" sz="37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14D57312-09AD-4DE6-8A98-7CD0A250950A}"/>
              </a:ext>
            </a:extLst>
          </p:cNvPr>
          <p:cNvSpPr txBox="1">
            <a:spLocks noChangeArrowheads="1"/>
          </p:cNvSpPr>
          <p:nvPr/>
        </p:nvSpPr>
        <p:spPr bwMode="auto">
          <a:xfrm>
            <a:off x="218082" y="1636745"/>
            <a:ext cx="39258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earth and made it</a:t>
            </a:r>
            <a:endParaRPr lang="en-US" altLang="en-US" sz="37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9CF5E714-C317-491A-8E18-D4FF500EEAA1}"/>
              </a:ext>
            </a:extLst>
          </p:cNvPr>
          <p:cNvSpPr txBox="1">
            <a:spLocks noChangeArrowheads="1"/>
          </p:cNvSpPr>
          <p:nvPr/>
        </p:nvSpPr>
        <p:spPr bwMode="auto">
          <a:xfrm>
            <a:off x="1313722" y="2199758"/>
            <a:ext cx="484596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did not create it in vain</a:t>
            </a:r>
            <a:endParaRPr lang="en-US" altLang="en-US" sz="37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6DAE2C00-6C34-45CE-AA8D-F38AD4004C2B}"/>
              </a:ext>
            </a:extLst>
          </p:cNvPr>
          <p:cNvSpPr txBox="1">
            <a:spLocks noChangeArrowheads="1"/>
          </p:cNvSpPr>
          <p:nvPr/>
        </p:nvSpPr>
        <p:spPr bwMode="auto">
          <a:xfrm>
            <a:off x="6983496" y="2199758"/>
            <a:ext cx="19954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formed</a:t>
            </a:r>
            <a:endParaRPr lang="en-US" altLang="en-US" sz="37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22E78BBC-8461-4BCE-909F-6EBFD2725A09}"/>
              </a:ext>
            </a:extLst>
          </p:cNvPr>
          <p:cNvSpPr txBox="1">
            <a:spLocks noChangeArrowheads="1"/>
          </p:cNvSpPr>
          <p:nvPr/>
        </p:nvSpPr>
        <p:spPr bwMode="auto">
          <a:xfrm>
            <a:off x="526085" y="2767443"/>
            <a:ext cx="389686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it to be inhabited</a:t>
            </a:r>
            <a:endParaRPr lang="en-US" altLang="en-US" sz="37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43DA883E-D446-47AD-BA5F-5B077B72C3D0}"/>
              </a:ext>
            </a:extLst>
          </p:cNvPr>
          <p:cNvSpPr txBox="1">
            <a:spLocks noChangeArrowheads="1"/>
          </p:cNvSpPr>
          <p:nvPr/>
        </p:nvSpPr>
        <p:spPr bwMode="auto">
          <a:xfrm>
            <a:off x="4358654" y="2765779"/>
            <a:ext cx="424339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am the LORD, and</a:t>
            </a:r>
            <a:endParaRPr lang="en-US" altLang="en-US" sz="37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EE4F1222-64C9-40AE-B2AB-34CADF104DDB}"/>
              </a:ext>
            </a:extLst>
          </p:cNvPr>
          <p:cNvSpPr txBox="1">
            <a:spLocks noChangeArrowheads="1"/>
          </p:cNvSpPr>
          <p:nvPr/>
        </p:nvSpPr>
        <p:spPr bwMode="auto">
          <a:xfrm>
            <a:off x="691261" y="3330228"/>
            <a:ext cx="359418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 is no other</a:t>
            </a:r>
            <a:endParaRPr lang="en-US" altLang="en-US" sz="37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10043B82-28FF-40C0-A6C7-BCDD570BF61C}"/>
              </a:ext>
            </a:extLst>
          </p:cNvPr>
          <p:cNvSpPr txBox="1">
            <a:spLocks noChangeArrowheads="1"/>
          </p:cNvSpPr>
          <p:nvPr/>
        </p:nvSpPr>
        <p:spPr bwMode="auto">
          <a:xfrm>
            <a:off x="4190805" y="3330456"/>
            <a:ext cx="424339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have not spoken in</a:t>
            </a:r>
            <a:endParaRPr lang="en-US" altLang="en-US" sz="37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55B419E0-B5B3-4DA4-B86B-71A6B60B8CEE}"/>
              </a:ext>
            </a:extLst>
          </p:cNvPr>
          <p:cNvSpPr txBox="1">
            <a:spLocks noChangeArrowheads="1"/>
          </p:cNvSpPr>
          <p:nvPr/>
        </p:nvSpPr>
        <p:spPr bwMode="auto">
          <a:xfrm>
            <a:off x="124360" y="3896256"/>
            <a:ext cx="154206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secret</a:t>
            </a:r>
            <a:endParaRPr lang="en-US" altLang="en-US" sz="37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00BA3BEB-2F40-43A1-A31D-D0B8C3097307}"/>
              </a:ext>
            </a:extLst>
          </p:cNvPr>
          <p:cNvSpPr txBox="1">
            <a:spLocks noChangeArrowheads="1"/>
          </p:cNvSpPr>
          <p:nvPr/>
        </p:nvSpPr>
        <p:spPr bwMode="auto">
          <a:xfrm>
            <a:off x="282083" y="5021950"/>
            <a:ext cx="667476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the LORD, speak righteousness</a:t>
            </a:r>
            <a:endParaRPr lang="en-US" altLang="en-US" sz="37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09C17444-873A-49FB-99FC-8081CAAECE0E}"/>
              </a:ext>
            </a:extLst>
          </p:cNvPr>
          <p:cNvSpPr txBox="1">
            <a:spLocks noChangeArrowheads="1"/>
          </p:cNvSpPr>
          <p:nvPr/>
        </p:nvSpPr>
        <p:spPr bwMode="auto">
          <a:xfrm>
            <a:off x="6831324" y="5021950"/>
            <a:ext cx="206806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declare</a:t>
            </a:r>
            <a:endParaRPr lang="en-US" altLang="en-US" sz="37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0BAF2F08-375A-4908-96CB-F92D2E2F6AEB}"/>
              </a:ext>
            </a:extLst>
          </p:cNvPr>
          <p:cNvSpPr txBox="1">
            <a:spLocks noChangeArrowheads="1"/>
          </p:cNvSpPr>
          <p:nvPr/>
        </p:nvSpPr>
        <p:spPr bwMode="auto">
          <a:xfrm>
            <a:off x="871128" y="5584880"/>
            <a:ext cx="424339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things that are right</a:t>
            </a:r>
            <a:endParaRPr lang="en-US" altLang="en-US" sz="37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2994EFB0-C349-474A-B38C-49116075E973}"/>
              </a:ext>
            </a:extLst>
          </p:cNvPr>
          <p:cNvSpPr txBox="1">
            <a:spLocks noChangeArrowheads="1"/>
          </p:cNvSpPr>
          <p:nvPr/>
        </p:nvSpPr>
        <p:spPr bwMode="auto">
          <a:xfrm>
            <a:off x="313430" y="1737923"/>
            <a:ext cx="511685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2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thus says the LORD</a:t>
            </a:r>
            <a:endParaRPr lang="en-US" altLang="en-US" sz="442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23951493"/>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24479 0.17454 " pathEditMode="relative" rAng="0" ptsTypes="AA">
                                      <p:cBhvr>
                                        <p:cTn id="10" dur="1000" spd="-100000" fill="hold"/>
                                        <p:tgtEl>
                                          <p:spTgt spid="3074"/>
                                        </p:tgtEl>
                                        <p:attrNameLst>
                                          <p:attrName>ppt_x</p:attrName>
                                          <p:attrName>ppt_y</p:attrName>
                                        </p:attrNameLst>
                                      </p:cBhvr>
                                      <p:rCtr x="12240" y="8727"/>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50"/>
                                        <p:tgtEl>
                                          <p:spTgt spid="9"/>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50"/>
                                        <p:tgtEl>
                                          <p:spTgt spid="13"/>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50"/>
                                        <p:tgtEl>
                                          <p:spTgt spid="14"/>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250"/>
                                        <p:tgtEl>
                                          <p:spTgt spid="15"/>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50"/>
                                        <p:tgtEl>
                                          <p:spTgt spid="16"/>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50"/>
                                        <p:tgtEl>
                                          <p:spTgt spid="17"/>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250"/>
                                        <p:tgtEl>
                                          <p:spTgt spid="18"/>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250"/>
                                        <p:tgtEl>
                                          <p:spTgt spid="19"/>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250"/>
                                        <p:tgtEl>
                                          <p:spTgt spid="20"/>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250"/>
                                        <p:tgtEl>
                                          <p:spTgt spid="21"/>
                                        </p:tgtEl>
                                      </p:cBhvr>
                                    </p:animEffect>
                                  </p:childTnLst>
                                </p:cTn>
                              </p:par>
                              <p:par>
                                <p:cTn id="55" presetID="10" presetClass="entr" presetSubtype="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250"/>
                                        <p:tgtEl>
                                          <p:spTgt spid="22"/>
                                        </p:tgtEl>
                                      </p:cBhvr>
                                    </p:animEffect>
                                  </p:childTnLst>
                                </p:cTn>
                              </p:par>
                              <p:par>
                                <p:cTn id="58" presetID="0" presetClass="path" presetSubtype="0" accel="50000" decel="50000" fill="hold" grpId="0" nodeType="withEffect">
                                  <p:stCondLst>
                                    <p:cond delay="0"/>
                                  </p:stCondLst>
                                  <p:childTnLst>
                                    <p:animMotion origin="layout" path="M -2.5E-6 3.7037E-7 L -0.57031 0.15023 " pathEditMode="relative" rAng="0" ptsTypes="AA">
                                      <p:cBhvr>
                                        <p:cTn id="59" dur="2000" fill="hold"/>
                                        <p:tgtEl>
                                          <p:spTgt spid="9"/>
                                        </p:tgtEl>
                                        <p:attrNameLst>
                                          <p:attrName>ppt_x</p:attrName>
                                          <p:attrName>ppt_y</p:attrName>
                                        </p:attrNameLst>
                                      </p:cBhvr>
                                      <p:rCtr x="-28524" y="7500"/>
                                    </p:animMotion>
                                  </p:childTnLst>
                                </p:cTn>
                              </p:par>
                              <p:par>
                                <p:cTn id="60" presetID="0" presetClass="path" presetSubtype="0" accel="50000" decel="50000" fill="hold" grpId="0" nodeType="withEffect">
                                  <p:stCondLst>
                                    <p:cond delay="0"/>
                                  </p:stCondLst>
                                  <p:childTnLst>
                                    <p:animMotion origin="layout" path="M -3.61111E-6 4.44444E-6 L 0.28993 0.06805 " pathEditMode="relative" rAng="0" ptsTypes="AA">
                                      <p:cBhvr>
                                        <p:cTn id="61" dur="2000" fill="hold"/>
                                        <p:tgtEl>
                                          <p:spTgt spid="10"/>
                                        </p:tgtEl>
                                        <p:attrNameLst>
                                          <p:attrName>ppt_x</p:attrName>
                                          <p:attrName>ppt_y</p:attrName>
                                        </p:attrNameLst>
                                      </p:cBhvr>
                                      <p:rCtr x="14497" y="3403"/>
                                    </p:animMotion>
                                  </p:childTnLst>
                                </p:cTn>
                              </p:par>
                              <p:par>
                                <p:cTn id="62" presetID="0" presetClass="path" presetSubtype="0" accel="50000" decel="50000" fill="hold" grpId="0" nodeType="withEffect">
                                  <p:stCondLst>
                                    <p:cond delay="0"/>
                                  </p:stCondLst>
                                  <p:childTnLst>
                                    <p:animMotion origin="layout" path="M 8.33333E-7 1.48148E-6 L -0.55139 0.14954 " pathEditMode="relative" rAng="0" ptsTypes="AA">
                                      <p:cBhvr>
                                        <p:cTn id="63" dur="2000" fill="hold"/>
                                        <p:tgtEl>
                                          <p:spTgt spid="11"/>
                                        </p:tgtEl>
                                        <p:attrNameLst>
                                          <p:attrName>ppt_x</p:attrName>
                                          <p:attrName>ppt_y</p:attrName>
                                        </p:attrNameLst>
                                      </p:cBhvr>
                                      <p:rCtr x="-27569" y="7477"/>
                                    </p:animMotion>
                                  </p:childTnLst>
                                </p:cTn>
                              </p:par>
                              <p:par>
                                <p:cTn id="64" presetID="0" presetClass="path" presetSubtype="0" accel="50000" decel="50000" fill="hold" grpId="0" nodeType="withEffect">
                                  <p:stCondLst>
                                    <p:cond delay="0"/>
                                  </p:stCondLst>
                                  <p:childTnLst>
                                    <p:animMotion origin="layout" path="M 1.94444E-6 -2.96296E-6 L 0.32569 0.06806 " pathEditMode="relative" rAng="0" ptsTypes="AA">
                                      <p:cBhvr>
                                        <p:cTn id="65" dur="2000" fill="hold"/>
                                        <p:tgtEl>
                                          <p:spTgt spid="12"/>
                                        </p:tgtEl>
                                        <p:attrNameLst>
                                          <p:attrName>ppt_x</p:attrName>
                                          <p:attrName>ppt_y</p:attrName>
                                        </p:attrNameLst>
                                      </p:cBhvr>
                                      <p:rCtr x="16285" y="3403"/>
                                    </p:animMotion>
                                  </p:childTnLst>
                                </p:cTn>
                              </p:par>
                              <p:par>
                                <p:cTn id="66" presetID="0" presetClass="path" presetSubtype="0" accel="50000" decel="50000" fill="hold" grpId="0" nodeType="withEffect">
                                  <p:stCondLst>
                                    <p:cond delay="0"/>
                                  </p:stCondLst>
                                  <p:childTnLst>
                                    <p:animMotion origin="layout" path="M -5.55556E-7 1.11111E-6 L -0.0408 0.06736 " pathEditMode="relative" rAng="0" ptsTypes="AA">
                                      <p:cBhvr>
                                        <p:cTn id="67" dur="2000" fill="hold"/>
                                        <p:tgtEl>
                                          <p:spTgt spid="13"/>
                                        </p:tgtEl>
                                        <p:attrNameLst>
                                          <p:attrName>ppt_x</p:attrName>
                                          <p:attrName>ppt_y</p:attrName>
                                        </p:attrNameLst>
                                      </p:cBhvr>
                                      <p:rCtr x="-2049" y="3356"/>
                                    </p:animMotion>
                                  </p:childTnLst>
                                </p:cTn>
                              </p:par>
                              <p:par>
                                <p:cTn id="68" presetID="0" presetClass="path" presetSubtype="0" accel="50000" decel="50000" fill="hold" grpId="0" nodeType="withEffect">
                                  <p:stCondLst>
                                    <p:cond delay="0"/>
                                  </p:stCondLst>
                                  <p:childTnLst>
                                    <p:animMotion origin="layout" path="M -3.05556E-6 1.11111E-6 L -0.67222 0.15 " pathEditMode="relative" rAng="0" ptsTypes="AA">
                                      <p:cBhvr>
                                        <p:cTn id="69" dur="2000" fill="hold"/>
                                        <p:tgtEl>
                                          <p:spTgt spid="14"/>
                                        </p:tgtEl>
                                        <p:attrNameLst>
                                          <p:attrName>ppt_x</p:attrName>
                                          <p:attrName>ppt_y</p:attrName>
                                        </p:attrNameLst>
                                      </p:cBhvr>
                                      <p:rCtr x="-33611" y="7500"/>
                                    </p:animMotion>
                                  </p:childTnLst>
                                </p:cTn>
                              </p:par>
                              <p:par>
                                <p:cTn id="70" presetID="0" presetClass="path" presetSubtype="0" accel="50000" decel="50000" fill="hold" grpId="0" nodeType="withEffect">
                                  <p:stCondLst>
                                    <p:cond delay="0"/>
                                  </p:stCondLst>
                                  <p:childTnLst>
                                    <p:animMotion origin="layout" path="M 3.88889E-6 2.22222E-6 L 0.20364 0.06736 " pathEditMode="relative" rAng="0" ptsTypes="AA">
                                      <p:cBhvr>
                                        <p:cTn id="71" dur="2000" fill="hold"/>
                                        <p:tgtEl>
                                          <p:spTgt spid="15"/>
                                        </p:tgtEl>
                                        <p:attrNameLst>
                                          <p:attrName>ppt_x</p:attrName>
                                          <p:attrName>ppt_y</p:attrName>
                                        </p:attrNameLst>
                                      </p:cBhvr>
                                      <p:rCtr x="10174" y="3356"/>
                                    </p:animMotion>
                                  </p:childTnLst>
                                </p:cTn>
                              </p:par>
                              <p:par>
                                <p:cTn id="72" presetID="0" presetClass="path" presetSubtype="0" accel="50000" decel="50000" fill="hold" grpId="0" nodeType="withEffect">
                                  <p:stCondLst>
                                    <p:cond delay="0"/>
                                  </p:stCondLst>
                                  <p:childTnLst>
                                    <p:animMotion origin="layout" path="M -5.55556E-7 3.7037E-6 L -0.38246 0.14976 " pathEditMode="relative" rAng="0" ptsTypes="AA">
                                      <p:cBhvr>
                                        <p:cTn id="73" dur="2000" fill="hold"/>
                                        <p:tgtEl>
                                          <p:spTgt spid="16"/>
                                        </p:tgtEl>
                                        <p:attrNameLst>
                                          <p:attrName>ppt_x</p:attrName>
                                          <p:attrName>ppt_y</p:attrName>
                                        </p:attrNameLst>
                                      </p:cBhvr>
                                      <p:rCtr x="-19132" y="7477"/>
                                    </p:animMotion>
                                  </p:childTnLst>
                                </p:cTn>
                              </p:par>
                              <p:par>
                                <p:cTn id="74" presetID="0" presetClass="path" presetSubtype="0" accel="50000" decel="50000" fill="hold" grpId="0" nodeType="withEffect">
                                  <p:stCondLst>
                                    <p:cond delay="0"/>
                                  </p:stCondLst>
                                  <p:childTnLst>
                                    <p:animMotion origin="layout" path="M 1.38889E-6 -3.7037E-6 L 0.44774 0.0676 " pathEditMode="relative" rAng="0" ptsTypes="AA">
                                      <p:cBhvr>
                                        <p:cTn id="75" dur="2000" fill="hold"/>
                                        <p:tgtEl>
                                          <p:spTgt spid="17"/>
                                        </p:tgtEl>
                                        <p:attrNameLst>
                                          <p:attrName>ppt_x</p:attrName>
                                          <p:attrName>ppt_y</p:attrName>
                                        </p:attrNameLst>
                                      </p:cBhvr>
                                      <p:rCtr x="22378" y="3380"/>
                                    </p:animMotion>
                                  </p:childTnLst>
                                </p:cTn>
                              </p:par>
                              <p:par>
                                <p:cTn id="76" presetID="0" presetClass="path" presetSubtype="0" accel="50000" decel="50000" fill="hold" grpId="0" nodeType="withEffect">
                                  <p:stCondLst>
                                    <p:cond delay="0"/>
                                  </p:stCondLst>
                                  <p:childTnLst>
                                    <p:animMotion origin="layout" path="M 2.22222E-6 -3.7037E-6 L -0.35469 0.14977 " pathEditMode="relative" rAng="0" ptsTypes="AA">
                                      <p:cBhvr>
                                        <p:cTn id="77" dur="2000" fill="hold"/>
                                        <p:tgtEl>
                                          <p:spTgt spid="18"/>
                                        </p:tgtEl>
                                        <p:attrNameLst>
                                          <p:attrName>ppt_x</p:attrName>
                                          <p:attrName>ppt_y</p:attrName>
                                        </p:attrNameLst>
                                      </p:cBhvr>
                                      <p:rCtr x="-17743" y="7477"/>
                                    </p:animMotion>
                                  </p:childTnLst>
                                </p:cTn>
                              </p:par>
                              <p:par>
                                <p:cTn id="78" presetID="0" presetClass="path" presetSubtype="0" accel="50000" decel="50000" fill="hold" grpId="0" nodeType="withEffect">
                                  <p:stCondLst>
                                    <p:cond delay="0"/>
                                  </p:stCondLst>
                                  <p:childTnLst>
                                    <p:animMotion origin="layout" path="M 3.33333E-6 -1.11111E-6 L 0.52812 0.06736 " pathEditMode="relative" rAng="0" ptsTypes="AA">
                                      <p:cBhvr>
                                        <p:cTn id="79" dur="2000" fill="hold"/>
                                        <p:tgtEl>
                                          <p:spTgt spid="19"/>
                                        </p:tgtEl>
                                        <p:attrNameLst>
                                          <p:attrName>ppt_x</p:attrName>
                                          <p:attrName>ppt_y</p:attrName>
                                        </p:attrNameLst>
                                      </p:cBhvr>
                                      <p:rCtr x="26406" y="3356"/>
                                    </p:animMotion>
                                  </p:childTnLst>
                                </p:cTn>
                              </p:par>
                              <p:par>
                                <p:cTn id="80" presetID="0" presetClass="path" presetSubtype="0" accel="50000" decel="50000" fill="hold" grpId="0" nodeType="withEffect">
                                  <p:stCondLst>
                                    <p:cond delay="0"/>
                                  </p:stCondLst>
                                  <p:childTnLst>
                                    <p:animMotion origin="layout" path="M -3.33333E-6 -1.48148E-6 L 0.0724 -0.01458 " pathEditMode="relative" rAng="0" ptsTypes="AA">
                                      <p:cBhvr>
                                        <p:cTn id="81" dur="2000" fill="hold"/>
                                        <p:tgtEl>
                                          <p:spTgt spid="20"/>
                                        </p:tgtEl>
                                        <p:attrNameLst>
                                          <p:attrName>ppt_x</p:attrName>
                                          <p:attrName>ppt_y</p:attrName>
                                        </p:attrNameLst>
                                      </p:cBhvr>
                                      <p:rCtr x="3611" y="-741"/>
                                    </p:animMotion>
                                  </p:childTnLst>
                                </p:cTn>
                              </p:par>
                              <p:par>
                                <p:cTn id="82" presetID="0" presetClass="path" presetSubtype="0" accel="50000" decel="50000" fill="hold" grpId="0" nodeType="withEffect">
                                  <p:stCondLst>
                                    <p:cond delay="0"/>
                                  </p:stCondLst>
                                  <p:childTnLst>
                                    <p:animMotion origin="layout" path="M 5.55556E-7 -1.48148E-6 L -0.64705 0.06759 " pathEditMode="relative" rAng="0" ptsTypes="AA">
                                      <p:cBhvr>
                                        <p:cTn id="83" dur="2000" fill="hold"/>
                                        <p:tgtEl>
                                          <p:spTgt spid="21"/>
                                        </p:tgtEl>
                                        <p:attrNameLst>
                                          <p:attrName>ppt_x</p:attrName>
                                          <p:attrName>ppt_y</p:attrName>
                                        </p:attrNameLst>
                                      </p:cBhvr>
                                      <p:rCtr x="-32361" y="3380"/>
                                    </p:animMotion>
                                  </p:childTnLst>
                                </p:cTn>
                              </p:par>
                              <p:par>
                                <p:cTn id="84" presetID="0" presetClass="path" presetSubtype="0" accel="50000" decel="50000" fill="hold" grpId="0" nodeType="withEffect">
                                  <p:stCondLst>
                                    <p:cond delay="0"/>
                                  </p:stCondLst>
                                  <p:childTnLst>
                                    <p:animMotion origin="layout" path="M 3.05556E-6 2.59259E-6 L 0.19965 -0.01459 " pathEditMode="relative" rAng="0" ptsTypes="AA">
                                      <p:cBhvr>
                                        <p:cTn id="85" dur="2000" fill="hold"/>
                                        <p:tgtEl>
                                          <p:spTgt spid="22"/>
                                        </p:tgtEl>
                                        <p:attrNameLst>
                                          <p:attrName>ppt_x</p:attrName>
                                          <p:attrName>ppt_y</p:attrName>
                                        </p:attrNameLst>
                                      </p:cBhvr>
                                      <p:rCtr x="9983" y="-741"/>
                                    </p:animMotion>
                                  </p:childTnLst>
                                </p:cTn>
                              </p:par>
                              <p:par>
                                <p:cTn id="86" presetID="10" presetClass="exit" presetSubtype="0" fill="hold" grpId="1" nodeType="withEffect">
                                  <p:stCondLst>
                                    <p:cond delay="0"/>
                                  </p:stCondLst>
                                  <p:childTnLst>
                                    <p:animEffect transition="out" filter="fade">
                                      <p:cBhvr>
                                        <p:cTn id="87" dur="1250"/>
                                        <p:tgtEl>
                                          <p:spTgt spid="3074"/>
                                        </p:tgtEl>
                                      </p:cBhvr>
                                    </p:animEffect>
                                    <p:set>
                                      <p:cBhvr>
                                        <p:cTn id="88" dur="1" fill="hold">
                                          <p:stCondLst>
                                            <p:cond delay="1249"/>
                                          </p:stCondLst>
                                        </p:cTn>
                                        <p:tgtEl>
                                          <p:spTgt spid="3074"/>
                                        </p:tgtEl>
                                        <p:attrNameLst>
                                          <p:attrName>style.visibility</p:attrName>
                                        </p:attrNameLst>
                                      </p:cBhvr>
                                      <p:to>
                                        <p:strVal val="hidden"/>
                                      </p:to>
                                    </p:set>
                                  </p:childTnLst>
                                </p:cTn>
                              </p:par>
                            </p:childTnLst>
                          </p:cTn>
                        </p:par>
                        <p:par>
                          <p:cTn id="89" fill="hold">
                            <p:stCondLst>
                              <p:cond delay="2000"/>
                            </p:stCondLst>
                            <p:childTnLst>
                              <p:par>
                                <p:cTn id="90" presetID="10" presetClass="entr" presetSubtype="0" fill="hold" grpId="0" nodeType="after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fade">
                                      <p:cBhvr>
                                        <p:cTn id="92" dur="250"/>
                                        <p:tgtEl>
                                          <p:spTgt spid="8"/>
                                        </p:tgtEl>
                                      </p:cBhvr>
                                    </p:animEffect>
                                  </p:childTnLst>
                                </p:cTn>
                              </p:par>
                              <p:par>
                                <p:cTn id="93" presetID="10" presetClass="exit" presetSubtype="0" fill="hold" grpId="2" nodeType="withEffect">
                                  <p:stCondLst>
                                    <p:cond delay="10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0" presetClass="exit" presetSubtype="0" fill="hold" grpId="2" nodeType="withEffect">
                                  <p:stCondLst>
                                    <p:cond delay="100"/>
                                  </p:stCondLst>
                                  <p:childTnLst>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par>
                                <p:cTn id="99" presetID="10" presetClass="exit" presetSubtype="0" fill="hold" grpId="2" nodeType="withEffect">
                                  <p:stCondLst>
                                    <p:cond delay="100"/>
                                  </p:stCondLst>
                                  <p:childTnLst>
                                    <p:animEffect transition="out" filter="fade">
                                      <p:cBhvr>
                                        <p:cTn id="100" dur="500"/>
                                        <p:tgtEl>
                                          <p:spTgt spid="11"/>
                                        </p:tgtEl>
                                      </p:cBhvr>
                                    </p:animEffect>
                                    <p:set>
                                      <p:cBhvr>
                                        <p:cTn id="101" dur="1" fill="hold">
                                          <p:stCondLst>
                                            <p:cond delay="499"/>
                                          </p:stCondLst>
                                        </p:cTn>
                                        <p:tgtEl>
                                          <p:spTgt spid="11"/>
                                        </p:tgtEl>
                                        <p:attrNameLst>
                                          <p:attrName>style.visibility</p:attrName>
                                        </p:attrNameLst>
                                      </p:cBhvr>
                                      <p:to>
                                        <p:strVal val="hidden"/>
                                      </p:to>
                                    </p:set>
                                  </p:childTnLst>
                                </p:cTn>
                              </p:par>
                              <p:par>
                                <p:cTn id="102" presetID="10" presetClass="exit" presetSubtype="0" fill="hold" grpId="2" nodeType="withEffect">
                                  <p:stCondLst>
                                    <p:cond delay="100"/>
                                  </p:stCondLst>
                                  <p:childTnLst>
                                    <p:animEffect transition="out" filter="fade">
                                      <p:cBhvr>
                                        <p:cTn id="103" dur="500"/>
                                        <p:tgtEl>
                                          <p:spTgt spid="12"/>
                                        </p:tgtEl>
                                      </p:cBhvr>
                                    </p:animEffect>
                                    <p:set>
                                      <p:cBhvr>
                                        <p:cTn id="104" dur="1" fill="hold">
                                          <p:stCondLst>
                                            <p:cond delay="499"/>
                                          </p:stCondLst>
                                        </p:cTn>
                                        <p:tgtEl>
                                          <p:spTgt spid="12"/>
                                        </p:tgtEl>
                                        <p:attrNameLst>
                                          <p:attrName>style.visibility</p:attrName>
                                        </p:attrNameLst>
                                      </p:cBhvr>
                                      <p:to>
                                        <p:strVal val="hidden"/>
                                      </p:to>
                                    </p:set>
                                  </p:childTnLst>
                                </p:cTn>
                              </p:par>
                              <p:par>
                                <p:cTn id="105" presetID="10" presetClass="exit" presetSubtype="0" fill="hold" grpId="2" nodeType="withEffect">
                                  <p:stCondLst>
                                    <p:cond delay="100"/>
                                  </p:stCondLst>
                                  <p:childTnLst>
                                    <p:animEffect transition="out" filter="fade">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par>
                                <p:cTn id="108" presetID="10" presetClass="exit" presetSubtype="0" fill="hold" grpId="2" nodeType="withEffect">
                                  <p:stCondLst>
                                    <p:cond delay="100"/>
                                  </p:stCondLst>
                                  <p:childTnLst>
                                    <p:animEffect transition="out" filter="fade">
                                      <p:cBhvr>
                                        <p:cTn id="109" dur="500"/>
                                        <p:tgtEl>
                                          <p:spTgt spid="14"/>
                                        </p:tgtEl>
                                      </p:cBhvr>
                                    </p:animEffect>
                                    <p:set>
                                      <p:cBhvr>
                                        <p:cTn id="110" dur="1" fill="hold">
                                          <p:stCondLst>
                                            <p:cond delay="499"/>
                                          </p:stCondLst>
                                        </p:cTn>
                                        <p:tgtEl>
                                          <p:spTgt spid="14"/>
                                        </p:tgtEl>
                                        <p:attrNameLst>
                                          <p:attrName>style.visibility</p:attrName>
                                        </p:attrNameLst>
                                      </p:cBhvr>
                                      <p:to>
                                        <p:strVal val="hidden"/>
                                      </p:to>
                                    </p:set>
                                  </p:childTnLst>
                                </p:cTn>
                              </p:par>
                              <p:par>
                                <p:cTn id="111" presetID="10" presetClass="exit" presetSubtype="0" fill="hold" grpId="2" nodeType="withEffect">
                                  <p:stCondLst>
                                    <p:cond delay="100"/>
                                  </p:stCondLst>
                                  <p:childTnLst>
                                    <p:animEffect transition="out" filter="fade">
                                      <p:cBhvr>
                                        <p:cTn id="112" dur="500"/>
                                        <p:tgtEl>
                                          <p:spTgt spid="15"/>
                                        </p:tgtEl>
                                      </p:cBhvr>
                                    </p:animEffect>
                                    <p:set>
                                      <p:cBhvr>
                                        <p:cTn id="113" dur="1" fill="hold">
                                          <p:stCondLst>
                                            <p:cond delay="499"/>
                                          </p:stCondLst>
                                        </p:cTn>
                                        <p:tgtEl>
                                          <p:spTgt spid="15"/>
                                        </p:tgtEl>
                                        <p:attrNameLst>
                                          <p:attrName>style.visibility</p:attrName>
                                        </p:attrNameLst>
                                      </p:cBhvr>
                                      <p:to>
                                        <p:strVal val="hidden"/>
                                      </p:to>
                                    </p:set>
                                  </p:childTnLst>
                                </p:cTn>
                              </p:par>
                              <p:par>
                                <p:cTn id="114" presetID="10" presetClass="exit" presetSubtype="0" fill="hold" grpId="2" nodeType="withEffect">
                                  <p:stCondLst>
                                    <p:cond delay="100"/>
                                  </p:stCondLst>
                                  <p:childTnLst>
                                    <p:animEffect transition="out" filter="fade">
                                      <p:cBhvr>
                                        <p:cTn id="115" dur="500"/>
                                        <p:tgtEl>
                                          <p:spTgt spid="16"/>
                                        </p:tgtEl>
                                      </p:cBhvr>
                                    </p:animEffect>
                                    <p:set>
                                      <p:cBhvr>
                                        <p:cTn id="116" dur="1" fill="hold">
                                          <p:stCondLst>
                                            <p:cond delay="499"/>
                                          </p:stCondLst>
                                        </p:cTn>
                                        <p:tgtEl>
                                          <p:spTgt spid="16"/>
                                        </p:tgtEl>
                                        <p:attrNameLst>
                                          <p:attrName>style.visibility</p:attrName>
                                        </p:attrNameLst>
                                      </p:cBhvr>
                                      <p:to>
                                        <p:strVal val="hidden"/>
                                      </p:to>
                                    </p:set>
                                  </p:childTnLst>
                                </p:cTn>
                              </p:par>
                              <p:par>
                                <p:cTn id="117" presetID="10" presetClass="exit" presetSubtype="0" fill="hold" grpId="2" nodeType="withEffect">
                                  <p:stCondLst>
                                    <p:cond delay="100"/>
                                  </p:stCondLst>
                                  <p:childTnLst>
                                    <p:animEffect transition="out" filter="fade">
                                      <p:cBhvr>
                                        <p:cTn id="118" dur="500"/>
                                        <p:tgtEl>
                                          <p:spTgt spid="17"/>
                                        </p:tgtEl>
                                      </p:cBhvr>
                                    </p:animEffect>
                                    <p:set>
                                      <p:cBhvr>
                                        <p:cTn id="119" dur="1" fill="hold">
                                          <p:stCondLst>
                                            <p:cond delay="499"/>
                                          </p:stCondLst>
                                        </p:cTn>
                                        <p:tgtEl>
                                          <p:spTgt spid="17"/>
                                        </p:tgtEl>
                                        <p:attrNameLst>
                                          <p:attrName>style.visibility</p:attrName>
                                        </p:attrNameLst>
                                      </p:cBhvr>
                                      <p:to>
                                        <p:strVal val="hidden"/>
                                      </p:to>
                                    </p:set>
                                  </p:childTnLst>
                                </p:cTn>
                              </p:par>
                              <p:par>
                                <p:cTn id="120" presetID="10" presetClass="exit" presetSubtype="0" fill="hold" grpId="2" nodeType="withEffect">
                                  <p:stCondLst>
                                    <p:cond delay="100"/>
                                  </p:stCondLst>
                                  <p:childTnLst>
                                    <p:animEffect transition="out" filter="fade">
                                      <p:cBhvr>
                                        <p:cTn id="121" dur="500"/>
                                        <p:tgtEl>
                                          <p:spTgt spid="18"/>
                                        </p:tgtEl>
                                      </p:cBhvr>
                                    </p:animEffect>
                                    <p:set>
                                      <p:cBhvr>
                                        <p:cTn id="122" dur="1" fill="hold">
                                          <p:stCondLst>
                                            <p:cond delay="499"/>
                                          </p:stCondLst>
                                        </p:cTn>
                                        <p:tgtEl>
                                          <p:spTgt spid="18"/>
                                        </p:tgtEl>
                                        <p:attrNameLst>
                                          <p:attrName>style.visibility</p:attrName>
                                        </p:attrNameLst>
                                      </p:cBhvr>
                                      <p:to>
                                        <p:strVal val="hidden"/>
                                      </p:to>
                                    </p:set>
                                  </p:childTnLst>
                                </p:cTn>
                              </p:par>
                              <p:par>
                                <p:cTn id="123" presetID="10" presetClass="exit" presetSubtype="0" fill="hold" grpId="2" nodeType="withEffect">
                                  <p:stCondLst>
                                    <p:cond delay="100"/>
                                  </p:stCondLst>
                                  <p:childTnLst>
                                    <p:animEffect transition="out" filter="fade">
                                      <p:cBhvr>
                                        <p:cTn id="124" dur="500"/>
                                        <p:tgtEl>
                                          <p:spTgt spid="19"/>
                                        </p:tgtEl>
                                      </p:cBhvr>
                                    </p:animEffect>
                                    <p:set>
                                      <p:cBhvr>
                                        <p:cTn id="125" dur="1" fill="hold">
                                          <p:stCondLst>
                                            <p:cond delay="499"/>
                                          </p:stCondLst>
                                        </p:cTn>
                                        <p:tgtEl>
                                          <p:spTgt spid="19"/>
                                        </p:tgtEl>
                                        <p:attrNameLst>
                                          <p:attrName>style.visibility</p:attrName>
                                        </p:attrNameLst>
                                      </p:cBhvr>
                                      <p:to>
                                        <p:strVal val="hidden"/>
                                      </p:to>
                                    </p:set>
                                  </p:childTnLst>
                                </p:cTn>
                              </p:par>
                              <p:par>
                                <p:cTn id="126" presetID="10" presetClass="exit" presetSubtype="0" fill="hold" grpId="2" nodeType="withEffect">
                                  <p:stCondLst>
                                    <p:cond delay="100"/>
                                  </p:stCondLst>
                                  <p:childTnLst>
                                    <p:animEffect transition="out" filter="fade">
                                      <p:cBhvr>
                                        <p:cTn id="127" dur="500"/>
                                        <p:tgtEl>
                                          <p:spTgt spid="20"/>
                                        </p:tgtEl>
                                      </p:cBhvr>
                                    </p:animEffect>
                                    <p:set>
                                      <p:cBhvr>
                                        <p:cTn id="128" dur="1" fill="hold">
                                          <p:stCondLst>
                                            <p:cond delay="499"/>
                                          </p:stCondLst>
                                        </p:cTn>
                                        <p:tgtEl>
                                          <p:spTgt spid="20"/>
                                        </p:tgtEl>
                                        <p:attrNameLst>
                                          <p:attrName>style.visibility</p:attrName>
                                        </p:attrNameLst>
                                      </p:cBhvr>
                                      <p:to>
                                        <p:strVal val="hidden"/>
                                      </p:to>
                                    </p:set>
                                  </p:childTnLst>
                                </p:cTn>
                              </p:par>
                              <p:par>
                                <p:cTn id="129" presetID="10" presetClass="exit" presetSubtype="0" fill="hold" grpId="2" nodeType="withEffect">
                                  <p:stCondLst>
                                    <p:cond delay="100"/>
                                  </p:stCondLst>
                                  <p:childTnLst>
                                    <p:animEffect transition="out" filter="fade">
                                      <p:cBhvr>
                                        <p:cTn id="130" dur="500"/>
                                        <p:tgtEl>
                                          <p:spTgt spid="21"/>
                                        </p:tgtEl>
                                      </p:cBhvr>
                                    </p:animEffect>
                                    <p:set>
                                      <p:cBhvr>
                                        <p:cTn id="131" dur="1" fill="hold">
                                          <p:stCondLst>
                                            <p:cond delay="499"/>
                                          </p:stCondLst>
                                        </p:cTn>
                                        <p:tgtEl>
                                          <p:spTgt spid="21"/>
                                        </p:tgtEl>
                                        <p:attrNameLst>
                                          <p:attrName>style.visibility</p:attrName>
                                        </p:attrNameLst>
                                      </p:cBhvr>
                                      <p:to>
                                        <p:strVal val="hidden"/>
                                      </p:to>
                                    </p:set>
                                  </p:childTnLst>
                                </p:cTn>
                              </p:par>
                              <p:par>
                                <p:cTn id="132" presetID="10" presetClass="exit" presetSubtype="0" fill="hold" grpId="2" nodeType="withEffect">
                                  <p:stCondLst>
                                    <p:cond delay="100"/>
                                  </p:stCondLst>
                                  <p:childTnLst>
                                    <p:animEffect transition="out" filter="fade">
                                      <p:cBhvr>
                                        <p:cTn id="133" dur="500"/>
                                        <p:tgtEl>
                                          <p:spTgt spid="22"/>
                                        </p:tgtEl>
                                      </p:cBhvr>
                                    </p:animEffect>
                                    <p:set>
                                      <p:cBhvr>
                                        <p:cTn id="134" dur="1" fill="hold">
                                          <p:stCondLst>
                                            <p:cond delay="499"/>
                                          </p:stCondLst>
                                        </p:cTn>
                                        <p:tgtEl>
                                          <p:spTgt spid="22"/>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6" presetClass="emph" presetSubtype="0" fill="hold" grpId="3" nodeType="clickEffect">
                                  <p:stCondLst>
                                    <p:cond delay="0"/>
                                  </p:stCondLst>
                                  <p:childTnLst>
                                    <p:animScale>
                                      <p:cBhvr>
                                        <p:cTn id="138" dur="1500" fill="hold"/>
                                        <p:tgtEl>
                                          <p:spTgt spid="4"/>
                                        </p:tgtEl>
                                      </p:cBhvr>
                                      <p:by x="120000" y="120000"/>
                                    </p:animScale>
                                  </p:childTnLst>
                                </p:cTn>
                              </p:par>
                              <p:par>
                                <p:cTn id="139" presetID="0" presetClass="path" presetSubtype="0" accel="50000" decel="50000" fill="hold" grpId="0" nodeType="withEffect">
                                  <p:stCondLst>
                                    <p:cond delay="100"/>
                                  </p:stCondLst>
                                  <p:childTnLst>
                                    <p:animMotion origin="layout" path="M -4.72222E-6 4.81481E-6 L -0.03576 0.18032 " pathEditMode="relative" rAng="0" ptsTypes="AA">
                                      <p:cBhvr>
                                        <p:cTn id="140" dur="1500" fill="hold"/>
                                        <p:tgtEl>
                                          <p:spTgt spid="4"/>
                                        </p:tgtEl>
                                        <p:attrNameLst>
                                          <p:attrName>ppt_x</p:attrName>
                                          <p:attrName>ppt_y</p:attrName>
                                        </p:attrNameLst>
                                      </p:cBhvr>
                                      <p:rCtr x="-1788" y="9005"/>
                                    </p:animMotion>
                                  </p:childTnLst>
                                </p:cTn>
                              </p:par>
                              <p:par>
                                <p:cTn id="141" presetID="23" presetClass="exit" presetSubtype="32" fill="hold" grpId="1" nodeType="withEffect">
                                  <p:stCondLst>
                                    <p:cond delay="0"/>
                                  </p:stCondLst>
                                  <p:childTnLst>
                                    <p:anim calcmode="lin" valueType="num">
                                      <p:cBhvr>
                                        <p:cTn id="142" dur="1250"/>
                                        <p:tgtEl>
                                          <p:spTgt spid="8"/>
                                        </p:tgtEl>
                                        <p:attrNameLst>
                                          <p:attrName>ppt_w</p:attrName>
                                        </p:attrNameLst>
                                      </p:cBhvr>
                                      <p:tavLst>
                                        <p:tav tm="0">
                                          <p:val>
                                            <p:strVal val="ppt_w"/>
                                          </p:val>
                                        </p:tav>
                                        <p:tav tm="100000">
                                          <p:val>
                                            <p:fltVal val="0"/>
                                          </p:val>
                                        </p:tav>
                                      </p:tavLst>
                                    </p:anim>
                                    <p:anim calcmode="lin" valueType="num">
                                      <p:cBhvr>
                                        <p:cTn id="143" dur="1250"/>
                                        <p:tgtEl>
                                          <p:spTgt spid="8"/>
                                        </p:tgtEl>
                                        <p:attrNameLst>
                                          <p:attrName>ppt_h</p:attrName>
                                        </p:attrNameLst>
                                      </p:cBhvr>
                                      <p:tavLst>
                                        <p:tav tm="0">
                                          <p:val>
                                            <p:strVal val="ppt_h"/>
                                          </p:val>
                                        </p:tav>
                                        <p:tav tm="100000">
                                          <p:val>
                                            <p:fltVal val="0"/>
                                          </p:val>
                                        </p:tav>
                                      </p:tavLst>
                                    </p:anim>
                                    <p:set>
                                      <p:cBhvr>
                                        <p:cTn id="144" dur="1" fill="hold">
                                          <p:stCondLst>
                                            <p:cond delay="1249"/>
                                          </p:stCondLst>
                                        </p:cTn>
                                        <p:tgtEl>
                                          <p:spTgt spid="8"/>
                                        </p:tgtEl>
                                        <p:attrNameLst>
                                          <p:attrName>style.visibility</p:attrName>
                                        </p:attrNameLst>
                                      </p:cBhvr>
                                      <p:to>
                                        <p:strVal val="hidden"/>
                                      </p:to>
                                    </p:set>
                                  </p:childTnLst>
                                </p:cTn>
                              </p:par>
                              <p:par>
                                <p:cTn id="145" presetID="42" presetClass="path" presetSubtype="0" accel="50000" decel="50000" fill="hold" grpId="2" nodeType="withEffect">
                                  <p:stCondLst>
                                    <p:cond delay="0"/>
                                  </p:stCondLst>
                                  <p:childTnLst>
                                    <p:animMotion origin="layout" path="M 0 -1.11111E-6 L 0.22101 0.10718 " pathEditMode="relative" rAng="0" ptsTypes="AA">
                                      <p:cBhvr>
                                        <p:cTn id="146" dur="1250" fill="hold"/>
                                        <p:tgtEl>
                                          <p:spTgt spid="8"/>
                                        </p:tgtEl>
                                        <p:attrNameLst>
                                          <p:attrName>ppt_x</p:attrName>
                                          <p:attrName>ppt_y</p:attrName>
                                        </p:attrNameLst>
                                      </p:cBhvr>
                                      <p:rCtr x="11042"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4" grpId="3"/>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15A77F-309C-41E6-BBDF-41E29C480D60}"/>
              </a:ext>
            </a:extLst>
          </p:cNvPr>
          <p:cNvPicPr>
            <a:picLocks noChangeAspect="1"/>
          </p:cNvPicPr>
          <p:nvPr/>
        </p:nvPicPr>
        <p:blipFill rotWithShape="1">
          <a:blip r:embed="rId3">
            <a:extLst>
              <a:ext uri="{28A0092B-C50C-407E-A947-70E740481C1C}">
                <a14:useLocalDpi xmlns:a14="http://schemas.microsoft.com/office/drawing/2010/main" val="0"/>
              </a:ext>
            </a:extLst>
          </a:blip>
          <a:srcRect l="33333"/>
          <a:stretch/>
        </p:blipFill>
        <p:spPr>
          <a:xfrm>
            <a:off x="0" y="0"/>
            <a:ext cx="9144000" cy="6858000"/>
          </a:xfrm>
          <a:prstGeom prst="rect">
            <a:avLst/>
          </a:prstGeom>
        </p:spPr>
      </p:pic>
      <p:sp>
        <p:nvSpPr>
          <p:cNvPr id="7" name="Title 1">
            <a:extLst>
              <a:ext uri="{FF2B5EF4-FFF2-40B4-BE49-F238E27FC236}">
                <a16:creationId xmlns:a16="http://schemas.microsoft.com/office/drawing/2014/main" id="{EB9D5C3A-6518-4810-A38F-9E53C37F13A4}"/>
              </a:ext>
            </a:extLst>
          </p:cNvPr>
          <p:cNvSpPr txBox="1">
            <a:spLocks/>
          </p:cNvSpPr>
          <p:nvPr/>
        </p:nvSpPr>
        <p:spPr>
          <a:xfrm>
            <a:off x="5082552" y="2309879"/>
            <a:ext cx="348342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believed God</a:t>
            </a:r>
          </a:p>
        </p:txBody>
      </p:sp>
      <p:sp>
        <p:nvSpPr>
          <p:cNvPr id="3074" name="Rectangle 2"/>
          <p:cNvSpPr>
            <a:spLocks noGrp="1" noChangeArrowheads="1"/>
          </p:cNvSpPr>
          <p:nvPr>
            <p:ph type="title"/>
          </p:nvPr>
        </p:nvSpPr>
        <p:spPr>
          <a:xfrm>
            <a:off x="457200" y="2134758"/>
            <a:ext cx="8229600" cy="258848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just as Abraham "believed God, and it was accounted to him for righteousness."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3:6 </a:t>
            </a:r>
          </a:p>
        </p:txBody>
      </p:sp>
      <p:sp>
        <p:nvSpPr>
          <p:cNvPr id="4" name="Rectangle 2">
            <a:extLst>
              <a:ext uri="{FF2B5EF4-FFF2-40B4-BE49-F238E27FC236}">
                <a16:creationId xmlns:a16="http://schemas.microsoft.com/office/drawing/2014/main" id="{C202977D-EFBE-4AFB-9BB0-DB9B5BE6B20B}"/>
              </a:ext>
            </a:extLst>
          </p:cNvPr>
          <p:cNvSpPr txBox="1">
            <a:spLocks noChangeArrowheads="1"/>
          </p:cNvSpPr>
          <p:nvPr/>
        </p:nvSpPr>
        <p:spPr bwMode="auto">
          <a:xfrm>
            <a:off x="929640" y="4479164"/>
            <a:ext cx="7284720" cy="73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believed God = righteousness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752595F5-B02E-4BA8-B600-916CBE509F9F}"/>
              </a:ext>
            </a:extLst>
          </p:cNvPr>
          <p:cNvSpPr txBox="1">
            <a:spLocks noChangeArrowheads="1"/>
          </p:cNvSpPr>
          <p:nvPr/>
        </p:nvSpPr>
        <p:spPr bwMode="auto">
          <a:xfrm>
            <a:off x="5197952" y="2381166"/>
            <a:ext cx="326215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believed 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6C915D79-7825-4118-B749-864BE0C15364}"/>
              </a:ext>
            </a:extLst>
          </p:cNvPr>
          <p:cNvSpPr txBox="1">
            <a:spLocks noChangeArrowheads="1"/>
          </p:cNvSpPr>
          <p:nvPr/>
        </p:nvSpPr>
        <p:spPr bwMode="auto">
          <a:xfrm>
            <a:off x="1195546" y="3730238"/>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Heart 8">
            <a:extLst>
              <a:ext uri="{FF2B5EF4-FFF2-40B4-BE49-F238E27FC236}">
                <a16:creationId xmlns:a16="http://schemas.microsoft.com/office/drawing/2014/main" id="{D10C5559-5FB9-468A-95D0-BE3092ECC0FC}"/>
              </a:ext>
            </a:extLst>
          </p:cNvPr>
          <p:cNvSpPr/>
          <p:nvPr/>
        </p:nvSpPr>
        <p:spPr bwMode="auto">
          <a:xfrm>
            <a:off x="4349523" y="4844345"/>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8" name="Rectangle 2" hidden="1">
            <a:extLst>
              <a:ext uri="{FF2B5EF4-FFF2-40B4-BE49-F238E27FC236}">
                <a16:creationId xmlns:a16="http://schemas.microsoft.com/office/drawing/2014/main" id="{7D0F6443-BE34-4321-951C-6A9C132FF9D1}"/>
              </a:ext>
            </a:extLst>
          </p:cNvPr>
          <p:cNvSpPr txBox="1">
            <a:spLocks noChangeArrowheads="1"/>
          </p:cNvSpPr>
          <p:nvPr/>
        </p:nvSpPr>
        <p:spPr bwMode="auto">
          <a:xfrm>
            <a:off x="1087370" y="3987686"/>
            <a:ext cx="326215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righteousness</a:t>
            </a:r>
            <a:endParaRPr lang="en-US" altLang="en-US" sz="41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92261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6"/>
                                        </p:tgtEl>
                                      </p:cBhvr>
                                    </p:animEffect>
                                    <p:set>
                                      <p:cBhvr>
                                        <p:cTn id="12" dur="1" fill="hold">
                                          <p:stCondLst>
                                            <p:cond delay="24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18" presetClass="emph" presetSubtype="0" fill="hold" grpId="1" nodeType="withEffect">
                                  <p:stCondLst>
                                    <p:cond delay="0"/>
                                  </p:stCondLst>
                                  <p:childTnLst>
                                    <p:set>
                                      <p:cBhvr override="childStyle">
                                        <p:cTn id="19" dur="500" fill="hold"/>
                                        <p:tgtEl>
                                          <p:spTgt spid="7"/>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par>
                                <p:cTn id="28" presetID="0" presetClass="path" presetSubtype="0" accel="50000" decel="50000" fill="hold" grpId="0" nodeType="withEffect">
                                  <p:stCondLst>
                                    <p:cond delay="0"/>
                                  </p:stCondLst>
                                  <p:childTnLst>
                                    <p:animMotion origin="layout" path="M -1.38889E-6 -0.00092 C -0.00451 -0.01551 -0.0059 -0.02801 -0.02048 -0.04444 C -0.03455 -0.06065 -0.05903 -0.08518 -0.08698 -0.0993 C -0.11476 -0.11319 -0.15139 -0.12731 -0.18698 -0.1287 C -0.22239 -0.12963 -0.26423 -0.12639 -0.29948 -0.10579 C -0.33472 -0.08518 -0.37396 -0.05046 -0.39792 -0.00602 C -0.42205 0.03866 -0.43455 0.10903 -0.44427 0.16088 C -0.45382 0.21343 -0.45226 0.27315 -0.45243 0.30417 " pathEditMode="relative" rAng="0" ptsTypes="AAAAAAAA">
                                      <p:cBhvr>
                                        <p:cTn id="29" dur="2000" fill="hold"/>
                                        <p:tgtEl>
                                          <p:spTgt spid="5"/>
                                        </p:tgtEl>
                                        <p:attrNameLst>
                                          <p:attrName>ppt_x</p:attrName>
                                          <p:attrName>ppt_y</p:attrName>
                                        </p:attrNameLst>
                                      </p:cBhvr>
                                      <p:rCtr x="-22622" y="8866"/>
                                    </p:animMotion>
                                  </p:childTnLst>
                                </p:cTn>
                              </p:par>
                              <p:par>
                                <p:cTn id="30" presetID="42" presetClass="path" presetSubtype="0" accel="50000" decel="50000" fill="hold" grpId="2" nodeType="withEffect">
                                  <p:stCondLst>
                                    <p:cond delay="0"/>
                                  </p:stCondLst>
                                  <p:childTnLst>
                                    <p:animMotion origin="layout" path="M 2.5E-6 -1.11111E-6 L 0.37361 0.10648 " pathEditMode="relative" rAng="0" ptsTypes="AA">
                                      <p:cBhvr>
                                        <p:cTn id="31" dur="2000" fill="hold"/>
                                        <p:tgtEl>
                                          <p:spTgt spid="6"/>
                                        </p:tgtEl>
                                        <p:attrNameLst>
                                          <p:attrName>ppt_x</p:attrName>
                                          <p:attrName>ppt_y</p:attrName>
                                        </p:attrNameLst>
                                      </p:cBhvr>
                                      <p:rCtr x="18681" y="5324"/>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250"/>
                                        <p:tgtEl>
                                          <p:spTgt spid="7"/>
                                        </p:tgtEl>
                                      </p:cBhvr>
                                    </p:animEffect>
                                    <p:set>
                                      <p:cBhvr>
                                        <p:cTn id="37" dur="1" fill="hold">
                                          <p:stCondLst>
                                            <p:cond delay="249"/>
                                          </p:stCondLst>
                                        </p:cTn>
                                        <p:tgtEl>
                                          <p:spTgt spid="7"/>
                                        </p:tgtEl>
                                        <p:attrNameLst>
                                          <p:attrName>style.visibility</p:attrName>
                                        </p:attrNameLst>
                                      </p:cBhvr>
                                      <p:to>
                                        <p:strVal val="hidden"/>
                                      </p:to>
                                    </p:se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50"/>
                                        <p:tgtEl>
                                          <p:spTgt spid="4"/>
                                        </p:tgtEl>
                                      </p:cBhvr>
                                    </p:animEffect>
                                  </p:childTnLst>
                                </p:cTn>
                              </p:par>
                              <p:par>
                                <p:cTn id="42" presetID="10" presetClass="exit" presetSubtype="0" fill="hold" grpId="4"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5"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250"/>
                                        <p:tgtEl>
                                          <p:spTgt spid="6"/>
                                        </p:tgtEl>
                                      </p:cBhvr>
                                    </p:animEffect>
                                  </p:childTnLst>
                                </p:cTn>
                              </p:par>
                              <p:par>
                                <p:cTn id="53" presetID="42" presetClass="path" presetSubtype="0" accel="50000" decel="50000" fill="hold" grpId="6" nodeType="withEffect">
                                  <p:stCondLst>
                                    <p:cond delay="250"/>
                                  </p:stCondLst>
                                  <p:childTnLst>
                                    <p:animMotion origin="layout" path="M 0.37361 0.10648 L -0.02604 0.03704 " pathEditMode="relative" rAng="0" ptsTypes="AA">
                                      <p:cBhvr>
                                        <p:cTn id="54" dur="2000" fill="hold"/>
                                        <p:tgtEl>
                                          <p:spTgt spid="6"/>
                                        </p:tgtEl>
                                        <p:attrNameLst>
                                          <p:attrName>ppt_x</p:attrName>
                                          <p:attrName>ppt_y</p:attrName>
                                        </p:attrNameLst>
                                      </p:cBhvr>
                                      <p:rCtr x="-19983" y="-3472"/>
                                    </p:animMotion>
                                  </p:childTnLst>
                                </p:cTn>
                              </p:par>
                              <p:par>
                                <p:cTn id="55" presetID="6" presetClass="emph" presetSubtype="0" fill="hold" grpId="3" nodeType="withEffect">
                                  <p:stCondLst>
                                    <p:cond delay="250"/>
                                  </p:stCondLst>
                                  <p:childTnLst>
                                    <p:animScale>
                                      <p:cBhvr>
                                        <p:cTn id="56" dur="2000" fill="hold"/>
                                        <p:tgtEl>
                                          <p:spTgt spid="6"/>
                                        </p:tgtEl>
                                      </p:cBhvr>
                                      <p:by x="93200" y="93200"/>
                                    </p:animScale>
                                  </p:childTnLst>
                                </p:cTn>
                              </p:par>
                              <p:par>
                                <p:cTn id="57" presetID="10" presetClass="exit" presetSubtype="0" fill="hold" grpId="1" nodeType="withEffect">
                                  <p:stCondLst>
                                    <p:cond delay="0"/>
                                  </p:stCondLst>
                                  <p:childTnLst>
                                    <p:animEffect transition="out" filter="fade">
                                      <p:cBhvr>
                                        <p:cTn id="58" dur="1250"/>
                                        <p:tgtEl>
                                          <p:spTgt spid="4"/>
                                        </p:tgtEl>
                                      </p:cBhvr>
                                    </p:animEffect>
                                    <p:set>
                                      <p:cBhvr>
                                        <p:cTn id="59" dur="1" fill="hold">
                                          <p:stCondLst>
                                            <p:cond delay="1249"/>
                                          </p:stCondLst>
                                        </p:cTn>
                                        <p:tgtEl>
                                          <p:spTgt spid="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3" presetClass="entr" presetSubtype="16"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childTnLst>
                                </p:cTn>
                              </p:par>
                              <p:par>
                                <p:cTn id="66" presetID="23" presetClass="exit" presetSubtype="16" fill="hold" grpId="1" nodeType="withEffect">
                                  <p:stCondLst>
                                    <p:cond delay="250"/>
                                  </p:stCondLst>
                                  <p:childTnLst>
                                    <p:anim calcmode="lin" valueType="num">
                                      <p:cBhvr>
                                        <p:cTn id="67" dur="500"/>
                                        <p:tgtEl>
                                          <p:spTgt spid="9"/>
                                        </p:tgtEl>
                                        <p:attrNameLst>
                                          <p:attrName>ppt_w</p:attrName>
                                        </p:attrNameLst>
                                      </p:cBhvr>
                                      <p:tavLst>
                                        <p:tav tm="0">
                                          <p:val>
                                            <p:strVal val="ppt_w"/>
                                          </p:val>
                                        </p:tav>
                                        <p:tav tm="100000">
                                          <p:val>
                                            <p:strVal val="4*ppt_w"/>
                                          </p:val>
                                        </p:tav>
                                      </p:tavLst>
                                    </p:anim>
                                    <p:anim calcmode="lin" valueType="num">
                                      <p:cBhvr>
                                        <p:cTn id="68" dur="500"/>
                                        <p:tgtEl>
                                          <p:spTgt spid="9"/>
                                        </p:tgtEl>
                                        <p:attrNameLst>
                                          <p:attrName>ppt_h</p:attrName>
                                        </p:attrNameLst>
                                      </p:cBhvr>
                                      <p:tavLst>
                                        <p:tav tm="0">
                                          <p:val>
                                            <p:strVal val="ppt_h"/>
                                          </p:val>
                                        </p:tav>
                                        <p:tav tm="100000">
                                          <p:val>
                                            <p:strVal val="4*ppt_h"/>
                                          </p:val>
                                        </p:tav>
                                      </p:tavLst>
                                    </p:anim>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grpId="2" nodeType="withEffect">
                                  <p:stCondLst>
                                    <p:cond delay="250"/>
                                  </p:stCondLst>
                                  <p:childTnLst>
                                    <p:animEffect transition="out" filter="fade">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4" grpId="1"/>
      <p:bldP spid="5" grpId="0"/>
      <p:bldP spid="5" grpId="1"/>
      <p:bldP spid="5" grpId="2"/>
      <p:bldP spid="6" grpId="0"/>
      <p:bldP spid="6" grpId="1"/>
      <p:bldP spid="6" grpId="2"/>
      <p:bldP spid="6" grpId="3"/>
      <p:bldP spid="6" grpId="4"/>
      <p:bldP spid="6" grpId="5"/>
      <p:bldP spid="6" grpId="6"/>
      <p:bldP spid="9" grpId="0" animBg="1"/>
      <p:bldP spid="9" grpId="1" animBg="1"/>
      <p:bldP spid="9"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4B007D-60F2-4A9B-88A1-8E83B7026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4171" cy="6858000"/>
          </a:xfrm>
          <a:prstGeom prst="rect">
            <a:avLst/>
          </a:prstGeom>
        </p:spPr>
      </p:pic>
      <p:sp>
        <p:nvSpPr>
          <p:cNvPr id="29" name="Title 1">
            <a:extLst>
              <a:ext uri="{FF2B5EF4-FFF2-40B4-BE49-F238E27FC236}">
                <a16:creationId xmlns:a16="http://schemas.microsoft.com/office/drawing/2014/main" id="{66124700-127F-4A00-A609-37501C23579C}"/>
              </a:ext>
            </a:extLst>
          </p:cNvPr>
          <p:cNvSpPr txBox="1">
            <a:spLocks/>
          </p:cNvSpPr>
          <p:nvPr/>
        </p:nvSpPr>
        <p:spPr>
          <a:xfrm>
            <a:off x="749274" y="2027863"/>
            <a:ext cx="73152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Ignorant of God's righteousness</a:t>
            </a:r>
          </a:p>
        </p:txBody>
      </p:sp>
      <p:sp>
        <p:nvSpPr>
          <p:cNvPr id="31" name="Title 1">
            <a:extLst>
              <a:ext uri="{FF2B5EF4-FFF2-40B4-BE49-F238E27FC236}">
                <a16:creationId xmlns:a16="http://schemas.microsoft.com/office/drawing/2014/main" id="{41959AB6-8935-4796-A6F4-A0BA8792B338}"/>
              </a:ext>
            </a:extLst>
          </p:cNvPr>
          <p:cNvSpPr txBox="1">
            <a:spLocks/>
          </p:cNvSpPr>
          <p:nvPr/>
        </p:nvSpPr>
        <p:spPr>
          <a:xfrm>
            <a:off x="5540071" y="5521569"/>
            <a:ext cx="1992923" cy="63304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believes</a:t>
            </a:r>
          </a:p>
        </p:txBody>
      </p:sp>
      <p:sp>
        <p:nvSpPr>
          <p:cNvPr id="3074" name="Rectangle 2"/>
          <p:cNvSpPr>
            <a:spLocks noGrp="1" noChangeArrowheads="1"/>
          </p:cNvSpPr>
          <p:nvPr>
            <p:ph type="title"/>
          </p:nvPr>
        </p:nvSpPr>
        <p:spPr>
          <a:xfrm>
            <a:off x="269823" y="274638"/>
            <a:ext cx="8416977" cy="6278562"/>
          </a:xfrm>
        </p:spPr>
        <p:txBody>
          <a:bodyPr>
            <a:scene3d>
              <a:camera prst="orthographicFront"/>
              <a:lightRig rig="flat" dir="t"/>
            </a:scene3d>
            <a:sp3d extrusionH="57150" prstMaterial="plastic">
              <a:bevelT w="38100" h="38100"/>
            </a:sp3d>
          </a:bodyPr>
          <a:lstStyle/>
          <a:p>
            <a:pPr eaLnBrk="1" hangingPunct="1"/>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 bear them witness that they have a zeal for God, but not according to knowledge. For they being ignorant of God's righteousness,    and seeking to establish their own righteousness, have not submitted to the righteousness of God. For Christ is the end of the law for righteousness to everyone who believes.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10:2-4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F5EC4993-2FD3-40C8-B400-AF6286223C81}"/>
              </a:ext>
            </a:extLst>
          </p:cNvPr>
          <p:cNvSpPr txBox="1">
            <a:spLocks noChangeArrowheads="1"/>
          </p:cNvSpPr>
          <p:nvPr/>
        </p:nvSpPr>
        <p:spPr bwMode="auto">
          <a:xfrm>
            <a:off x="221997" y="2258106"/>
            <a:ext cx="8700006" cy="3987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120" b="1" dirty="0">
                <a:ln w="17780" cmpd="sng">
                  <a:solidFill>
                    <a:srgbClr val="FFFFFF"/>
                  </a:solidFill>
                  <a:prstDash val="solid"/>
                  <a:miter lim="800000"/>
                </a:ln>
                <a:solidFill>
                  <a:srgbClr val="FF0000"/>
                </a:solidFill>
                <a:effectLst>
                  <a:glow rad="63500">
                    <a:srgbClr val="FF0000"/>
                  </a:glow>
                  <a:outerShdw blurRad="38100" dist="38100" dir="2700000" algn="tl">
                    <a:srgbClr val="000000">
                      <a:alpha val="43137"/>
                    </a:srgbClr>
                  </a:outerShdw>
                </a:effectLst>
                <a:latin typeface="Calibri" panose="020F0502020204030204" pitchFamily="34" charset="0"/>
              </a:rPr>
              <a:t>◦</a:t>
            </a:r>
            <a:r>
              <a:rPr lang="en-US" altLang="en-US" sz="4120" b="1" dirty="0">
                <a:ln w="17780" cmpd="sng">
                  <a:solidFill>
                    <a:srgbClr val="FFFFFF"/>
                  </a:solidFill>
                  <a:prstDash val="solid"/>
                  <a:miter lim="800000"/>
                </a:ln>
                <a:solidFill>
                  <a:srgbClr val="0066FF"/>
                </a:solidFill>
                <a:effectLst>
                  <a:glow rad="101600">
                    <a:schemeClr val="tx1"/>
                  </a:glow>
                  <a:outerShdw blurRad="38100" dist="38100" dir="2700000" algn="tl">
                    <a:srgbClr val="000000">
                      <a:alpha val="43137"/>
                    </a:srgbClr>
                  </a:outerShdw>
                </a:effectLst>
                <a:latin typeface="Calibri" panose="020F0502020204030204" pitchFamily="34" charset="0"/>
              </a:rPr>
              <a:t> God zeal not according to knowledge</a:t>
            </a:r>
          </a:p>
          <a:p>
            <a:pPr algn="l" eaLnBrk="1" hangingPunct="1"/>
            <a:r>
              <a:rPr lang="en-US" altLang="en-US" sz="4120" b="1" dirty="0">
                <a:ln w="17780" cmpd="sng">
                  <a:solidFill>
                    <a:srgbClr val="FFFFFF"/>
                  </a:solidFill>
                  <a:prstDash val="solid"/>
                  <a:miter lim="800000"/>
                </a:ln>
                <a:solidFill>
                  <a:srgbClr val="FF0000"/>
                </a:solidFill>
                <a:effectLst>
                  <a:glow rad="63500">
                    <a:srgbClr val="FF0000"/>
                  </a:glow>
                  <a:outerShdw blurRad="38100" dist="38100" dir="2700000" algn="tl">
                    <a:srgbClr val="000000">
                      <a:alpha val="43137"/>
                    </a:srgbClr>
                  </a:outerShdw>
                </a:effectLst>
                <a:latin typeface="Calibri" panose="020F0502020204030204" pitchFamily="34" charset="0"/>
              </a:rPr>
              <a:t>◦</a:t>
            </a:r>
            <a:r>
              <a:rPr lang="en-US" altLang="en-US" sz="4120" b="1" dirty="0">
                <a:ln w="17780" cmpd="sng">
                  <a:solidFill>
                    <a:srgbClr val="FFFFFF"/>
                  </a:solidFill>
                  <a:prstDash val="solid"/>
                  <a:miter lim="800000"/>
                </a:ln>
                <a:solidFill>
                  <a:srgbClr val="0066FF"/>
                </a:solidFill>
                <a:effectLst>
                  <a:glow rad="101600">
                    <a:schemeClr val="tx1"/>
                  </a:glow>
                  <a:outerShdw blurRad="38100" dist="38100" dir="2700000" algn="tl">
                    <a:srgbClr val="000000">
                      <a:alpha val="43137"/>
                    </a:srgbClr>
                  </a:outerShdw>
                </a:effectLst>
                <a:latin typeface="Calibri" panose="020F0502020204030204" pitchFamily="34" charset="0"/>
              </a:rPr>
              <a:t> ignorant of God's righteousness</a:t>
            </a:r>
          </a:p>
          <a:p>
            <a:pPr algn="l" eaLnBrk="1" hangingPunct="1"/>
            <a:r>
              <a:rPr lang="en-US" altLang="en-US" sz="4120" b="1" dirty="0">
                <a:ln w="17780" cmpd="sng">
                  <a:solidFill>
                    <a:srgbClr val="FFFFFF"/>
                  </a:solidFill>
                  <a:prstDash val="solid"/>
                  <a:miter lim="800000"/>
                </a:ln>
                <a:solidFill>
                  <a:srgbClr val="FF0000"/>
                </a:solidFill>
                <a:effectLst>
                  <a:glow rad="63500">
                    <a:srgbClr val="FF0000"/>
                  </a:glow>
                  <a:outerShdw blurRad="38100" dist="38100" dir="2700000" algn="tl">
                    <a:srgbClr val="000000">
                      <a:alpha val="43137"/>
                    </a:srgbClr>
                  </a:outerShdw>
                </a:effectLst>
                <a:latin typeface="Calibri" panose="020F0502020204030204" pitchFamily="34" charset="0"/>
              </a:rPr>
              <a:t>◦</a:t>
            </a:r>
            <a:r>
              <a:rPr lang="en-US" altLang="en-US" sz="4120" b="1" dirty="0">
                <a:ln w="17780" cmpd="sng">
                  <a:solidFill>
                    <a:srgbClr val="FFFFFF"/>
                  </a:solidFill>
                  <a:prstDash val="solid"/>
                  <a:miter lim="800000"/>
                </a:ln>
                <a:solidFill>
                  <a:srgbClr val="0066FF"/>
                </a:solidFill>
                <a:effectLst>
                  <a:glow rad="63500">
                    <a:srgbClr val="0070C0"/>
                  </a:glow>
                  <a:outerShdw blurRad="38100" dist="38100" dir="2700000" algn="tl">
                    <a:srgbClr val="000000">
                      <a:alpha val="43137"/>
                    </a:srgbClr>
                  </a:outerShdw>
                </a:effectLst>
                <a:latin typeface="Calibri" panose="020F0502020204030204" pitchFamily="34" charset="0"/>
              </a:rPr>
              <a:t> </a:t>
            </a:r>
            <a:r>
              <a:rPr lang="en-US" altLang="en-US" sz="4120" b="1" dirty="0">
                <a:ln w="17780" cmpd="sng">
                  <a:solidFill>
                    <a:srgbClr val="FFFFFF"/>
                  </a:solidFill>
                  <a:prstDash val="solid"/>
                  <a:miter lim="800000"/>
                </a:ln>
                <a:solidFill>
                  <a:srgbClr val="0066FF"/>
                </a:solidFill>
                <a:effectLst>
                  <a:glow rad="101600">
                    <a:schemeClr val="tx1"/>
                  </a:glow>
                  <a:outerShdw blurRad="38100" dist="38100" dir="2700000" algn="tl">
                    <a:srgbClr val="000000">
                      <a:alpha val="43137"/>
                    </a:srgbClr>
                  </a:outerShdw>
                </a:effectLst>
                <a:latin typeface="Calibri" panose="020F0502020204030204" pitchFamily="34" charset="0"/>
              </a:rPr>
              <a:t>seeking their own righteousness</a:t>
            </a:r>
          </a:p>
          <a:p>
            <a:pPr algn="l" eaLnBrk="1" hangingPunct="1"/>
            <a:r>
              <a:rPr lang="en-US" altLang="en-US" sz="4120" b="1" dirty="0">
                <a:ln w="17780" cmpd="sng">
                  <a:solidFill>
                    <a:srgbClr val="FFFFFF"/>
                  </a:solidFill>
                  <a:prstDash val="solid"/>
                  <a:miter lim="800000"/>
                </a:ln>
                <a:solidFill>
                  <a:srgbClr val="FF0000"/>
                </a:solidFill>
                <a:effectLst>
                  <a:glow rad="63500">
                    <a:srgbClr val="FF0000"/>
                  </a:glow>
                  <a:outerShdw blurRad="38100" dist="38100" dir="2700000" algn="tl">
                    <a:srgbClr val="000000">
                      <a:alpha val="43137"/>
                    </a:srgbClr>
                  </a:outerShdw>
                </a:effectLst>
                <a:latin typeface="Calibri" panose="020F0502020204030204" pitchFamily="34" charset="0"/>
              </a:rPr>
              <a:t>◦</a:t>
            </a:r>
            <a:r>
              <a:rPr lang="en-US" altLang="en-US" sz="4120" b="1" dirty="0">
                <a:ln w="17780" cmpd="sng">
                  <a:solidFill>
                    <a:srgbClr val="FFFFFF"/>
                  </a:solidFill>
                  <a:prstDash val="solid"/>
                  <a:miter lim="800000"/>
                </a:ln>
                <a:solidFill>
                  <a:srgbClr val="0066FF"/>
                </a:solidFill>
                <a:effectLst>
                  <a:glow rad="101600">
                    <a:schemeClr val="tx1"/>
                  </a:glow>
                  <a:outerShdw blurRad="38100" dist="38100" dir="2700000" algn="tl">
                    <a:srgbClr val="000000">
                      <a:alpha val="43137"/>
                    </a:srgbClr>
                  </a:outerShdw>
                </a:effectLst>
                <a:latin typeface="Calibri" panose="020F0502020204030204" pitchFamily="34" charset="0"/>
              </a:rPr>
              <a:t> not submitted to God's righteousness </a:t>
            </a:r>
            <a:r>
              <a:rPr lang="en-US" altLang="en-US" sz="4120" b="1" dirty="0">
                <a:ln w="17780" cmpd="sng">
                  <a:solidFill>
                    <a:srgbClr val="FFFFFF"/>
                  </a:solidFill>
                  <a:prstDash val="solid"/>
                  <a:miter lim="800000"/>
                </a:ln>
                <a:solidFill>
                  <a:srgbClr val="FF0000"/>
                </a:solidFill>
                <a:effectLst>
                  <a:glow rad="63500">
                    <a:srgbClr val="FF0000"/>
                  </a:glow>
                  <a:outerShdw blurRad="38100" dist="38100" dir="2700000" algn="tl">
                    <a:srgbClr val="000000">
                      <a:alpha val="43137"/>
                    </a:srgbClr>
                  </a:outerShdw>
                </a:effectLst>
                <a:latin typeface="Calibri" panose="020F0502020204030204" pitchFamily="34" charset="0"/>
              </a:rPr>
              <a:t>◦</a:t>
            </a:r>
            <a:r>
              <a:rPr lang="en-US" altLang="en-US" sz="4120" b="1" dirty="0">
                <a:ln w="17780" cmpd="sng">
                  <a:solidFill>
                    <a:srgbClr val="FFFFFF"/>
                  </a:solidFill>
                  <a:prstDash val="solid"/>
                  <a:miter lim="800000"/>
                </a:ln>
                <a:solidFill>
                  <a:srgbClr val="0066FF"/>
                </a:solidFill>
                <a:effectLst>
                  <a:glow rad="101600">
                    <a:schemeClr val="tx1"/>
                  </a:glow>
                  <a:outerShdw blurRad="38100" dist="38100" dir="2700000" algn="tl">
                    <a:srgbClr val="000000">
                      <a:alpha val="43137"/>
                    </a:srgbClr>
                  </a:outerShdw>
                </a:effectLst>
                <a:latin typeface="Calibri" panose="020F0502020204030204" pitchFamily="34" charset="0"/>
              </a:rPr>
              <a:t> Christ ends the law for righteousness </a:t>
            </a:r>
          </a:p>
          <a:p>
            <a:pPr algn="l" eaLnBrk="1" hangingPunct="1"/>
            <a:r>
              <a:rPr lang="en-US" altLang="en-US" sz="4120" b="1" dirty="0">
                <a:ln w="17780" cmpd="sng">
                  <a:solidFill>
                    <a:srgbClr val="FFFFFF"/>
                  </a:solidFill>
                  <a:prstDash val="solid"/>
                  <a:miter lim="800000"/>
                </a:ln>
                <a:solidFill>
                  <a:srgbClr val="0066FF"/>
                </a:solidFill>
                <a:effectLst>
                  <a:glow rad="101600">
                    <a:schemeClr val="tx1"/>
                  </a:glow>
                  <a:outerShdw blurRad="38100" dist="38100" dir="2700000" algn="tl">
                    <a:srgbClr val="000000">
                      <a:alpha val="43137"/>
                    </a:srgbClr>
                  </a:outerShdw>
                </a:effectLst>
                <a:latin typeface="Calibri" panose="020F0502020204030204" pitchFamily="34" charset="0"/>
              </a:rPr>
              <a:t>             to everyone who believes</a:t>
            </a:r>
          </a:p>
        </p:txBody>
      </p:sp>
      <p:sp>
        <p:nvSpPr>
          <p:cNvPr id="7" name="Arrow: Bent-Up 6">
            <a:extLst>
              <a:ext uri="{FF2B5EF4-FFF2-40B4-BE49-F238E27FC236}">
                <a16:creationId xmlns:a16="http://schemas.microsoft.com/office/drawing/2014/main" id="{EB994D12-6718-439F-BD6E-E51CF0A28F15}"/>
              </a:ext>
            </a:extLst>
          </p:cNvPr>
          <p:cNvSpPr/>
          <p:nvPr/>
        </p:nvSpPr>
        <p:spPr>
          <a:xfrm rot="5400000">
            <a:off x="1231291" y="5595710"/>
            <a:ext cx="356734" cy="420914"/>
          </a:xfrm>
          <a:prstGeom prst="bentUpArrow">
            <a:avLst>
              <a:gd name="adj1" fmla="val 25000"/>
              <a:gd name="adj2" fmla="val 33344"/>
              <a:gd name="adj3" fmla="val 40353"/>
            </a:avLst>
          </a:prstGeom>
          <a:solidFill>
            <a:srgbClr val="0070C0"/>
          </a:solidFill>
          <a:ln w="12700">
            <a:solidFill>
              <a:schemeClr val="bg1"/>
            </a:solidFill>
          </a:ln>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5" name="Rectangle 2">
            <a:extLst>
              <a:ext uri="{FF2B5EF4-FFF2-40B4-BE49-F238E27FC236}">
                <a16:creationId xmlns:a16="http://schemas.microsoft.com/office/drawing/2014/main" id="{F25E9D0C-9E84-4926-B91E-8EE16748067A}"/>
              </a:ext>
            </a:extLst>
          </p:cNvPr>
          <p:cNvSpPr txBox="1">
            <a:spLocks noChangeArrowheads="1"/>
          </p:cNvSpPr>
          <p:nvPr/>
        </p:nvSpPr>
        <p:spPr bwMode="auto">
          <a:xfrm>
            <a:off x="1087370" y="3987686"/>
            <a:ext cx="326215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41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52C786CA-DFB7-4E7E-AF9D-C6495CB75F17}"/>
              </a:ext>
            </a:extLst>
          </p:cNvPr>
          <p:cNvSpPr txBox="1">
            <a:spLocks noChangeArrowheads="1"/>
          </p:cNvSpPr>
          <p:nvPr/>
        </p:nvSpPr>
        <p:spPr bwMode="auto">
          <a:xfrm>
            <a:off x="1777489" y="855604"/>
            <a:ext cx="112009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zeal</a:t>
            </a:r>
            <a:endParaRPr lang="en-US" altLang="en-US" sz="41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7BC3AEC-1D74-43AB-BB63-05B72B8C7F1E}"/>
              </a:ext>
            </a:extLst>
          </p:cNvPr>
          <p:cNvSpPr txBox="1">
            <a:spLocks noChangeArrowheads="1"/>
          </p:cNvSpPr>
          <p:nvPr/>
        </p:nvSpPr>
        <p:spPr bwMode="auto">
          <a:xfrm>
            <a:off x="3514422" y="857453"/>
            <a:ext cx="112009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1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2DE7BD1B-5CD7-4885-867C-D7AAB9F69EC5}"/>
              </a:ext>
            </a:extLst>
          </p:cNvPr>
          <p:cNvSpPr txBox="1">
            <a:spLocks noChangeArrowheads="1"/>
          </p:cNvSpPr>
          <p:nvPr/>
        </p:nvSpPr>
        <p:spPr bwMode="auto">
          <a:xfrm>
            <a:off x="5475285" y="855298"/>
            <a:ext cx="326215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according</a:t>
            </a:r>
            <a:endParaRPr lang="en-US" altLang="en-US" sz="41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F4801236-35E1-4F23-A066-C225AB53F240}"/>
              </a:ext>
            </a:extLst>
          </p:cNvPr>
          <p:cNvSpPr txBox="1">
            <a:spLocks noChangeArrowheads="1"/>
          </p:cNvSpPr>
          <p:nvPr/>
        </p:nvSpPr>
        <p:spPr bwMode="auto">
          <a:xfrm>
            <a:off x="1167792" y="1483677"/>
            <a:ext cx="326215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knowledge</a:t>
            </a:r>
            <a:endParaRPr lang="en-US" altLang="en-US" sz="41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355D6B89-8315-4674-BA6A-690DA7560235}"/>
              </a:ext>
            </a:extLst>
          </p:cNvPr>
          <p:cNvSpPr txBox="1">
            <a:spLocks noChangeArrowheads="1"/>
          </p:cNvSpPr>
          <p:nvPr/>
        </p:nvSpPr>
        <p:spPr bwMode="auto">
          <a:xfrm>
            <a:off x="680331" y="2111193"/>
            <a:ext cx="74603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ignorant of God</a:t>
            </a:r>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 righteousness</a:t>
            </a:r>
            <a:endParaRPr lang="en-US" altLang="en-US" sz="41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8ADCC098-58A2-49F7-8663-8374D6878236}"/>
              </a:ext>
            </a:extLst>
          </p:cNvPr>
          <p:cNvSpPr txBox="1">
            <a:spLocks noChangeArrowheads="1"/>
          </p:cNvSpPr>
          <p:nvPr/>
        </p:nvSpPr>
        <p:spPr bwMode="auto">
          <a:xfrm>
            <a:off x="1522825" y="2733652"/>
            <a:ext cx="199874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seeking</a:t>
            </a:r>
            <a:endParaRPr lang="en-US" altLang="en-US" sz="41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F5D05038-B200-44E1-9B63-48D3A8B8AF98}"/>
              </a:ext>
            </a:extLst>
          </p:cNvPr>
          <p:cNvSpPr txBox="1">
            <a:spLocks noChangeArrowheads="1"/>
          </p:cNvSpPr>
          <p:nvPr/>
        </p:nvSpPr>
        <p:spPr bwMode="auto">
          <a:xfrm>
            <a:off x="5963218" y="2733880"/>
            <a:ext cx="2344057"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their own</a:t>
            </a:r>
            <a:endParaRPr lang="en-US" altLang="en-US" sz="41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D55EFD12-FB8C-4BC8-8339-6D8261647FFF}"/>
              </a:ext>
            </a:extLst>
          </p:cNvPr>
          <p:cNvSpPr txBox="1">
            <a:spLocks noChangeArrowheads="1"/>
          </p:cNvSpPr>
          <p:nvPr/>
        </p:nvSpPr>
        <p:spPr bwMode="auto">
          <a:xfrm>
            <a:off x="231271" y="3359649"/>
            <a:ext cx="342114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41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3F4879A4-DD98-4641-AB26-EFFD05FEC2F9}"/>
              </a:ext>
            </a:extLst>
          </p:cNvPr>
          <p:cNvSpPr txBox="1">
            <a:spLocks noChangeArrowheads="1"/>
          </p:cNvSpPr>
          <p:nvPr/>
        </p:nvSpPr>
        <p:spPr bwMode="auto">
          <a:xfrm>
            <a:off x="4629207" y="3360376"/>
            <a:ext cx="411480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submitted to</a:t>
            </a:r>
            <a:endParaRPr lang="en-US" altLang="en-US" sz="41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992D9F7C-DC4E-4481-BB51-FE759D753C9D}"/>
              </a:ext>
            </a:extLst>
          </p:cNvPr>
          <p:cNvSpPr txBox="1">
            <a:spLocks noChangeArrowheads="1"/>
          </p:cNvSpPr>
          <p:nvPr/>
        </p:nvSpPr>
        <p:spPr bwMode="auto">
          <a:xfrm>
            <a:off x="3313717" y="2108998"/>
            <a:ext cx="1577826"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God's</a:t>
            </a:r>
            <a:endParaRPr lang="en-US" altLang="en-US" sz="41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46BF00EE-D135-4782-8E67-527E28DDA31A}"/>
              </a:ext>
            </a:extLst>
          </p:cNvPr>
          <p:cNvSpPr txBox="1">
            <a:spLocks noChangeArrowheads="1"/>
          </p:cNvSpPr>
          <p:nvPr/>
        </p:nvSpPr>
        <p:spPr bwMode="auto">
          <a:xfrm>
            <a:off x="6676800" y="3982110"/>
            <a:ext cx="164737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endParaRPr lang="en-US" altLang="en-US" sz="41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DC3A609A-EFE4-47BD-9662-1A49A625EB1A}"/>
              </a:ext>
            </a:extLst>
          </p:cNvPr>
          <p:cNvSpPr txBox="1">
            <a:spLocks noChangeArrowheads="1"/>
          </p:cNvSpPr>
          <p:nvPr/>
        </p:nvSpPr>
        <p:spPr bwMode="auto">
          <a:xfrm>
            <a:off x="1248227" y="4606452"/>
            <a:ext cx="113211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end</a:t>
            </a:r>
            <a:endParaRPr lang="en-US" altLang="en-US" sz="41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7" name="Rectangle 2">
            <a:extLst>
              <a:ext uri="{FF2B5EF4-FFF2-40B4-BE49-F238E27FC236}">
                <a16:creationId xmlns:a16="http://schemas.microsoft.com/office/drawing/2014/main" id="{09CFD49B-D027-4BF0-A314-EBEB1E911ADD}"/>
              </a:ext>
            </a:extLst>
          </p:cNvPr>
          <p:cNvSpPr txBox="1">
            <a:spLocks noChangeArrowheads="1"/>
          </p:cNvSpPr>
          <p:nvPr/>
        </p:nvSpPr>
        <p:spPr bwMode="auto">
          <a:xfrm>
            <a:off x="2646592" y="4610488"/>
            <a:ext cx="6001656"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law for righteousness</a:t>
            </a:r>
            <a:endParaRPr lang="en-US" altLang="en-US" sz="41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0089FC7E-ACD6-42E1-AAAE-7E69F23A02B1}"/>
              </a:ext>
            </a:extLst>
          </p:cNvPr>
          <p:cNvSpPr txBox="1">
            <a:spLocks noChangeArrowheads="1"/>
          </p:cNvSpPr>
          <p:nvPr/>
        </p:nvSpPr>
        <p:spPr bwMode="auto">
          <a:xfrm>
            <a:off x="1433827" y="5234646"/>
            <a:ext cx="595811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everyone who believes</a:t>
            </a:r>
            <a:endParaRPr lang="en-US" altLang="en-US" sz="41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8" name="Rectangle 2">
            <a:extLst>
              <a:ext uri="{FF2B5EF4-FFF2-40B4-BE49-F238E27FC236}">
                <a16:creationId xmlns:a16="http://schemas.microsoft.com/office/drawing/2014/main" id="{8F525F7B-2641-41E6-82CC-8E206A70A12A}"/>
              </a:ext>
            </a:extLst>
          </p:cNvPr>
          <p:cNvSpPr txBox="1">
            <a:spLocks noChangeArrowheads="1"/>
          </p:cNvSpPr>
          <p:nvPr/>
        </p:nvSpPr>
        <p:spPr bwMode="auto">
          <a:xfrm>
            <a:off x="2893105" y="3982338"/>
            <a:ext cx="52977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t>
            </a:r>
            <a:endParaRPr lang="en-US" altLang="en-US" sz="41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3" name="Rectangle 22">
            <a:extLst>
              <a:ext uri="{FF2B5EF4-FFF2-40B4-BE49-F238E27FC236}">
                <a16:creationId xmlns:a16="http://schemas.microsoft.com/office/drawing/2014/main" id="{9F61991C-D97A-443F-BD7E-0758ED957EB1}"/>
              </a:ext>
            </a:extLst>
          </p:cNvPr>
          <p:cNvSpPr>
            <a:spLocks noChangeArrowheads="1"/>
          </p:cNvSpPr>
          <p:nvPr/>
        </p:nvSpPr>
        <p:spPr bwMode="auto">
          <a:xfrm>
            <a:off x="372938" y="4862877"/>
            <a:ext cx="1740877" cy="662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110" b="1" dirty="0">
                <a:solidFill>
                  <a:srgbClr val="CC9900"/>
                </a:solidFill>
                <a:effectLst>
                  <a:glow rad="63500">
                    <a:schemeClr val="tx1"/>
                  </a:glow>
                </a:effectLst>
                <a:latin typeface="Calibri" panose="020F0502020204030204" pitchFamily="34" charset="0"/>
                <a:cs typeface="Calibri" panose="020F0502020204030204" pitchFamily="34" charset="0"/>
              </a:rPr>
              <a:t>Christ</a:t>
            </a:r>
            <a:endParaRPr lang="en-US" sz="4110" b="1" i="1" dirty="0">
              <a:solidFill>
                <a:srgbClr val="CC9900"/>
              </a:solidFill>
              <a:effectLst>
                <a:glow rad="63500">
                  <a:schemeClr val="tx1"/>
                </a:glow>
              </a:effectLst>
              <a:latin typeface="Calibri" panose="020F0502020204030204" pitchFamily="34" charset="0"/>
              <a:cs typeface="Calibri" panose="020F0502020204030204" pitchFamily="34" charset="0"/>
            </a:endParaRPr>
          </a:p>
        </p:txBody>
      </p:sp>
      <p:sp>
        <p:nvSpPr>
          <p:cNvPr id="30" name="Rectangle 29" hidden="1">
            <a:extLst>
              <a:ext uri="{FF2B5EF4-FFF2-40B4-BE49-F238E27FC236}">
                <a16:creationId xmlns:a16="http://schemas.microsoft.com/office/drawing/2014/main" id="{FC202B3D-151D-464D-8F6F-48B51BD8424A}"/>
              </a:ext>
            </a:extLst>
          </p:cNvPr>
          <p:cNvSpPr>
            <a:spLocks noChangeArrowheads="1"/>
          </p:cNvSpPr>
          <p:nvPr/>
        </p:nvSpPr>
        <p:spPr bwMode="auto">
          <a:xfrm>
            <a:off x="4030538" y="1629024"/>
            <a:ext cx="1740877" cy="662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contourW="127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solidFill>
                  <a:srgbClr val="FF0000"/>
                </a:solidFill>
                <a:effectLst/>
                <a:latin typeface="Calibri" panose="020F0502020204030204" pitchFamily="34" charset="0"/>
                <a:cs typeface="Calibri" panose="020F0502020204030204" pitchFamily="34" charset="0"/>
              </a:rPr>
              <a:t>Christ</a:t>
            </a:r>
            <a:endParaRPr lang="en-US" sz="4400" b="1" i="1"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2093468"/>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0" nodeType="afterEffect">
                                  <p:stCondLst>
                                    <p:cond delay="0"/>
                                  </p:stCondLst>
                                  <p:childTnLst>
                                    <p:animEffect transition="out" filter="fade">
                                      <p:cBhvr>
                                        <p:cTn id="17" dur="250"/>
                                        <p:tgtEl>
                                          <p:spTgt spid="5"/>
                                        </p:tgtEl>
                                      </p:cBhvr>
                                    </p:animEffect>
                                    <p:set>
                                      <p:cBhvr>
                                        <p:cTn id="18" dur="1" fill="hold">
                                          <p:stCondLst>
                                            <p:cond delay="24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par>
                                <p:cTn id="24" presetID="18" presetClass="emph" presetSubtype="0" fill="hold" grpId="1" nodeType="withEffect">
                                  <p:stCondLst>
                                    <p:cond delay="0"/>
                                  </p:stCondLst>
                                  <p:childTnLst>
                                    <p:set>
                                      <p:cBhvr override="childStyle">
                                        <p:cTn id="25" dur="500" fill="hold"/>
                                        <p:tgtEl>
                                          <p:spTgt spid="29"/>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50"/>
                                        <p:tgtEl>
                                          <p:spTgt spid="10"/>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50"/>
                                        <p:tgtEl>
                                          <p:spTgt spid="11"/>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50"/>
                                        <p:tgtEl>
                                          <p:spTgt spid="13"/>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50"/>
                                        <p:tgtEl>
                                          <p:spTgt spid="17"/>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250"/>
                                        <p:tgtEl>
                                          <p:spTgt spid="18"/>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250"/>
                                        <p:tgtEl>
                                          <p:spTgt spid="19"/>
                                        </p:tgtEl>
                                      </p:cBhvr>
                                    </p:animEffect>
                                  </p:childTnLst>
                                </p:cTn>
                              </p:par>
                              <p:par>
                                <p:cTn id="55" presetID="10" presetClass="entr" presetSubtype="0" fill="hold" grpId="1"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250"/>
                                        <p:tgtEl>
                                          <p:spTgt spid="20"/>
                                        </p:tgtEl>
                                      </p:cBhvr>
                                    </p:animEffect>
                                  </p:childTnLst>
                                </p:cTn>
                              </p:par>
                              <p:par>
                                <p:cTn id="58" presetID="10" presetClass="entr" presetSubtype="0" fill="hold" grpId="1"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250"/>
                                        <p:tgtEl>
                                          <p:spTgt spid="21"/>
                                        </p:tgtEl>
                                      </p:cBhvr>
                                    </p:animEffect>
                                  </p:childTnLst>
                                </p:cTn>
                              </p:par>
                              <p:par>
                                <p:cTn id="61" presetID="10" presetClass="entr" presetSubtype="0" fill="hold" grpId="1"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250"/>
                                        <p:tgtEl>
                                          <p:spTgt spid="24"/>
                                        </p:tgtEl>
                                      </p:cBhvr>
                                    </p:animEffect>
                                  </p:childTnLst>
                                </p:cTn>
                              </p:par>
                              <p:par>
                                <p:cTn id="64" presetID="10" presetClass="entr" presetSubtype="0" fill="hold" grpId="1"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250"/>
                                        <p:tgtEl>
                                          <p:spTgt spid="25"/>
                                        </p:tgtEl>
                                      </p:cBhvr>
                                    </p:animEffect>
                                  </p:childTnLst>
                                </p:cTn>
                              </p:par>
                              <p:par>
                                <p:cTn id="67" presetID="10" presetClass="entr" presetSubtype="0" fill="hold" grpId="1"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250"/>
                                        <p:tgtEl>
                                          <p:spTgt spid="26"/>
                                        </p:tgtEl>
                                      </p:cBhvr>
                                    </p:animEffect>
                                  </p:childTnLst>
                                </p:cTn>
                              </p:par>
                              <p:par>
                                <p:cTn id="70" presetID="10" presetClass="entr" presetSubtype="0" fill="hold" grpId="1"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250"/>
                                        <p:tgtEl>
                                          <p:spTgt spid="27"/>
                                        </p:tgtEl>
                                      </p:cBhvr>
                                    </p:animEffect>
                                  </p:childTnLst>
                                </p:cTn>
                              </p:par>
                              <p:par>
                                <p:cTn id="73" presetID="10" presetClass="entr" presetSubtype="0" fill="hold" grpId="1"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250"/>
                                        <p:tgtEl>
                                          <p:spTgt spid="28"/>
                                        </p:tgtEl>
                                      </p:cBhvr>
                                    </p:animEffect>
                                  </p:childTnLst>
                                </p:cTn>
                              </p:par>
                              <p:par>
                                <p:cTn id="76" presetID="42" presetClass="path" presetSubtype="0" accel="50000" decel="50000" fill="hold" grpId="2" nodeType="withEffect">
                                  <p:stCondLst>
                                    <p:cond delay="0"/>
                                  </p:stCondLst>
                                  <p:childTnLst>
                                    <p:animMotion origin="layout" path="M 3.88889E-6 3.7037E-7 L -0.32865 0.21134 " pathEditMode="relative" rAng="0" ptsTypes="AA">
                                      <p:cBhvr>
                                        <p:cTn id="77" dur="2000" fill="hold"/>
                                        <p:tgtEl>
                                          <p:spTgt spid="8"/>
                                        </p:tgtEl>
                                        <p:attrNameLst>
                                          <p:attrName>ppt_x</p:attrName>
                                          <p:attrName>ppt_y</p:attrName>
                                        </p:attrNameLst>
                                      </p:cBhvr>
                                      <p:rCtr x="-16441" y="10556"/>
                                    </p:animMotion>
                                  </p:childTnLst>
                                </p:cTn>
                              </p:par>
                              <p:par>
                                <p:cTn id="78" presetID="42" presetClass="path" presetSubtype="0" accel="50000" decel="50000" fill="hold" grpId="2" nodeType="withEffect">
                                  <p:stCondLst>
                                    <p:cond delay="0"/>
                                  </p:stCondLst>
                                  <p:childTnLst>
                                    <p:animMotion origin="layout" path="M -2.22222E-6 -1.11111E-6 L 0.49497 0.02986 " pathEditMode="relative" rAng="0" ptsTypes="AA">
                                      <p:cBhvr>
                                        <p:cTn id="79" dur="2000" fill="hold"/>
                                        <p:tgtEl>
                                          <p:spTgt spid="5"/>
                                        </p:tgtEl>
                                        <p:attrNameLst>
                                          <p:attrName>ppt_x</p:attrName>
                                          <p:attrName>ppt_y</p:attrName>
                                        </p:attrNameLst>
                                      </p:cBhvr>
                                      <p:rCtr x="24740" y="1481"/>
                                    </p:animMotion>
                                  </p:childTnLst>
                                </p:cTn>
                              </p:par>
                              <p:par>
                                <p:cTn id="80" presetID="42" presetClass="path" presetSubtype="0" accel="50000" decel="50000" fill="hold" grpId="2" nodeType="withEffect">
                                  <p:stCondLst>
                                    <p:cond delay="0"/>
                                  </p:stCondLst>
                                  <p:childTnLst>
                                    <p:animMotion origin="layout" path="M 4.44444E-6 1.85185E-6 L -0.03056 0.21204 " pathEditMode="relative" rAng="0" ptsTypes="AA">
                                      <p:cBhvr>
                                        <p:cTn id="81" dur="2000" fill="hold"/>
                                        <p:tgtEl>
                                          <p:spTgt spid="9"/>
                                        </p:tgtEl>
                                        <p:attrNameLst>
                                          <p:attrName>ppt_x</p:attrName>
                                          <p:attrName>ppt_y</p:attrName>
                                        </p:attrNameLst>
                                      </p:cBhvr>
                                      <p:rCtr x="-1528" y="10602"/>
                                    </p:animMotion>
                                  </p:childTnLst>
                                </p:cTn>
                              </p:par>
                              <p:par>
                                <p:cTn id="82" presetID="42" presetClass="path" presetSubtype="0" accel="50000" decel="50000" fill="hold" grpId="2" nodeType="withEffect">
                                  <p:stCondLst>
                                    <p:cond delay="0"/>
                                  </p:stCondLst>
                                  <p:childTnLst>
                                    <p:animMotion origin="layout" path="M -3.33333E-6 1.85185E-6 L -0.33055 0.21204 " pathEditMode="relative" rAng="0" ptsTypes="AA">
                                      <p:cBhvr>
                                        <p:cTn id="83" dur="2000" fill="hold"/>
                                        <p:tgtEl>
                                          <p:spTgt spid="10"/>
                                        </p:tgtEl>
                                        <p:attrNameLst>
                                          <p:attrName>ppt_x</p:attrName>
                                          <p:attrName>ppt_y</p:attrName>
                                        </p:attrNameLst>
                                      </p:cBhvr>
                                      <p:rCtr x="-16528" y="10602"/>
                                    </p:animMotion>
                                  </p:childTnLst>
                                </p:cTn>
                              </p:par>
                              <p:par>
                                <p:cTn id="84" presetID="42" presetClass="path" presetSubtype="0" accel="50000" decel="50000" fill="hold" grpId="2" nodeType="withEffect">
                                  <p:stCondLst>
                                    <p:cond delay="0"/>
                                  </p:stCondLst>
                                  <p:childTnLst>
                                    <p:animMotion origin="layout" path="M 3.61111E-6 -4.81481E-6 L 0.47673 0.11991 " pathEditMode="relative" rAng="0" ptsTypes="AA">
                                      <p:cBhvr>
                                        <p:cTn id="85" dur="2000" fill="hold"/>
                                        <p:tgtEl>
                                          <p:spTgt spid="11"/>
                                        </p:tgtEl>
                                        <p:attrNameLst>
                                          <p:attrName>ppt_x</p:attrName>
                                          <p:attrName>ppt_y</p:attrName>
                                        </p:attrNameLst>
                                      </p:cBhvr>
                                      <p:rCtr x="23837" y="5995"/>
                                    </p:animMotion>
                                  </p:childTnLst>
                                </p:cTn>
                              </p:par>
                              <p:par>
                                <p:cTn id="86" presetID="42" presetClass="path" presetSubtype="0" accel="50000" decel="50000" fill="hold" grpId="2" nodeType="withEffect">
                                  <p:stCondLst>
                                    <p:cond delay="0"/>
                                  </p:stCondLst>
                                  <p:childTnLst>
                                    <p:animMotion origin="layout" path="M -1.66667E-6 5.55112E-17 L -0.03993 0.11968 " pathEditMode="relative" rAng="0" ptsTypes="AA">
                                      <p:cBhvr>
                                        <p:cTn id="87" dur="2000" fill="hold"/>
                                        <p:tgtEl>
                                          <p:spTgt spid="13"/>
                                        </p:tgtEl>
                                        <p:attrNameLst>
                                          <p:attrName>ppt_x</p:attrName>
                                          <p:attrName>ppt_y</p:attrName>
                                        </p:attrNameLst>
                                      </p:cBhvr>
                                      <p:rCtr x="-1997" y="5972"/>
                                    </p:animMotion>
                                  </p:childTnLst>
                                </p:cTn>
                              </p:par>
                              <p:par>
                                <p:cTn id="88" presetID="42" presetClass="path" presetSubtype="0" accel="50000" decel="50000" fill="hold" grpId="2" nodeType="withEffect">
                                  <p:stCondLst>
                                    <p:cond delay="0"/>
                                  </p:stCondLst>
                                  <p:childTnLst>
                                    <p:animMotion origin="layout" path="M -4.44444E-6 -7.40741E-7 L -0.1184 0.12107 " pathEditMode="relative" rAng="0" ptsTypes="AA">
                                      <p:cBhvr>
                                        <p:cTn id="89" dur="2000" fill="hold"/>
                                        <p:tgtEl>
                                          <p:spTgt spid="17"/>
                                        </p:tgtEl>
                                        <p:attrNameLst>
                                          <p:attrName>ppt_x</p:attrName>
                                          <p:attrName>ppt_y</p:attrName>
                                        </p:attrNameLst>
                                      </p:cBhvr>
                                      <p:rCtr x="-5920" y="6042"/>
                                    </p:animMotion>
                                  </p:childTnLst>
                                </p:cTn>
                              </p:par>
                              <p:par>
                                <p:cTn id="90" presetID="42" presetClass="path" presetSubtype="0" accel="50000" decel="50000" fill="hold" grpId="2" nodeType="withEffect">
                                  <p:stCondLst>
                                    <p:cond delay="0"/>
                                  </p:stCondLst>
                                  <p:childTnLst>
                                    <p:animMotion origin="layout" path="M 1.66667E-6 -7.40741E-7 L -0.40417 0.1206 " pathEditMode="relative" rAng="0" ptsTypes="AA">
                                      <p:cBhvr>
                                        <p:cTn id="91" dur="2000" fill="hold"/>
                                        <p:tgtEl>
                                          <p:spTgt spid="18"/>
                                        </p:tgtEl>
                                        <p:attrNameLst>
                                          <p:attrName>ppt_x</p:attrName>
                                          <p:attrName>ppt_y</p:attrName>
                                        </p:attrNameLst>
                                      </p:cBhvr>
                                      <p:rCtr x="-20208" y="6019"/>
                                    </p:animMotion>
                                  </p:childTnLst>
                                </p:cTn>
                              </p:par>
                              <p:par>
                                <p:cTn id="92" presetID="42" presetClass="path" presetSubtype="0" accel="50000" decel="50000" fill="hold" grpId="2" nodeType="withEffect">
                                  <p:stCondLst>
                                    <p:cond delay="0"/>
                                  </p:stCondLst>
                                  <p:childTnLst>
                                    <p:animMotion origin="layout" path="M 3.61111E-6 -4.44444E-6 L 0.45642 0.02963 " pathEditMode="relative" rAng="0" ptsTypes="AA">
                                      <p:cBhvr>
                                        <p:cTn id="93" dur="2000" fill="hold"/>
                                        <p:tgtEl>
                                          <p:spTgt spid="19"/>
                                        </p:tgtEl>
                                        <p:attrNameLst>
                                          <p:attrName>ppt_x</p:attrName>
                                          <p:attrName>ppt_y</p:attrName>
                                        </p:attrNameLst>
                                      </p:cBhvr>
                                      <p:rCtr x="22813" y="1481"/>
                                    </p:animMotion>
                                  </p:childTnLst>
                                </p:cTn>
                              </p:par>
                              <p:par>
                                <p:cTn id="94" presetID="42" presetClass="path" presetSubtype="0" accel="50000" decel="50000" fill="hold" grpId="2" nodeType="withEffect">
                                  <p:stCondLst>
                                    <p:cond delay="0"/>
                                  </p:stCondLst>
                                  <p:childTnLst>
                                    <p:animMotion origin="layout" path="M 0 4.07407E-6 L -0.4625 0.12129 " pathEditMode="relative" rAng="0" ptsTypes="AA">
                                      <p:cBhvr>
                                        <p:cTn id="95" dur="2000" fill="hold"/>
                                        <p:tgtEl>
                                          <p:spTgt spid="20"/>
                                        </p:tgtEl>
                                        <p:attrNameLst>
                                          <p:attrName>ppt_x</p:attrName>
                                          <p:attrName>ppt_y</p:attrName>
                                        </p:attrNameLst>
                                      </p:cBhvr>
                                      <p:rCtr x="-23125" y="6065"/>
                                    </p:animMotion>
                                  </p:childTnLst>
                                </p:cTn>
                              </p:par>
                              <p:par>
                                <p:cTn id="96" presetID="42" presetClass="path" presetSubtype="0" accel="50000" decel="50000" fill="hold" grpId="2" nodeType="withEffect">
                                  <p:stCondLst>
                                    <p:cond delay="0"/>
                                  </p:stCondLst>
                                  <p:childTnLst>
                                    <p:animMotion origin="layout" path="M -1.11111E-6 1.48148E-6 L 0.09931 0.3037 " pathEditMode="relative" rAng="0" ptsTypes="AA">
                                      <p:cBhvr>
                                        <p:cTn id="97" dur="2000" fill="hold"/>
                                        <p:tgtEl>
                                          <p:spTgt spid="21"/>
                                        </p:tgtEl>
                                        <p:attrNameLst>
                                          <p:attrName>ppt_x</p:attrName>
                                          <p:attrName>ppt_y</p:attrName>
                                        </p:attrNameLst>
                                      </p:cBhvr>
                                      <p:rCtr x="4965" y="15185"/>
                                    </p:animMotion>
                                  </p:childTnLst>
                                </p:cTn>
                              </p:par>
                              <p:par>
                                <p:cTn id="98" presetID="42" presetClass="path" presetSubtype="0" accel="50000" decel="50000" fill="hold" grpId="2" nodeType="withEffect">
                                  <p:stCondLst>
                                    <p:cond delay="0"/>
                                  </p:stCondLst>
                                  <p:childTnLst>
                                    <p:animMotion origin="layout" path="M -2.5E-6 4.81481E-6 L -0.68403 0.12152 " pathEditMode="relative" rAng="0" ptsTypes="AA">
                                      <p:cBhvr>
                                        <p:cTn id="99" dur="2000" fill="hold"/>
                                        <p:tgtEl>
                                          <p:spTgt spid="24"/>
                                        </p:tgtEl>
                                        <p:attrNameLst>
                                          <p:attrName>ppt_x</p:attrName>
                                          <p:attrName>ppt_y</p:attrName>
                                        </p:attrNameLst>
                                      </p:cBhvr>
                                      <p:rCtr x="-34201" y="6065"/>
                                    </p:animMotion>
                                  </p:childTnLst>
                                </p:cTn>
                              </p:par>
                              <p:par>
                                <p:cTn id="100" presetID="42" presetClass="path" presetSubtype="0" accel="50000" decel="50000" fill="hold" grpId="2" nodeType="withEffect">
                                  <p:stCondLst>
                                    <p:cond delay="0"/>
                                  </p:stCondLst>
                                  <p:childTnLst>
                                    <p:animMotion origin="layout" path="M -3.88889E-6 1.11111E-6 L 0.06476 0.03171 " pathEditMode="relative" rAng="0" ptsTypes="AA">
                                      <p:cBhvr>
                                        <p:cTn id="101" dur="2000" fill="hold"/>
                                        <p:tgtEl>
                                          <p:spTgt spid="25"/>
                                        </p:tgtEl>
                                        <p:attrNameLst>
                                          <p:attrName>ppt_x</p:attrName>
                                          <p:attrName>ppt_y</p:attrName>
                                        </p:attrNameLst>
                                      </p:cBhvr>
                                      <p:rCtr x="3229" y="1574"/>
                                    </p:animMotion>
                                  </p:childTnLst>
                                </p:cTn>
                              </p:par>
                              <p:par>
                                <p:cTn id="102" presetID="42" presetClass="path" presetSubtype="0" accel="50000" decel="50000" fill="hold" grpId="2" nodeType="withEffect">
                                  <p:stCondLst>
                                    <p:cond delay="0"/>
                                  </p:stCondLst>
                                  <p:childTnLst>
                                    <p:animMotion origin="layout" path="M 4.72222E-6 -4.07407E-6 L 0.02534 0.03102 " pathEditMode="relative" rAng="0" ptsTypes="AA">
                                      <p:cBhvr>
                                        <p:cTn id="103" dur="2000" fill="hold"/>
                                        <p:tgtEl>
                                          <p:spTgt spid="26"/>
                                        </p:tgtEl>
                                        <p:attrNameLst>
                                          <p:attrName>ppt_x</p:attrName>
                                          <p:attrName>ppt_y</p:attrName>
                                        </p:attrNameLst>
                                      </p:cBhvr>
                                      <p:rCtr x="1267" y="1551"/>
                                    </p:animMotion>
                                  </p:childTnLst>
                                </p:cTn>
                              </p:par>
                              <p:par>
                                <p:cTn id="104" presetID="42" presetClass="path" presetSubtype="0" accel="50000" decel="50000" fill="hold" grpId="2" nodeType="withEffect">
                                  <p:stCondLst>
                                    <p:cond delay="0"/>
                                  </p:stCondLst>
                                  <p:childTnLst>
                                    <p:animMotion origin="layout" path="M -4.72222E-6 -1.85185E-6 L 0.02709 0.03079 " pathEditMode="relative" rAng="0" ptsTypes="AA">
                                      <p:cBhvr>
                                        <p:cTn id="105" dur="2000" fill="hold"/>
                                        <p:tgtEl>
                                          <p:spTgt spid="27"/>
                                        </p:tgtEl>
                                        <p:attrNameLst>
                                          <p:attrName>ppt_x</p:attrName>
                                          <p:attrName>ppt_y</p:attrName>
                                        </p:attrNameLst>
                                      </p:cBhvr>
                                      <p:rCtr x="1354" y="1528"/>
                                    </p:animMotion>
                                  </p:childTnLst>
                                </p:cTn>
                              </p:par>
                              <p:par>
                                <p:cTn id="106" presetID="42" presetClass="path" presetSubtype="0" accel="50000" decel="50000" fill="hold" grpId="2" nodeType="withEffect">
                                  <p:stCondLst>
                                    <p:cond delay="0"/>
                                  </p:stCondLst>
                                  <p:childTnLst>
                                    <p:animMotion origin="layout" path="M -2.5E-6 3.33333E-6 L -0.02534 0.12152 " pathEditMode="relative" rAng="0" ptsTypes="AA">
                                      <p:cBhvr>
                                        <p:cTn id="107" dur="2000" fill="hold"/>
                                        <p:tgtEl>
                                          <p:spTgt spid="28"/>
                                        </p:tgtEl>
                                        <p:attrNameLst>
                                          <p:attrName>ppt_x</p:attrName>
                                          <p:attrName>ppt_y</p:attrName>
                                        </p:attrNameLst>
                                      </p:cBhvr>
                                      <p:rCtr x="-1267" y="6065"/>
                                    </p:animMotion>
                                  </p:childTnLst>
                                </p:cTn>
                              </p:par>
                              <p:par>
                                <p:cTn id="108" presetID="10" presetClass="exit" presetSubtype="0" fill="hold" grpId="1" nodeType="withEffect">
                                  <p:stCondLst>
                                    <p:cond delay="0"/>
                                  </p:stCondLst>
                                  <p:childTnLst>
                                    <p:animEffect transition="out" filter="fade">
                                      <p:cBhvr>
                                        <p:cTn id="109" dur="1250"/>
                                        <p:tgtEl>
                                          <p:spTgt spid="3074"/>
                                        </p:tgtEl>
                                      </p:cBhvr>
                                    </p:animEffect>
                                    <p:set>
                                      <p:cBhvr>
                                        <p:cTn id="110" dur="1" fill="hold">
                                          <p:stCondLst>
                                            <p:cond delay="1249"/>
                                          </p:stCondLst>
                                        </p:cTn>
                                        <p:tgtEl>
                                          <p:spTgt spid="3074"/>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29"/>
                                        </p:tgtEl>
                                      </p:cBhvr>
                                    </p:animEffect>
                                    <p:set>
                                      <p:cBhvr>
                                        <p:cTn id="113" dur="1" fill="hold">
                                          <p:stCondLst>
                                            <p:cond delay="499"/>
                                          </p:stCondLst>
                                        </p:cTn>
                                        <p:tgtEl>
                                          <p:spTgt spid="29"/>
                                        </p:tgtEl>
                                        <p:attrNameLst>
                                          <p:attrName>style.visibility</p:attrName>
                                        </p:attrNameLst>
                                      </p:cBhvr>
                                      <p:to>
                                        <p:strVal val="hidden"/>
                                      </p:to>
                                    </p:set>
                                  </p:childTnLst>
                                </p:cTn>
                              </p:par>
                            </p:childTnLst>
                          </p:cTn>
                        </p:par>
                        <p:par>
                          <p:cTn id="114" fill="hold">
                            <p:stCondLst>
                              <p:cond delay="2000"/>
                            </p:stCondLst>
                            <p:childTnLst>
                              <p:par>
                                <p:cTn id="115" presetID="10" presetClass="entr" presetSubtype="0" fill="hold" grpId="0" nodeType="afterEffect">
                                  <p:stCondLst>
                                    <p:cond delay="0"/>
                                  </p:stCondLst>
                                  <p:childTnLst>
                                    <p:set>
                                      <p:cBhvr>
                                        <p:cTn id="116" dur="1" fill="hold">
                                          <p:stCondLst>
                                            <p:cond delay="0"/>
                                          </p:stCondLst>
                                        </p:cTn>
                                        <p:tgtEl>
                                          <p:spTgt spid="6"/>
                                        </p:tgtEl>
                                        <p:attrNameLst>
                                          <p:attrName>style.visibility</p:attrName>
                                        </p:attrNameLst>
                                      </p:cBhvr>
                                      <p:to>
                                        <p:strVal val="visible"/>
                                      </p:to>
                                    </p:set>
                                    <p:animEffect transition="in" filter="fade">
                                      <p:cBhvr>
                                        <p:cTn id="117" dur="250"/>
                                        <p:tgtEl>
                                          <p:spTgt spid="6"/>
                                        </p:tgtEl>
                                      </p:cBhvr>
                                    </p:animEffect>
                                  </p:childTnLst>
                                </p:cTn>
                              </p:par>
                              <p:par>
                                <p:cTn id="118" presetID="10" presetClass="exit" presetSubtype="0" fill="hold" grpId="0" nodeType="withEffect">
                                  <p:stCondLst>
                                    <p:cond delay="0"/>
                                  </p:stCondLst>
                                  <p:childTnLst>
                                    <p:animEffect transition="out" filter="fade">
                                      <p:cBhvr>
                                        <p:cTn id="119" dur="600"/>
                                        <p:tgtEl>
                                          <p:spTgt spid="8"/>
                                        </p:tgtEl>
                                      </p:cBhvr>
                                    </p:animEffect>
                                    <p:set>
                                      <p:cBhvr>
                                        <p:cTn id="120" dur="1" fill="hold">
                                          <p:stCondLst>
                                            <p:cond delay="599"/>
                                          </p:stCondLst>
                                        </p:cTn>
                                        <p:tgtEl>
                                          <p:spTgt spid="8"/>
                                        </p:tgtEl>
                                        <p:attrNameLst>
                                          <p:attrName>style.visibility</p:attrName>
                                        </p:attrNameLst>
                                      </p:cBhvr>
                                      <p:to>
                                        <p:strVal val="hidden"/>
                                      </p:to>
                                    </p:set>
                                  </p:childTnLst>
                                </p:cTn>
                              </p:par>
                              <p:par>
                                <p:cTn id="121" presetID="10" presetClass="exit" presetSubtype="0" fill="hold" grpId="4" nodeType="withEffect">
                                  <p:stCondLst>
                                    <p:cond delay="0"/>
                                  </p:stCondLst>
                                  <p:childTnLst>
                                    <p:animEffect transition="out" filter="fade">
                                      <p:cBhvr>
                                        <p:cTn id="122" dur="600"/>
                                        <p:tgtEl>
                                          <p:spTgt spid="5"/>
                                        </p:tgtEl>
                                      </p:cBhvr>
                                    </p:animEffect>
                                    <p:set>
                                      <p:cBhvr>
                                        <p:cTn id="123" dur="1" fill="hold">
                                          <p:stCondLst>
                                            <p:cond delay="599"/>
                                          </p:stCondLst>
                                        </p:cTn>
                                        <p:tgtEl>
                                          <p:spTgt spid="5"/>
                                        </p:tgtEl>
                                        <p:attrNameLst>
                                          <p:attrName>style.visibility</p:attrName>
                                        </p:attrNameLst>
                                      </p:cBhvr>
                                      <p:to>
                                        <p:strVal val="hidden"/>
                                      </p:to>
                                    </p:set>
                                  </p:childTnLst>
                                </p:cTn>
                              </p:par>
                              <p:par>
                                <p:cTn id="124" presetID="10" presetClass="exit" presetSubtype="0" fill="hold" grpId="0" nodeType="withEffect">
                                  <p:stCondLst>
                                    <p:cond delay="0"/>
                                  </p:stCondLst>
                                  <p:childTnLst>
                                    <p:animEffect transition="out" filter="fade">
                                      <p:cBhvr>
                                        <p:cTn id="125" dur="600"/>
                                        <p:tgtEl>
                                          <p:spTgt spid="9"/>
                                        </p:tgtEl>
                                      </p:cBhvr>
                                    </p:animEffect>
                                    <p:set>
                                      <p:cBhvr>
                                        <p:cTn id="126" dur="1" fill="hold">
                                          <p:stCondLst>
                                            <p:cond delay="599"/>
                                          </p:stCondLst>
                                        </p:cTn>
                                        <p:tgtEl>
                                          <p:spTgt spid="9"/>
                                        </p:tgtEl>
                                        <p:attrNameLst>
                                          <p:attrName>style.visibility</p:attrName>
                                        </p:attrNameLst>
                                      </p:cBhvr>
                                      <p:to>
                                        <p:strVal val="hidden"/>
                                      </p:to>
                                    </p:set>
                                  </p:childTnLst>
                                </p:cTn>
                              </p:par>
                              <p:par>
                                <p:cTn id="127" presetID="10" presetClass="exit" presetSubtype="0" fill="hold" grpId="0" nodeType="withEffect">
                                  <p:stCondLst>
                                    <p:cond delay="0"/>
                                  </p:stCondLst>
                                  <p:childTnLst>
                                    <p:animEffect transition="out" filter="fade">
                                      <p:cBhvr>
                                        <p:cTn id="128" dur="600"/>
                                        <p:tgtEl>
                                          <p:spTgt spid="10"/>
                                        </p:tgtEl>
                                      </p:cBhvr>
                                    </p:animEffect>
                                    <p:set>
                                      <p:cBhvr>
                                        <p:cTn id="129" dur="1" fill="hold">
                                          <p:stCondLst>
                                            <p:cond delay="599"/>
                                          </p:stCondLst>
                                        </p:cTn>
                                        <p:tgtEl>
                                          <p:spTgt spid="10"/>
                                        </p:tgtEl>
                                        <p:attrNameLst>
                                          <p:attrName>style.visibility</p:attrName>
                                        </p:attrNameLst>
                                      </p:cBhvr>
                                      <p:to>
                                        <p:strVal val="hidden"/>
                                      </p:to>
                                    </p:set>
                                  </p:childTnLst>
                                </p:cTn>
                              </p:par>
                              <p:par>
                                <p:cTn id="130" presetID="10" presetClass="exit" presetSubtype="0" fill="hold" grpId="0" nodeType="withEffect">
                                  <p:stCondLst>
                                    <p:cond delay="0"/>
                                  </p:stCondLst>
                                  <p:childTnLst>
                                    <p:animEffect transition="out" filter="fade">
                                      <p:cBhvr>
                                        <p:cTn id="131" dur="600"/>
                                        <p:tgtEl>
                                          <p:spTgt spid="13"/>
                                        </p:tgtEl>
                                      </p:cBhvr>
                                    </p:animEffect>
                                    <p:set>
                                      <p:cBhvr>
                                        <p:cTn id="132" dur="1" fill="hold">
                                          <p:stCondLst>
                                            <p:cond delay="599"/>
                                          </p:stCondLst>
                                        </p:cTn>
                                        <p:tgtEl>
                                          <p:spTgt spid="13"/>
                                        </p:tgtEl>
                                        <p:attrNameLst>
                                          <p:attrName>style.visibility</p:attrName>
                                        </p:attrNameLst>
                                      </p:cBhvr>
                                      <p:to>
                                        <p:strVal val="hidden"/>
                                      </p:to>
                                    </p:set>
                                  </p:childTnLst>
                                </p:cTn>
                              </p:par>
                              <p:par>
                                <p:cTn id="133" presetID="10" presetClass="exit" presetSubtype="0" fill="hold" grpId="0" nodeType="withEffect">
                                  <p:stCondLst>
                                    <p:cond delay="0"/>
                                  </p:stCondLst>
                                  <p:childTnLst>
                                    <p:animEffect transition="out" filter="fade">
                                      <p:cBhvr>
                                        <p:cTn id="134" dur="600"/>
                                        <p:tgtEl>
                                          <p:spTgt spid="17"/>
                                        </p:tgtEl>
                                      </p:cBhvr>
                                    </p:animEffect>
                                    <p:set>
                                      <p:cBhvr>
                                        <p:cTn id="135" dur="1" fill="hold">
                                          <p:stCondLst>
                                            <p:cond delay="599"/>
                                          </p:stCondLst>
                                        </p:cTn>
                                        <p:tgtEl>
                                          <p:spTgt spid="17"/>
                                        </p:tgtEl>
                                        <p:attrNameLst>
                                          <p:attrName>style.visibility</p:attrName>
                                        </p:attrNameLst>
                                      </p:cBhvr>
                                      <p:to>
                                        <p:strVal val="hidden"/>
                                      </p:to>
                                    </p:set>
                                  </p:childTnLst>
                                </p:cTn>
                              </p:par>
                              <p:par>
                                <p:cTn id="136" presetID="10" presetClass="exit" presetSubtype="0" fill="hold" grpId="0" nodeType="withEffect">
                                  <p:stCondLst>
                                    <p:cond delay="0"/>
                                  </p:stCondLst>
                                  <p:childTnLst>
                                    <p:animEffect transition="out" filter="fade">
                                      <p:cBhvr>
                                        <p:cTn id="137" dur="600"/>
                                        <p:tgtEl>
                                          <p:spTgt spid="18"/>
                                        </p:tgtEl>
                                      </p:cBhvr>
                                    </p:animEffect>
                                    <p:set>
                                      <p:cBhvr>
                                        <p:cTn id="138" dur="1" fill="hold">
                                          <p:stCondLst>
                                            <p:cond delay="599"/>
                                          </p:stCondLst>
                                        </p:cTn>
                                        <p:tgtEl>
                                          <p:spTgt spid="18"/>
                                        </p:tgtEl>
                                        <p:attrNameLst>
                                          <p:attrName>style.visibility</p:attrName>
                                        </p:attrNameLst>
                                      </p:cBhvr>
                                      <p:to>
                                        <p:strVal val="hidden"/>
                                      </p:to>
                                    </p:set>
                                  </p:childTnLst>
                                </p:cTn>
                              </p:par>
                              <p:par>
                                <p:cTn id="139" presetID="10" presetClass="exit" presetSubtype="0" fill="hold" grpId="0" nodeType="withEffect">
                                  <p:stCondLst>
                                    <p:cond delay="0"/>
                                  </p:stCondLst>
                                  <p:childTnLst>
                                    <p:animEffect transition="out" filter="fade">
                                      <p:cBhvr>
                                        <p:cTn id="140" dur="250"/>
                                        <p:tgtEl>
                                          <p:spTgt spid="19"/>
                                        </p:tgtEl>
                                      </p:cBhvr>
                                    </p:animEffect>
                                    <p:set>
                                      <p:cBhvr>
                                        <p:cTn id="141" dur="1" fill="hold">
                                          <p:stCondLst>
                                            <p:cond delay="249"/>
                                          </p:stCondLst>
                                        </p:cTn>
                                        <p:tgtEl>
                                          <p:spTgt spid="19"/>
                                        </p:tgtEl>
                                        <p:attrNameLst>
                                          <p:attrName>style.visibility</p:attrName>
                                        </p:attrNameLst>
                                      </p:cBhvr>
                                      <p:to>
                                        <p:strVal val="hidden"/>
                                      </p:to>
                                    </p:set>
                                  </p:childTnLst>
                                </p:cTn>
                              </p:par>
                              <p:par>
                                <p:cTn id="142" presetID="10" presetClass="exit" presetSubtype="0" fill="hold" grpId="0" nodeType="withEffect">
                                  <p:stCondLst>
                                    <p:cond delay="0"/>
                                  </p:stCondLst>
                                  <p:childTnLst>
                                    <p:animEffect transition="out" filter="fade">
                                      <p:cBhvr>
                                        <p:cTn id="143" dur="600"/>
                                        <p:tgtEl>
                                          <p:spTgt spid="20"/>
                                        </p:tgtEl>
                                      </p:cBhvr>
                                    </p:animEffect>
                                    <p:set>
                                      <p:cBhvr>
                                        <p:cTn id="144" dur="1" fill="hold">
                                          <p:stCondLst>
                                            <p:cond delay="599"/>
                                          </p:stCondLst>
                                        </p:cTn>
                                        <p:tgtEl>
                                          <p:spTgt spid="20"/>
                                        </p:tgtEl>
                                        <p:attrNameLst>
                                          <p:attrName>style.visibility</p:attrName>
                                        </p:attrNameLst>
                                      </p:cBhvr>
                                      <p:to>
                                        <p:strVal val="hidden"/>
                                      </p:to>
                                    </p:set>
                                  </p:childTnLst>
                                </p:cTn>
                              </p:par>
                              <p:par>
                                <p:cTn id="145" presetID="10" presetClass="exit" presetSubtype="0" fill="hold" grpId="0" nodeType="withEffect">
                                  <p:stCondLst>
                                    <p:cond delay="0"/>
                                  </p:stCondLst>
                                  <p:childTnLst>
                                    <p:animEffect transition="out" filter="fade">
                                      <p:cBhvr>
                                        <p:cTn id="146" dur="600"/>
                                        <p:tgtEl>
                                          <p:spTgt spid="21"/>
                                        </p:tgtEl>
                                      </p:cBhvr>
                                    </p:animEffect>
                                    <p:set>
                                      <p:cBhvr>
                                        <p:cTn id="147" dur="1" fill="hold">
                                          <p:stCondLst>
                                            <p:cond delay="599"/>
                                          </p:stCondLst>
                                        </p:cTn>
                                        <p:tgtEl>
                                          <p:spTgt spid="21"/>
                                        </p:tgtEl>
                                        <p:attrNameLst>
                                          <p:attrName>style.visibility</p:attrName>
                                        </p:attrNameLst>
                                      </p:cBhvr>
                                      <p:to>
                                        <p:strVal val="hidden"/>
                                      </p:to>
                                    </p:set>
                                  </p:childTnLst>
                                </p:cTn>
                              </p:par>
                              <p:par>
                                <p:cTn id="148" presetID="10" presetClass="exit" presetSubtype="0" fill="hold" grpId="0" nodeType="withEffect">
                                  <p:stCondLst>
                                    <p:cond delay="0"/>
                                  </p:stCondLst>
                                  <p:childTnLst>
                                    <p:animEffect transition="out" filter="fade">
                                      <p:cBhvr>
                                        <p:cTn id="149" dur="600"/>
                                        <p:tgtEl>
                                          <p:spTgt spid="24"/>
                                        </p:tgtEl>
                                      </p:cBhvr>
                                    </p:animEffect>
                                    <p:set>
                                      <p:cBhvr>
                                        <p:cTn id="150" dur="1" fill="hold">
                                          <p:stCondLst>
                                            <p:cond delay="599"/>
                                          </p:stCondLst>
                                        </p:cTn>
                                        <p:tgtEl>
                                          <p:spTgt spid="24"/>
                                        </p:tgtEl>
                                        <p:attrNameLst>
                                          <p:attrName>style.visibility</p:attrName>
                                        </p:attrNameLst>
                                      </p:cBhvr>
                                      <p:to>
                                        <p:strVal val="hidden"/>
                                      </p:to>
                                    </p:set>
                                  </p:childTnLst>
                                </p:cTn>
                              </p:par>
                              <p:par>
                                <p:cTn id="151" presetID="10" presetClass="exit" presetSubtype="0" fill="hold" grpId="0" nodeType="withEffect">
                                  <p:stCondLst>
                                    <p:cond delay="0"/>
                                  </p:stCondLst>
                                  <p:childTnLst>
                                    <p:animEffect transition="out" filter="fade">
                                      <p:cBhvr>
                                        <p:cTn id="152" dur="600"/>
                                        <p:tgtEl>
                                          <p:spTgt spid="25"/>
                                        </p:tgtEl>
                                      </p:cBhvr>
                                    </p:animEffect>
                                    <p:set>
                                      <p:cBhvr>
                                        <p:cTn id="153" dur="1" fill="hold">
                                          <p:stCondLst>
                                            <p:cond delay="599"/>
                                          </p:stCondLst>
                                        </p:cTn>
                                        <p:tgtEl>
                                          <p:spTgt spid="25"/>
                                        </p:tgtEl>
                                        <p:attrNameLst>
                                          <p:attrName>style.visibility</p:attrName>
                                        </p:attrNameLst>
                                      </p:cBhvr>
                                      <p:to>
                                        <p:strVal val="hidden"/>
                                      </p:to>
                                    </p:set>
                                  </p:childTnLst>
                                </p:cTn>
                              </p:par>
                              <p:par>
                                <p:cTn id="154" presetID="10" presetClass="exit" presetSubtype="0" fill="hold" grpId="0" nodeType="withEffect">
                                  <p:stCondLst>
                                    <p:cond delay="0"/>
                                  </p:stCondLst>
                                  <p:childTnLst>
                                    <p:animEffect transition="out" filter="fade">
                                      <p:cBhvr>
                                        <p:cTn id="155" dur="600"/>
                                        <p:tgtEl>
                                          <p:spTgt spid="26"/>
                                        </p:tgtEl>
                                      </p:cBhvr>
                                    </p:animEffect>
                                    <p:set>
                                      <p:cBhvr>
                                        <p:cTn id="156" dur="1" fill="hold">
                                          <p:stCondLst>
                                            <p:cond delay="599"/>
                                          </p:stCondLst>
                                        </p:cTn>
                                        <p:tgtEl>
                                          <p:spTgt spid="26"/>
                                        </p:tgtEl>
                                        <p:attrNameLst>
                                          <p:attrName>style.visibility</p:attrName>
                                        </p:attrNameLst>
                                      </p:cBhvr>
                                      <p:to>
                                        <p:strVal val="hidden"/>
                                      </p:to>
                                    </p:set>
                                  </p:childTnLst>
                                </p:cTn>
                              </p:par>
                              <p:par>
                                <p:cTn id="157" presetID="10" presetClass="exit" presetSubtype="0" fill="hold" grpId="0" nodeType="withEffect">
                                  <p:stCondLst>
                                    <p:cond delay="0"/>
                                  </p:stCondLst>
                                  <p:childTnLst>
                                    <p:animEffect transition="out" filter="fade">
                                      <p:cBhvr>
                                        <p:cTn id="158" dur="600"/>
                                        <p:tgtEl>
                                          <p:spTgt spid="27"/>
                                        </p:tgtEl>
                                      </p:cBhvr>
                                    </p:animEffect>
                                    <p:set>
                                      <p:cBhvr>
                                        <p:cTn id="159" dur="1" fill="hold">
                                          <p:stCondLst>
                                            <p:cond delay="599"/>
                                          </p:stCondLst>
                                        </p:cTn>
                                        <p:tgtEl>
                                          <p:spTgt spid="27"/>
                                        </p:tgtEl>
                                        <p:attrNameLst>
                                          <p:attrName>style.visibility</p:attrName>
                                        </p:attrNameLst>
                                      </p:cBhvr>
                                      <p:to>
                                        <p:strVal val="hidden"/>
                                      </p:to>
                                    </p:set>
                                  </p:childTnLst>
                                </p:cTn>
                              </p:par>
                              <p:par>
                                <p:cTn id="160" presetID="10" presetClass="exit" presetSubtype="0" fill="hold" grpId="0" nodeType="withEffect">
                                  <p:stCondLst>
                                    <p:cond delay="0"/>
                                  </p:stCondLst>
                                  <p:childTnLst>
                                    <p:animEffect transition="out" filter="fade">
                                      <p:cBhvr>
                                        <p:cTn id="161" dur="600"/>
                                        <p:tgtEl>
                                          <p:spTgt spid="28"/>
                                        </p:tgtEl>
                                      </p:cBhvr>
                                    </p:animEffect>
                                    <p:set>
                                      <p:cBhvr>
                                        <p:cTn id="162" dur="1" fill="hold">
                                          <p:stCondLst>
                                            <p:cond delay="599"/>
                                          </p:stCondLst>
                                        </p:cTn>
                                        <p:tgtEl>
                                          <p:spTgt spid="28"/>
                                        </p:tgtEl>
                                        <p:attrNameLst>
                                          <p:attrName>style.visibility</p:attrName>
                                        </p:attrNameLst>
                                      </p:cBhvr>
                                      <p:to>
                                        <p:strVal val="hidden"/>
                                      </p:to>
                                    </p:set>
                                  </p:childTnLst>
                                </p:cTn>
                              </p:par>
                              <p:par>
                                <p:cTn id="163" presetID="10" presetClass="exit" presetSubtype="0" fill="hold" grpId="3" nodeType="withEffect">
                                  <p:stCondLst>
                                    <p:cond delay="0"/>
                                  </p:stCondLst>
                                  <p:childTnLst>
                                    <p:animEffect transition="out" filter="fade">
                                      <p:cBhvr>
                                        <p:cTn id="164" dur="600"/>
                                        <p:tgtEl>
                                          <p:spTgt spid="11"/>
                                        </p:tgtEl>
                                      </p:cBhvr>
                                    </p:animEffect>
                                    <p:set>
                                      <p:cBhvr>
                                        <p:cTn id="165" dur="1" fill="hold">
                                          <p:stCondLst>
                                            <p:cond delay="599"/>
                                          </p:stCondLst>
                                        </p:cTn>
                                        <p:tgtEl>
                                          <p:spTgt spid="11"/>
                                        </p:tgtEl>
                                        <p:attrNameLst>
                                          <p:attrName>style.visibility</p:attrName>
                                        </p:attrNameLst>
                                      </p:cBhvr>
                                      <p:to>
                                        <p:strVal val="hidden"/>
                                      </p:to>
                                    </p:set>
                                  </p:childTnLst>
                                </p:cTn>
                              </p:par>
                              <p:par>
                                <p:cTn id="166" presetID="22" presetClass="entr" presetSubtype="8" fill="hold" grpId="0" nodeType="withEffect">
                                  <p:stCondLst>
                                    <p:cond delay="0"/>
                                  </p:stCondLst>
                                  <p:childTnLst>
                                    <p:set>
                                      <p:cBhvr>
                                        <p:cTn id="167" dur="1" fill="hold">
                                          <p:stCondLst>
                                            <p:cond delay="0"/>
                                          </p:stCondLst>
                                        </p:cTn>
                                        <p:tgtEl>
                                          <p:spTgt spid="7"/>
                                        </p:tgtEl>
                                        <p:attrNameLst>
                                          <p:attrName>style.visibility</p:attrName>
                                        </p:attrNameLst>
                                      </p:cBhvr>
                                      <p:to>
                                        <p:strVal val="visible"/>
                                      </p:to>
                                    </p:set>
                                    <p:animEffect transition="in" filter="wipe(left)">
                                      <p:cBhvr>
                                        <p:cTn id="168" dur="500"/>
                                        <p:tgtEl>
                                          <p:spTgt spid="7"/>
                                        </p:tgtEl>
                                      </p:cBhvr>
                                    </p:animEffect>
                                  </p:childTnLst>
                                </p:cTn>
                              </p:par>
                            </p:childTnLst>
                          </p:cTn>
                        </p:par>
                      </p:childTnLst>
                    </p:cTn>
                  </p:par>
                  <p:par>
                    <p:cTn id="169" fill="hold">
                      <p:stCondLst>
                        <p:cond delay="indefinite"/>
                      </p:stCondLst>
                      <p:childTnLst>
                        <p:par>
                          <p:cTn id="170" fill="hold">
                            <p:stCondLst>
                              <p:cond delay="0"/>
                            </p:stCondLst>
                            <p:childTnLst>
                              <p:par>
                                <p:cTn id="171" presetID="0" presetClass="entr" presetSubtype="0" fill="hold" grpId="0" nodeType="clickEffect">
                                  <p:stCondLst>
                                    <p:cond delay="0"/>
                                  </p:stCondLst>
                                  <p:iterate type="lt">
                                    <p:tmPct val="10000"/>
                                  </p:iterate>
                                  <p:childTnLst>
                                    <p:set>
                                      <p:cBhvr>
                                        <p:cTn id="172" dur="1" fill="hold">
                                          <p:stCondLst>
                                            <p:cond delay="0"/>
                                          </p:stCondLst>
                                        </p:cTn>
                                        <p:tgtEl>
                                          <p:spTgt spid="23"/>
                                        </p:tgtEl>
                                        <p:attrNameLst>
                                          <p:attrName>style.visibility</p:attrName>
                                        </p:attrNameLst>
                                      </p:cBhvr>
                                      <p:to>
                                        <p:strVal val="visible"/>
                                      </p:to>
                                    </p:set>
                                    <p:animEffect transition="in" filter="dissolve">
                                      <p:cBhvr>
                                        <p:cTn id="173" dur="500">
                                          <p:stCondLst>
                                            <p:cond delay="0"/>
                                          </p:stCondLst>
                                        </p:cTn>
                                        <p:tgtEl>
                                          <p:spTgt spid="23"/>
                                        </p:tgtEl>
                                      </p:cBhvr>
                                    </p:animEffect>
                                    <p:anim to="" calcmode="lin" valueType="num">
                                      <p:cBhvr>
                                        <p:cTn id="174"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175" dur="500" fill="hold">
                                          <p:stCondLst>
                                            <p:cond delay="0"/>
                                          </p:stCondLst>
                                        </p:cTn>
                                        <p:tgtEl>
                                          <p:spTgt spid="23"/>
                                        </p:tgtEl>
                                        <p:attrNameLst>
                                          <p:attrName>ppt_h</p:attrName>
                                        </p:attrNameLst>
                                      </p:cBhvr>
                                      <p:tavLst>
                                        <p:tav tm="0">
                                          <p:val>
                                            <p:strVal val="#ppt_h*4"/>
                                          </p:val>
                                        </p:tav>
                                        <p:tav tm="100000">
                                          <p:val>
                                            <p:strVal val="#ppt_h"/>
                                          </p:val>
                                        </p:tav>
                                      </p:tavLst>
                                    </p:anim>
                                  </p:childTnLst>
                                </p:cTn>
                              </p:par>
                            </p:childTnLst>
                          </p:cTn>
                        </p:par>
                        <p:par>
                          <p:cTn id="176" fill="hold">
                            <p:stCondLst>
                              <p:cond delay="750"/>
                            </p:stCondLst>
                            <p:childTnLst>
                              <p:par>
                                <p:cTn id="177" presetID="26" presetClass="emph" presetSubtype="0" fill="hold" grpId="1" nodeType="afterEffect">
                                  <p:stCondLst>
                                    <p:cond delay="0"/>
                                  </p:stCondLst>
                                  <p:iterate type="lt">
                                    <p:tmPct val="0"/>
                                  </p:iterate>
                                  <p:childTnLst>
                                    <p:animEffect transition="out" filter="fade">
                                      <p:cBhvr>
                                        <p:cTn id="178" dur="500" tmFilter="0, 0; .2, .5; .8, .5; 1, 0"/>
                                        <p:tgtEl>
                                          <p:spTgt spid="23"/>
                                        </p:tgtEl>
                                      </p:cBhvr>
                                    </p:animEffect>
                                    <p:animScale>
                                      <p:cBhvr>
                                        <p:cTn id="179" dur="250" autoRev="1" fill="hold"/>
                                        <p:tgtEl>
                                          <p:spTgt spid="23"/>
                                        </p:tgtEl>
                                      </p:cBhvr>
                                      <p:by x="105000" y="105000"/>
                                    </p:animScale>
                                  </p:childTnLst>
                                </p:cTn>
                              </p:par>
                            </p:childTnLst>
                          </p:cTn>
                        </p:par>
                      </p:childTnLst>
                    </p:cTn>
                  </p:par>
                  <p:par>
                    <p:cTn id="180" fill="hold">
                      <p:stCondLst>
                        <p:cond delay="indefinite"/>
                      </p:stCondLst>
                      <p:childTnLst>
                        <p:par>
                          <p:cTn id="181" fill="hold">
                            <p:stCondLst>
                              <p:cond delay="0"/>
                            </p:stCondLst>
                            <p:childTnLst>
                              <p:par>
                                <p:cTn id="182" presetID="22" presetClass="entr" presetSubtype="8" fill="hold" grpId="0" nodeType="clickEffect">
                                  <p:stCondLst>
                                    <p:cond delay="0"/>
                                  </p:stCondLst>
                                  <p:childTnLst>
                                    <p:set>
                                      <p:cBhvr>
                                        <p:cTn id="183" dur="1" fill="hold">
                                          <p:stCondLst>
                                            <p:cond delay="0"/>
                                          </p:stCondLst>
                                        </p:cTn>
                                        <p:tgtEl>
                                          <p:spTgt spid="31"/>
                                        </p:tgtEl>
                                        <p:attrNameLst>
                                          <p:attrName>style.visibility</p:attrName>
                                        </p:attrNameLst>
                                      </p:cBhvr>
                                      <p:to>
                                        <p:strVal val="visible"/>
                                      </p:to>
                                    </p:set>
                                    <p:animEffect transition="in" filter="wipe(left)">
                                      <p:cBhvr>
                                        <p:cTn id="184" dur="500"/>
                                        <p:tgtEl>
                                          <p:spTgt spid="31"/>
                                        </p:tgtEl>
                                      </p:cBhvr>
                                    </p:animEffect>
                                  </p:childTnLst>
                                </p:cTn>
                              </p:par>
                              <p:par>
                                <p:cTn id="185" presetID="18" presetClass="emph" presetSubtype="0" fill="hold" grpId="1" nodeType="withEffect">
                                  <p:stCondLst>
                                    <p:cond delay="0"/>
                                  </p:stCondLst>
                                  <p:childTnLst>
                                    <p:set>
                                      <p:cBhvr override="childStyle">
                                        <p:cTn id="186" dur="500" fill="hold"/>
                                        <p:tgtEl>
                                          <p:spTgt spid="31"/>
                                        </p:tgtEl>
                                        <p:attrNameLst>
                                          <p:attrName>style.textDecorationUnderline</p:attrName>
                                        </p:attrNameLst>
                                      </p:cBhvr>
                                      <p:to>
                                        <p:strVal val="true"/>
                                      </p:to>
                                    </p:set>
                                  </p:childTnLst>
                                </p:cTn>
                              </p:par>
                            </p:childTnLst>
                          </p:cTn>
                        </p:par>
                      </p:childTnLst>
                    </p:cTn>
                  </p:par>
                  <p:par>
                    <p:cTn id="187" fill="hold">
                      <p:stCondLst>
                        <p:cond delay="indefinite"/>
                      </p:stCondLst>
                      <p:childTnLst>
                        <p:par>
                          <p:cTn id="188" fill="hold">
                            <p:stCondLst>
                              <p:cond delay="0"/>
                            </p:stCondLst>
                            <p:childTnLst>
                              <p:par>
                                <p:cTn id="189" presetID="6" presetClass="emph" presetSubtype="0" fill="hold" grpId="3" nodeType="clickEffect">
                                  <p:stCondLst>
                                    <p:cond delay="0"/>
                                  </p:stCondLst>
                                  <p:iterate type="lt">
                                    <p:tmPct val="0"/>
                                  </p:iterate>
                                  <p:childTnLst>
                                    <p:animScale>
                                      <p:cBhvr>
                                        <p:cTn id="190" dur="2000" fill="hold"/>
                                        <p:tgtEl>
                                          <p:spTgt spid="23"/>
                                        </p:tgtEl>
                                      </p:cBhvr>
                                      <p:by x="107000" y="107000"/>
                                    </p:animScale>
                                  </p:childTnLst>
                                </p:cTn>
                              </p:par>
                              <p:par>
                                <p:cTn id="191" presetID="42" presetClass="path" presetSubtype="0" accel="50000" decel="50000" fill="hold" grpId="2" nodeType="withEffect">
                                  <p:stCondLst>
                                    <p:cond delay="0"/>
                                  </p:stCondLst>
                                  <p:iterate type="lt">
                                    <p:tmPct val="0"/>
                                  </p:iterate>
                                  <p:childTnLst>
                                    <p:animMotion origin="layout" path="M 2.5E-6 4.07407E-6 L 0.40052 -0.4713 " pathEditMode="relative" rAng="0" ptsTypes="AA">
                                      <p:cBhvr>
                                        <p:cTn id="192" dur="2000" fill="hold"/>
                                        <p:tgtEl>
                                          <p:spTgt spid="23"/>
                                        </p:tgtEl>
                                        <p:attrNameLst>
                                          <p:attrName>ppt_x</p:attrName>
                                          <p:attrName>ppt_y</p:attrName>
                                        </p:attrNameLst>
                                      </p:cBhvr>
                                      <p:rCtr x="20017" y="-23565"/>
                                    </p:animMotion>
                                  </p:childTnLst>
                                </p:cTn>
                              </p:par>
                              <p:par>
                                <p:cTn id="193" presetID="10" presetClass="exit" presetSubtype="0" fill="hold" grpId="1" nodeType="withEffect">
                                  <p:stCondLst>
                                    <p:cond delay="0"/>
                                  </p:stCondLst>
                                  <p:childTnLst>
                                    <p:animEffect transition="out" filter="fade">
                                      <p:cBhvr>
                                        <p:cTn id="194" dur="1250"/>
                                        <p:tgtEl>
                                          <p:spTgt spid="6"/>
                                        </p:tgtEl>
                                      </p:cBhvr>
                                    </p:animEffect>
                                    <p:set>
                                      <p:cBhvr>
                                        <p:cTn id="195" dur="1" fill="hold">
                                          <p:stCondLst>
                                            <p:cond delay="1249"/>
                                          </p:stCondLst>
                                        </p:cTn>
                                        <p:tgtEl>
                                          <p:spTgt spid="6"/>
                                        </p:tgtEl>
                                        <p:attrNameLst>
                                          <p:attrName>style.visibility</p:attrName>
                                        </p:attrNameLst>
                                      </p:cBhvr>
                                      <p:to>
                                        <p:strVal val="hidden"/>
                                      </p:to>
                                    </p:set>
                                  </p:childTnLst>
                                </p:cTn>
                              </p:par>
                              <p:par>
                                <p:cTn id="196" presetID="10" presetClass="exit" presetSubtype="0" fill="hold" grpId="1" nodeType="withEffect">
                                  <p:stCondLst>
                                    <p:cond delay="0"/>
                                  </p:stCondLst>
                                  <p:childTnLst>
                                    <p:animEffect transition="out" filter="fade">
                                      <p:cBhvr>
                                        <p:cTn id="197" dur="500"/>
                                        <p:tgtEl>
                                          <p:spTgt spid="7"/>
                                        </p:tgtEl>
                                      </p:cBhvr>
                                    </p:animEffect>
                                    <p:set>
                                      <p:cBhvr>
                                        <p:cTn id="198" dur="1" fill="hold">
                                          <p:stCondLst>
                                            <p:cond delay="499"/>
                                          </p:stCondLst>
                                        </p:cTn>
                                        <p:tgtEl>
                                          <p:spTgt spid="7"/>
                                        </p:tgtEl>
                                        <p:attrNameLst>
                                          <p:attrName>style.visibility</p:attrName>
                                        </p:attrNameLst>
                                      </p:cBhvr>
                                      <p:to>
                                        <p:strVal val="hidden"/>
                                      </p:to>
                                    </p:set>
                                  </p:childTnLst>
                                </p:cTn>
                              </p:par>
                              <p:par>
                                <p:cTn id="199" presetID="10" presetClass="exit" presetSubtype="0" fill="hold" grpId="2" nodeType="withEffect">
                                  <p:stCondLst>
                                    <p:cond delay="0"/>
                                  </p:stCondLst>
                                  <p:childTnLst>
                                    <p:animEffect transition="out" filter="fade">
                                      <p:cBhvr>
                                        <p:cTn id="200" dur="500"/>
                                        <p:tgtEl>
                                          <p:spTgt spid="31"/>
                                        </p:tgtEl>
                                      </p:cBhvr>
                                    </p:animEffect>
                                    <p:set>
                                      <p:cBhvr>
                                        <p:cTn id="201"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29" grpId="2"/>
      <p:bldP spid="31" grpId="0"/>
      <p:bldP spid="31" grpId="1"/>
      <p:bldP spid="31" grpId="2"/>
      <p:bldP spid="3074" grpId="0"/>
      <p:bldP spid="3074" grpId="1"/>
      <p:bldP spid="6" grpId="0"/>
      <p:bldP spid="6" grpId="1"/>
      <p:bldP spid="7" grpId="0" animBg="1"/>
      <p:bldP spid="7" grpId="1" animBg="1"/>
      <p:bldP spid="5" grpId="0"/>
      <p:bldP spid="5" grpId="1"/>
      <p:bldP spid="5" grpId="2"/>
      <p:bldP spid="5" grpId="4"/>
      <p:bldP spid="9" grpId="0"/>
      <p:bldP spid="9" grpId="1"/>
      <p:bldP spid="9" grpId="2"/>
      <p:bldP spid="8" grpId="0"/>
      <p:bldP spid="8" grpId="1"/>
      <p:bldP spid="8" grpId="2"/>
      <p:bldP spid="10" grpId="0"/>
      <p:bldP spid="10" grpId="1"/>
      <p:bldP spid="10" grpId="2"/>
      <p:bldP spid="11" grpId="1"/>
      <p:bldP spid="11" grpId="2"/>
      <p:bldP spid="11" grpId="3"/>
      <p:bldP spid="13" grpId="0"/>
      <p:bldP spid="13" grpId="1"/>
      <p:bldP spid="13"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4" grpId="0"/>
      <p:bldP spid="24" grpId="1"/>
      <p:bldP spid="24" grpId="2"/>
      <p:bldP spid="25" grpId="0"/>
      <p:bldP spid="25" grpId="1"/>
      <p:bldP spid="25" grpId="2"/>
      <p:bldP spid="27" grpId="0"/>
      <p:bldP spid="27" grpId="1"/>
      <p:bldP spid="27" grpId="2"/>
      <p:bldP spid="26" grpId="0"/>
      <p:bldP spid="26" grpId="1"/>
      <p:bldP spid="26" grpId="2"/>
      <p:bldP spid="28" grpId="0"/>
      <p:bldP spid="28" grpId="1"/>
      <p:bldP spid="28" grpId="2"/>
      <p:bldP spid="23" grpId="0"/>
      <p:bldP spid="23" grpId="1"/>
      <p:bldP spid="23" grpId="2"/>
      <p:bldP spid="23" grpId="3"/>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559D85-A8ED-4201-B103-5FE57A919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8E574782-9F7A-4176-BF1E-EF16550B979A}"/>
              </a:ext>
            </a:extLst>
          </p:cNvPr>
          <p:cNvSpPr txBox="1">
            <a:spLocks/>
          </p:cNvSpPr>
          <p:nvPr/>
        </p:nvSpPr>
        <p:spPr>
          <a:xfrm>
            <a:off x="580343" y="2960092"/>
            <a:ext cx="57186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righteousness of faith</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Moses writes about the righteousness which is of the law, "The man who does those things shall live by them." But the righteousness of faith speaks in this way, "Do not say in your heart, 'Who will ascend into heaven?'" (that is, to bring Christ down from above)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Romans 10:5-6</a:t>
            </a:r>
          </a:p>
        </p:txBody>
      </p:sp>
      <p:sp>
        <p:nvSpPr>
          <p:cNvPr id="5" name="Title 1">
            <a:extLst>
              <a:ext uri="{FF2B5EF4-FFF2-40B4-BE49-F238E27FC236}">
                <a16:creationId xmlns:a16="http://schemas.microsoft.com/office/drawing/2014/main" id="{716B9432-F48E-42B0-9B46-3C44D56A45F0}"/>
              </a:ext>
            </a:extLst>
          </p:cNvPr>
          <p:cNvSpPr txBox="1">
            <a:spLocks/>
          </p:cNvSpPr>
          <p:nvPr/>
        </p:nvSpPr>
        <p:spPr>
          <a:xfrm>
            <a:off x="1712685" y="4495800"/>
            <a:ext cx="5718629" cy="1676400"/>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n w="17780" cmpd="sng">
                  <a:solidFill>
                    <a:srgbClr val="FFFF00"/>
                  </a:solidFill>
                  <a:prstDash val="solid"/>
                  <a:miter lim="800000"/>
                </a:ln>
                <a:solidFill>
                  <a:srgbClr val="FF9900"/>
                </a:solidFill>
                <a:effectLst>
                  <a:glow rad="63500">
                    <a:srgbClr val="9966FF"/>
                  </a:glow>
                  <a:outerShdw blurRad="50800" algn="tl" rotWithShape="0">
                    <a:srgbClr val="000000"/>
                  </a:outerShdw>
                </a:effectLst>
                <a:latin typeface="Calibri" panose="020F0502020204030204" pitchFamily="34" charset="0"/>
              </a:rPr>
              <a:t>higher knowledge than can be known</a:t>
            </a:r>
          </a:p>
        </p:txBody>
      </p:sp>
      <p:sp>
        <p:nvSpPr>
          <p:cNvPr id="7" name="Rectangle 2">
            <a:extLst>
              <a:ext uri="{FF2B5EF4-FFF2-40B4-BE49-F238E27FC236}">
                <a16:creationId xmlns:a16="http://schemas.microsoft.com/office/drawing/2014/main" id="{FBECC04B-726C-4CCC-AAD7-31E20D7B153E}"/>
              </a:ext>
            </a:extLst>
          </p:cNvPr>
          <p:cNvSpPr txBox="1">
            <a:spLocks noChangeArrowheads="1"/>
          </p:cNvSpPr>
          <p:nvPr/>
        </p:nvSpPr>
        <p:spPr bwMode="auto">
          <a:xfrm>
            <a:off x="4034858" y="3040902"/>
            <a:ext cx="2160132"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of faith</a:t>
            </a:r>
            <a:endParaRPr lang="en-US" altLang="en-US" sz="438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A257FBC4-9D3E-4A9F-BF1B-8A6BF4F9A011}"/>
              </a:ext>
            </a:extLst>
          </p:cNvPr>
          <p:cNvSpPr txBox="1">
            <a:spLocks noChangeArrowheads="1"/>
          </p:cNvSpPr>
          <p:nvPr/>
        </p:nvSpPr>
        <p:spPr bwMode="auto">
          <a:xfrm>
            <a:off x="2726724" y="4992130"/>
            <a:ext cx="377293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0000"/>
                </a:solidFill>
                <a:effectLst>
                  <a:glow rad="127000">
                    <a:schemeClr val="tx1"/>
                  </a:glow>
                  <a:outerShdw blurRad="50800" algn="tl" rotWithShape="0">
                    <a:srgbClr val="000000"/>
                  </a:outerShdw>
                </a:effectLst>
                <a:latin typeface="Calibri" panose="020F0502020204030204" pitchFamily="34" charset="0"/>
              </a:rPr>
              <a:t>judging hearts</a:t>
            </a:r>
            <a:endParaRPr lang="en-US" altLang="en-US" sz="4000" b="1" i="1" kern="0" dirty="0">
              <a:ln w="17780" cmpd="sng">
                <a:solidFill>
                  <a:srgbClr val="FFFFFF"/>
                </a:solidFill>
                <a:prstDash val="solid"/>
                <a:miter lim="800000"/>
              </a:ln>
              <a:solidFill>
                <a:srgbClr val="FF0000"/>
              </a:solidFill>
              <a:effectLst>
                <a:glow rad="127000">
                  <a:schemeClr val="tx1"/>
                </a:glow>
                <a:outerShdw blurRad="50800" algn="tl" rotWithShape="0">
                  <a:srgbClr val="000000"/>
                </a:outerShdw>
              </a:effectLst>
              <a:latin typeface="Calibri" panose="020F0502020204030204" pitchFamily="34" charset="0"/>
            </a:endParaRPr>
          </a:p>
        </p:txBody>
      </p:sp>
      <p:sp>
        <p:nvSpPr>
          <p:cNvPr id="9" name="Rectangle 8">
            <a:extLst>
              <a:ext uri="{FF2B5EF4-FFF2-40B4-BE49-F238E27FC236}">
                <a16:creationId xmlns:a16="http://schemas.microsoft.com/office/drawing/2014/main" id="{B1EBD6B7-A157-452A-AEB7-5E8C8FADE4CA}"/>
              </a:ext>
            </a:extLst>
          </p:cNvPr>
          <p:cNvSpPr>
            <a:spLocks noChangeArrowheads="1"/>
          </p:cNvSpPr>
          <p:nvPr/>
        </p:nvSpPr>
        <p:spPr bwMode="auto">
          <a:xfrm>
            <a:off x="4030538" y="1629024"/>
            <a:ext cx="1740877" cy="662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solidFill>
                  <a:srgbClr val="CC9900"/>
                </a:solidFill>
                <a:effectLst>
                  <a:glow rad="63500">
                    <a:schemeClr val="tx1"/>
                  </a:glow>
                </a:effectLst>
                <a:latin typeface="Calibri" panose="020F0502020204030204" pitchFamily="34" charset="0"/>
                <a:cs typeface="Calibri" panose="020F0502020204030204" pitchFamily="34" charset="0"/>
              </a:rPr>
              <a:t>Christ</a:t>
            </a:r>
            <a:endParaRPr lang="en-US" sz="4400" b="1" i="1" dirty="0">
              <a:solidFill>
                <a:srgbClr val="CC9900"/>
              </a:solidFill>
              <a:effectLst>
                <a:glow rad="63500">
                  <a:schemeClr val="tx1"/>
                </a:glow>
              </a:effectLst>
              <a:latin typeface="Calibri" panose="020F0502020204030204" pitchFamily="34" charset="0"/>
              <a:cs typeface="Calibri" panose="020F0502020204030204" pitchFamily="34" charset="0"/>
            </a:endParaRPr>
          </a:p>
        </p:txBody>
      </p:sp>
      <p:sp>
        <p:nvSpPr>
          <p:cNvPr id="10" name="Rectangle 9" hidden="1">
            <a:extLst>
              <a:ext uri="{FF2B5EF4-FFF2-40B4-BE49-F238E27FC236}">
                <a16:creationId xmlns:a16="http://schemas.microsoft.com/office/drawing/2014/main" id="{204C0C6F-0253-436B-A72E-3E8FA40F5995}"/>
              </a:ext>
            </a:extLst>
          </p:cNvPr>
          <p:cNvSpPr>
            <a:spLocks noChangeArrowheads="1"/>
          </p:cNvSpPr>
          <p:nvPr/>
        </p:nvSpPr>
        <p:spPr bwMode="auto">
          <a:xfrm>
            <a:off x="6858476" y="5093336"/>
            <a:ext cx="1740877" cy="662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contourW="127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solidFill>
                  <a:srgbClr val="FF0000"/>
                </a:solidFill>
                <a:effectLst/>
                <a:latin typeface="Calibri" panose="020F0502020204030204" pitchFamily="34" charset="0"/>
                <a:cs typeface="Calibri" panose="020F0502020204030204" pitchFamily="34" charset="0"/>
              </a:rPr>
              <a:t>Christ</a:t>
            </a:r>
            <a:endParaRPr lang="en-US" sz="4400" b="1" i="1" dirty="0">
              <a:solidFill>
                <a:srgbClr val="FF0000"/>
              </a:solidFill>
              <a:effectLst/>
              <a:latin typeface="Calibri" panose="020F0502020204030204" pitchFamily="34" charset="0"/>
              <a:cs typeface="Calibri" panose="020F0502020204030204" pitchFamily="34" charset="0"/>
            </a:endParaRPr>
          </a:p>
        </p:txBody>
      </p:sp>
      <p:sp>
        <p:nvSpPr>
          <p:cNvPr id="6" name="Rectangle 2" hidden="1">
            <a:extLst>
              <a:ext uri="{FF2B5EF4-FFF2-40B4-BE49-F238E27FC236}">
                <a16:creationId xmlns:a16="http://schemas.microsoft.com/office/drawing/2014/main" id="{3D88C9DB-F886-4E6E-81B3-C827B72E2D6F}"/>
              </a:ext>
            </a:extLst>
          </p:cNvPr>
          <p:cNvSpPr txBox="1">
            <a:spLocks noChangeArrowheads="1"/>
          </p:cNvSpPr>
          <p:nvPr/>
        </p:nvSpPr>
        <p:spPr bwMode="auto">
          <a:xfrm>
            <a:off x="517525" y="3341874"/>
            <a:ext cx="182864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of faith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00267195"/>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3"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42" presetClass="path" presetSubtype="0" accel="50000" decel="50000" fill="hold" grpId="5" nodeType="withEffect">
                                  <p:stCondLst>
                                    <p:cond delay="100"/>
                                  </p:stCondLst>
                                  <p:childTnLst>
                                    <p:animMotion origin="layout" path="M -1.94444E-6 1.85185E-6 L 0.31042 0.50579 " pathEditMode="relative" rAng="0" ptsTypes="AA">
                                      <p:cBhvr>
                                        <p:cTn id="10" dur="1750" fill="hold"/>
                                        <p:tgtEl>
                                          <p:spTgt spid="9">
                                            <p:txEl>
                                              <p:pRg st="0" end="0"/>
                                            </p:txEl>
                                          </p:spTgt>
                                        </p:tgtEl>
                                        <p:attrNameLst>
                                          <p:attrName>ppt_x</p:attrName>
                                          <p:attrName>ppt_y</p:attrName>
                                        </p:attrNameLst>
                                      </p:cBhvr>
                                      <p:rCtr x="15521" y="25278"/>
                                    </p:animMotion>
                                  </p:childTnLst>
                                </p:cTn>
                              </p:par>
                              <p:par>
                                <p:cTn id="11" presetID="2" presetClass="entr" presetSubtype="2" fill="hold" grpId="0" nodeType="withEffect">
                                  <p:stCondLst>
                                    <p:cond delay="160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1+#ppt_w/2"/>
                                          </p:val>
                                        </p:tav>
                                        <p:tav tm="100000">
                                          <p:val>
                                            <p:strVal val="#ppt_x"/>
                                          </p:val>
                                        </p:tav>
                                      </p:tavLst>
                                    </p:anim>
                                    <p:anim calcmode="lin" valueType="num">
                                      <p:cBhvr additive="base">
                                        <p:cTn id="14" dur="500" fill="hold"/>
                                        <p:tgtEl>
                                          <p:spTgt spid="3074"/>
                                        </p:tgtEl>
                                        <p:attrNameLst>
                                          <p:attrName>ppt_y</p:attrName>
                                        </p:attrNameLst>
                                      </p:cBhvr>
                                      <p:tavLst>
                                        <p:tav tm="0">
                                          <p:val>
                                            <p:strVal val="#ppt_y"/>
                                          </p:val>
                                        </p:tav>
                                        <p:tav tm="100000">
                                          <p:val>
                                            <p:strVal val="#ppt_y"/>
                                          </p:val>
                                        </p:tav>
                                      </p:tavLst>
                                    </p:anim>
                                  </p:childTnLst>
                                </p:cTn>
                              </p:par>
                            </p:childTnLst>
                          </p:cTn>
                        </p:par>
                        <p:par>
                          <p:cTn id="15" fill="hold">
                            <p:stCondLst>
                              <p:cond delay="2100"/>
                            </p:stCondLst>
                            <p:childTnLst>
                              <p:par>
                                <p:cTn id="16" presetID="10" presetClass="exit" presetSubtype="0" fill="hold" grpId="4" nodeType="afterEffect">
                                  <p:stCondLst>
                                    <p:cond delay="0"/>
                                  </p:stCondLst>
                                  <p:childTnLst>
                                    <p:animEffect transition="out" filter="fade">
                                      <p:cBhvr>
                                        <p:cTn id="17" dur="500"/>
                                        <p:tgtEl>
                                          <p:spTgt spid="9">
                                            <p:txEl>
                                              <p:pRg st="0" end="0"/>
                                            </p:txEl>
                                          </p:spTgt>
                                        </p:tgtEl>
                                      </p:cBhvr>
                                    </p:animEffect>
                                    <p:set>
                                      <p:cBhvr>
                                        <p:cTn id="18"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18" presetClass="emph" presetSubtype="0" fill="hold" grpId="1" nodeType="withEffect">
                                  <p:stCondLst>
                                    <p:cond delay="0"/>
                                  </p:stCondLst>
                                  <p:childTnLst>
                                    <p:set>
                                      <p:cBhvr override="childStyle">
                                        <p:cTn id="25" dur="500" fill="hold"/>
                                        <p:tgtEl>
                                          <p:spTgt spid="4"/>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stCondLst>
                                            <p:cond delay="0"/>
                                          </p:stCondLst>
                                        </p:cTn>
                                        <p:tgtEl>
                                          <p:spTgt spid="5"/>
                                        </p:tgtEl>
                                      </p:cBhvr>
                                    </p:animEffect>
                                    <p:anim to="" calcmode="lin" valueType="num">
                                      <p:cBhvr>
                                        <p:cTn id="31"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1"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250"/>
                                        <p:tgtEl>
                                          <p:spTgt spid="7"/>
                                        </p:tgtEl>
                                      </p:cBhvr>
                                    </p:animEffect>
                                  </p:childTnLst>
                                </p:cTn>
                              </p:par>
                              <p:par>
                                <p:cTn id="44" presetID="6" presetClass="emph" presetSubtype="0" fill="hold" grpId="3" nodeType="withEffect">
                                  <p:stCondLst>
                                    <p:cond delay="0"/>
                                  </p:stCondLst>
                                  <p:childTnLst>
                                    <p:animScale>
                                      <p:cBhvr>
                                        <p:cTn id="45" dur="1750" fill="hold"/>
                                        <p:tgtEl>
                                          <p:spTgt spid="7"/>
                                        </p:tgtEl>
                                      </p:cBhvr>
                                      <p:by x="91000" y="91000"/>
                                    </p:animScale>
                                  </p:childTnLst>
                                </p:cTn>
                              </p:par>
                              <p:par>
                                <p:cTn id="46" presetID="42" presetClass="path" presetSubtype="0" accel="50000" decel="50000" fill="hold" grpId="2" nodeType="withEffect">
                                  <p:stCondLst>
                                    <p:cond delay="0"/>
                                  </p:stCondLst>
                                  <p:childTnLst>
                                    <p:animMotion origin="layout" path="M 5E-6 1.85185E-6 L -0.4033 0.04375 " pathEditMode="relative" rAng="0" ptsTypes="AA">
                                      <p:cBhvr>
                                        <p:cTn id="47" dur="1750" fill="hold"/>
                                        <p:tgtEl>
                                          <p:spTgt spid="7"/>
                                        </p:tgtEl>
                                        <p:attrNameLst>
                                          <p:attrName>ppt_x</p:attrName>
                                          <p:attrName>ppt_y</p:attrName>
                                        </p:attrNameLst>
                                      </p:cBhvr>
                                      <p:rCtr x="-20174" y="2176"/>
                                    </p:animMotion>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0" presetClass="exit" presetSubtype="0" fill="hold" grpId="1" nodeType="withEffect">
                                  <p:stCondLst>
                                    <p:cond delay="0"/>
                                  </p:stCondLst>
                                  <p:childTnLst>
                                    <p:set>
                                      <p:cBhvr>
                                        <p:cTn id="52" dur="1" fill="hold">
                                          <p:stCondLst>
                                            <p:cond delay="999"/>
                                          </p:stCondLst>
                                        </p:cTn>
                                        <p:tgtEl>
                                          <p:spTgt spid="5"/>
                                        </p:tgtEl>
                                        <p:attrNameLst>
                                          <p:attrName>style.visibility</p:attrName>
                                        </p:attrNameLst>
                                      </p:cBhvr>
                                      <p:to>
                                        <p:strVal val="hidden"/>
                                      </p:to>
                                    </p:set>
                                    <p:animEffect transition="out" filter="dissolve">
                                      <p:cBhvr>
                                        <p:cTn id="53" dur="1000">
                                          <p:stCondLst>
                                            <p:cond delay="0"/>
                                          </p:stCondLst>
                                        </p:cTn>
                                        <p:tgtEl>
                                          <p:spTgt spid="5"/>
                                        </p:tgtEl>
                                      </p:cBhvr>
                                    </p:animEffect>
                                    <p:anim to="" calcmode="lin" valueType="num">
                                      <p:cBhvr>
                                        <p:cTn id="54"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55" dur="10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56" presetID="10" presetClass="exit" presetSubtype="0" fill="hold" grpId="2" nodeType="withEffect">
                                  <p:stCondLst>
                                    <p:cond delay="0"/>
                                  </p:stCondLst>
                                  <p:childTnLst>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par>
                                <p:cTn id="59" presetID="23" presetClass="exit" presetSubtype="32" fill="hold" grpId="2" nodeType="withEffect">
                                  <p:stCondLst>
                                    <p:cond delay="0"/>
                                  </p:stCondLst>
                                  <p:childTnLst>
                                    <p:anim calcmode="lin" valueType="num">
                                      <p:cBhvr>
                                        <p:cTn id="60" dur="500"/>
                                        <p:tgtEl>
                                          <p:spTgt spid="8"/>
                                        </p:tgtEl>
                                        <p:attrNameLst>
                                          <p:attrName>ppt_w</p:attrName>
                                        </p:attrNameLst>
                                      </p:cBhvr>
                                      <p:tavLst>
                                        <p:tav tm="0">
                                          <p:val>
                                            <p:strVal val="ppt_w"/>
                                          </p:val>
                                        </p:tav>
                                        <p:tav tm="100000">
                                          <p:val>
                                            <p:fltVal val="0"/>
                                          </p:val>
                                        </p:tav>
                                      </p:tavLst>
                                    </p:anim>
                                    <p:anim calcmode="lin" valueType="num">
                                      <p:cBhvr>
                                        <p:cTn id="61" dur="500"/>
                                        <p:tgtEl>
                                          <p:spTgt spid="8"/>
                                        </p:tgtEl>
                                        <p:attrNameLst>
                                          <p:attrName>ppt_h</p:attrName>
                                        </p:attrNameLst>
                                      </p:cBhvr>
                                      <p:tavLst>
                                        <p:tav tm="0">
                                          <p:val>
                                            <p:strVal val="ppt_h"/>
                                          </p:val>
                                        </p:tav>
                                        <p:tav tm="100000">
                                          <p:val>
                                            <p:fltVal val="0"/>
                                          </p:val>
                                        </p:tav>
                                      </p:tavLst>
                                    </p:anim>
                                    <p:set>
                                      <p:cBhvr>
                                        <p:cTn id="6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7" grpId="1"/>
      <p:bldP spid="7" grpId="2"/>
      <p:bldP spid="7" grpId="3"/>
      <p:bldP spid="8" grpId="1"/>
      <p:bldP spid="8" grpId="2"/>
      <p:bldP spid="9" grpId="2"/>
      <p:bldP spid="9" grpId="3"/>
      <p:bldP spid="9" grpId="4" build="allAtOnce"/>
      <p:bldP spid="9" grpId="5"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FA6F87-5F43-4EE9-848B-ED6DF6952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2CFC7B87-3F27-41C4-9900-2BACC8954E8C}"/>
              </a:ext>
            </a:extLst>
          </p:cNvPr>
          <p:cNvSpPr txBox="1">
            <a:spLocks/>
          </p:cNvSpPr>
          <p:nvPr/>
        </p:nvSpPr>
        <p:spPr>
          <a:xfrm>
            <a:off x="3784147" y="1434694"/>
            <a:ext cx="4978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But what does it say?</a:t>
            </a:r>
          </a:p>
        </p:txBody>
      </p:sp>
      <p:sp>
        <p:nvSpPr>
          <p:cNvPr id="4" name="Title 1">
            <a:extLst>
              <a:ext uri="{FF2B5EF4-FFF2-40B4-BE49-F238E27FC236}">
                <a16:creationId xmlns:a16="http://schemas.microsoft.com/office/drawing/2014/main" id="{F82FA8B3-62A0-4475-B0D4-E2FDE2FF9542}"/>
              </a:ext>
            </a:extLst>
          </p:cNvPr>
          <p:cNvSpPr txBox="1">
            <a:spLocks/>
          </p:cNvSpPr>
          <p:nvPr/>
        </p:nvSpPr>
        <p:spPr>
          <a:xfrm>
            <a:off x="2648743" y="4483497"/>
            <a:ext cx="4978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believe in your heart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or," 'Who will descend into the abyss?'" (that is, to bring Christ up from the dead). But what does it say? "The word is near you, in your mouth and in your heart" (that is, the word of faith which we preach): that if you confess with your mouth the Lord Jesus and believe in your heart that God has raised Him from the dead, you will be saved.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Romans 10:7-9</a:t>
            </a:r>
          </a:p>
        </p:txBody>
      </p:sp>
      <p:sp>
        <p:nvSpPr>
          <p:cNvPr id="5" name="Rectangle 4">
            <a:extLst>
              <a:ext uri="{FF2B5EF4-FFF2-40B4-BE49-F238E27FC236}">
                <a16:creationId xmlns:a16="http://schemas.microsoft.com/office/drawing/2014/main" id="{7F674222-DE05-4723-81A8-B64C3E33D22B}"/>
              </a:ext>
            </a:extLst>
          </p:cNvPr>
          <p:cNvSpPr>
            <a:spLocks noChangeArrowheads="1"/>
          </p:cNvSpPr>
          <p:nvPr/>
        </p:nvSpPr>
        <p:spPr bwMode="auto">
          <a:xfrm>
            <a:off x="4394994" y="445841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Title 1">
            <a:extLst>
              <a:ext uri="{FF2B5EF4-FFF2-40B4-BE49-F238E27FC236}">
                <a16:creationId xmlns:a16="http://schemas.microsoft.com/office/drawing/2014/main" id="{B62E38B4-90F0-4F80-93F2-8DB516425399}"/>
              </a:ext>
            </a:extLst>
          </p:cNvPr>
          <p:cNvSpPr txBox="1">
            <a:spLocks/>
          </p:cNvSpPr>
          <p:nvPr/>
        </p:nvSpPr>
        <p:spPr>
          <a:xfrm>
            <a:off x="685800" y="587829"/>
            <a:ext cx="7772400"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9900"/>
                </a:solidFill>
                <a:effectLst>
                  <a:glow rad="63500">
                    <a:srgbClr val="9966FF"/>
                  </a:glow>
                  <a:outerShdw blurRad="50800" algn="tl" rotWithShape="0">
                    <a:srgbClr val="000000"/>
                  </a:outerShdw>
                </a:effectLst>
                <a:latin typeface="Calibri" panose="020F0502020204030204" pitchFamily="34" charset="0"/>
              </a:rPr>
              <a:t>depths of misunderstanding</a:t>
            </a:r>
          </a:p>
        </p:txBody>
      </p:sp>
      <p:sp>
        <p:nvSpPr>
          <p:cNvPr id="7" name="Rectangle 2">
            <a:extLst>
              <a:ext uri="{FF2B5EF4-FFF2-40B4-BE49-F238E27FC236}">
                <a16:creationId xmlns:a16="http://schemas.microsoft.com/office/drawing/2014/main" id="{5ED28F1E-4F5F-4A58-A21F-424B248E4D27}"/>
              </a:ext>
            </a:extLst>
          </p:cNvPr>
          <p:cNvSpPr txBox="1">
            <a:spLocks noChangeArrowheads="1"/>
          </p:cNvSpPr>
          <p:nvPr/>
        </p:nvSpPr>
        <p:spPr bwMode="auto">
          <a:xfrm>
            <a:off x="517525" y="3341874"/>
            <a:ext cx="182864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of faith</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9B9049A5-8DEF-45BB-AE1C-E8ED40371E58}"/>
              </a:ext>
            </a:extLst>
          </p:cNvPr>
          <p:cNvSpPr txBox="1">
            <a:spLocks noChangeArrowheads="1"/>
          </p:cNvSpPr>
          <p:nvPr/>
        </p:nvSpPr>
        <p:spPr bwMode="auto">
          <a:xfrm>
            <a:off x="547437" y="4547632"/>
            <a:ext cx="1644106"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Jesus</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BE850A4C-B899-46B7-A211-49454FB6007F}"/>
              </a:ext>
            </a:extLst>
          </p:cNvPr>
          <p:cNvSpPr txBox="1">
            <a:spLocks noChangeArrowheads="1"/>
          </p:cNvSpPr>
          <p:nvPr/>
        </p:nvSpPr>
        <p:spPr bwMode="auto">
          <a:xfrm>
            <a:off x="3689451" y="2765895"/>
            <a:ext cx="1827031"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Christ</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8AFCF34C-768E-479E-B04A-155AEC059874}"/>
              </a:ext>
            </a:extLst>
          </p:cNvPr>
          <p:cNvSpPr txBox="1">
            <a:spLocks noChangeArrowheads="1"/>
          </p:cNvSpPr>
          <p:nvPr/>
        </p:nvSpPr>
        <p:spPr bwMode="auto">
          <a:xfrm>
            <a:off x="843980" y="729601"/>
            <a:ext cx="1827031"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Christ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Rectangle 12">
            <a:extLst>
              <a:ext uri="{FF2B5EF4-FFF2-40B4-BE49-F238E27FC236}">
                <a16:creationId xmlns:a16="http://schemas.microsoft.com/office/drawing/2014/main" id="{7F8577B9-B334-48A4-AB5C-4E9DA3947117}"/>
              </a:ext>
            </a:extLst>
          </p:cNvPr>
          <p:cNvSpPr>
            <a:spLocks noChangeArrowheads="1"/>
          </p:cNvSpPr>
          <p:nvPr/>
        </p:nvSpPr>
        <p:spPr bwMode="auto">
          <a:xfrm>
            <a:off x="658256" y="3850960"/>
            <a:ext cx="22860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rgbClr val="66FF33"/>
                </a:solidFill>
                <a:effectLst>
                  <a:glow rad="63500">
                    <a:schemeClr val="tx1"/>
                  </a:glow>
                </a:effectLst>
                <a:latin typeface="Calibri" panose="020F0502020204030204" pitchFamily="34" charset="0"/>
              </a:rPr>
              <a:t>confess</a:t>
            </a:r>
            <a:endParaRPr lang="en-US" altLang="en-US" sz="4000" b="1" i="1" dirty="0">
              <a:solidFill>
                <a:srgbClr val="66FF33"/>
              </a:solidFill>
              <a:effectLst>
                <a:glow rad="63500">
                  <a:schemeClr val="tx1"/>
                </a:glow>
              </a:effectLst>
              <a:latin typeface="Calibri" panose="020F0502020204030204" pitchFamily="34" charset="0"/>
            </a:endParaRPr>
          </a:p>
        </p:txBody>
      </p:sp>
    </p:spTree>
    <p:extLst>
      <p:ext uri="{BB962C8B-B14F-4D97-AF65-F5344CB8AC3E}">
        <p14:creationId xmlns:p14="http://schemas.microsoft.com/office/powerpoint/2010/main" val="1664810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7"/>
                                        </p:tgtEl>
                                      </p:cBhvr>
                                    </p:animEffect>
                                    <p:set>
                                      <p:cBhvr>
                                        <p:cTn id="12" dur="1" fill="hold">
                                          <p:stCondLst>
                                            <p:cond delay="24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stCondLst>
                                            <p:cond delay="0"/>
                                          </p:stCondLst>
                                        </p:cTn>
                                        <p:tgtEl>
                                          <p:spTgt spid="6"/>
                                        </p:tgtEl>
                                      </p:cBhvr>
                                    </p:animEffect>
                                    <p:anim to="" calcmode="lin" valueType="num">
                                      <p:cBhvr>
                                        <p:cTn id="1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25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18" presetClass="emph" presetSubtype="0" fill="hold" grpId="1" nodeType="withEffect">
                                  <p:stCondLst>
                                    <p:cond delay="250"/>
                                  </p:stCondLst>
                                  <p:childTnLst>
                                    <p:set>
                                      <p:cBhvr override="childStyle">
                                        <p:cTn id="26" dur="500" fill="hold"/>
                                        <p:tgtEl>
                                          <p:spTgt spid="8"/>
                                        </p:tgtEl>
                                        <p:attrNameLst>
                                          <p:attrName>style.textDecorationUnderline</p:attrName>
                                        </p:attrNameLst>
                                      </p:cBhvr>
                                      <p:to>
                                        <p:strVal val="true"/>
                                      </p:to>
                                    </p:set>
                                  </p:childTnLst>
                                </p:cTn>
                              </p:par>
                              <p:par>
                                <p:cTn id="27" presetID="17" presetClass="exit" presetSubtype="10" fill="hold" grpId="1" nodeType="withEffect">
                                  <p:stCondLst>
                                    <p:cond delay="0"/>
                                  </p:stCondLst>
                                  <p:childTnLst>
                                    <p:anim calcmode="lin" valueType="num">
                                      <p:cBhvr>
                                        <p:cTn id="28" dur="500"/>
                                        <p:tgtEl>
                                          <p:spTgt spid="6"/>
                                        </p:tgtEl>
                                        <p:attrNameLst>
                                          <p:attrName>ppt_w</p:attrName>
                                        </p:attrNameLst>
                                      </p:cBhvr>
                                      <p:tavLst>
                                        <p:tav tm="0">
                                          <p:val>
                                            <p:strVal val="ppt_w"/>
                                          </p:val>
                                        </p:tav>
                                        <p:tav tm="100000">
                                          <p:val>
                                            <p:fltVal val="0"/>
                                          </p:val>
                                        </p:tav>
                                      </p:tavLst>
                                    </p:anim>
                                    <p:anim calcmode="lin" valueType="num">
                                      <p:cBhvr>
                                        <p:cTn id="29" dur="500"/>
                                        <p:tgtEl>
                                          <p:spTgt spid="6"/>
                                        </p:tgtEl>
                                        <p:attrNameLst>
                                          <p:attrName>ppt_h</p:attrName>
                                        </p:attrNameLst>
                                      </p:cBhvr>
                                      <p:tavLst>
                                        <p:tav tm="0">
                                          <p:val>
                                            <p:strVal val="ppt_h"/>
                                          </p:val>
                                        </p:tav>
                                        <p:tav tm="100000">
                                          <p:val>
                                            <p:strVal val="ppt_h"/>
                                          </p:val>
                                        </p:tav>
                                      </p:tavLst>
                                    </p:anim>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par>
                                <p:cTn id="36" presetID="18" presetClass="emph" presetSubtype="0" fill="hold" grpId="1" nodeType="withEffect">
                                  <p:stCondLst>
                                    <p:cond delay="0"/>
                                  </p:stCondLst>
                                  <p:childTnLst>
                                    <p:set>
                                      <p:cBhvr override="childStyle">
                                        <p:cTn id="37" dur="500" fill="hold"/>
                                        <p:tgtEl>
                                          <p:spTgt spid="4"/>
                                        </p:tgtEl>
                                        <p:attrNameLst>
                                          <p:attrName>style.textDecorationUnderline</p:attrName>
                                        </p:attrNameLst>
                                      </p:cBhvr>
                                      <p:to>
                                        <p:strVal val="true"/>
                                      </p:to>
                                    </p:set>
                                  </p:childTnLst>
                                </p:cTn>
                              </p:par>
                            </p:childTnLst>
                          </p:cTn>
                        </p:par>
                        <p:par>
                          <p:cTn id="38" fill="hold">
                            <p:stCondLst>
                              <p:cond delay="500"/>
                            </p:stCondLst>
                            <p:childTnLst>
                              <p:par>
                                <p:cTn id="39" presetID="0" presetClass="entr" presetSubtype="0"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dissolve">
                                      <p:cBhvr>
                                        <p:cTn id="41" dur="500">
                                          <p:stCondLst>
                                            <p:cond delay="0"/>
                                          </p:stCondLst>
                                        </p:cTn>
                                        <p:tgtEl>
                                          <p:spTgt spid="5"/>
                                        </p:tgtEl>
                                      </p:cBhvr>
                                    </p:animEffect>
                                    <p:anim to="" calcmode="lin" valueType="num">
                                      <p:cBhvr>
                                        <p:cTn id="42"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39" presetClass="entr" presetSubtype="0" accel="10000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10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49" dur="10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50" dur="10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1"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250"/>
                                        <p:tgtEl>
                                          <p:spTgt spid="10"/>
                                        </p:tgtEl>
                                      </p:cBhvr>
                                    </p:animEffect>
                                  </p:childTnLst>
                                </p:cTn>
                              </p:par>
                              <p:par>
                                <p:cTn id="57" presetID="0" presetClass="path" presetSubtype="0" accel="50000" decel="50000" fill="hold" grpId="2" nodeType="withEffect">
                                  <p:stCondLst>
                                    <p:cond delay="0"/>
                                  </p:stCondLst>
                                  <p:childTnLst>
                                    <p:animMotion origin="layout" path="M -2.77778E-6 -4.07407E-6 C 0.03594 -0.00115 0.07049 -0.00301 0.10486 -0.00648 C 0.13924 -0.00995 0.17483 -0.01111 0.2066 -0.0206 C 0.23837 -0.03009 0.27223 -0.04236 0.29514 -0.06365 C 0.31806 -0.08495 0.33455 -0.11666 0.3441 -0.14838 C 0.35365 -0.18009 0.3507 -0.23194 0.35243 -0.25393 " pathEditMode="relative" rAng="0" ptsTypes="aaaaaa">
                                      <p:cBhvr>
                                        <p:cTn id="58" dur="2000" fill="hold"/>
                                        <p:tgtEl>
                                          <p:spTgt spid="10"/>
                                        </p:tgtEl>
                                        <p:attrNameLst>
                                          <p:attrName>ppt_x</p:attrName>
                                          <p:attrName>ppt_y</p:attrName>
                                        </p:attrNameLst>
                                      </p:cBhvr>
                                      <p:rCtr x="17674" y="-12708"/>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250"/>
                                        <p:tgtEl>
                                          <p:spTgt spid="4"/>
                                        </p:tgtEl>
                                      </p:cBhvr>
                                    </p:animEffect>
                                    <p:set>
                                      <p:cBhvr>
                                        <p:cTn id="70" dur="1" fill="hold">
                                          <p:stCondLst>
                                            <p:cond delay="249"/>
                                          </p:stCondLst>
                                        </p:cTn>
                                        <p:tgtEl>
                                          <p:spTgt spid="4"/>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250"/>
                                        <p:tgtEl>
                                          <p:spTgt spid="8"/>
                                        </p:tgtEl>
                                      </p:cBhvr>
                                    </p:animEffect>
                                    <p:set>
                                      <p:cBhvr>
                                        <p:cTn id="73" dur="1" fill="hold">
                                          <p:stCondLst>
                                            <p:cond delay="249"/>
                                          </p:stCondLst>
                                        </p:cTn>
                                        <p:tgtEl>
                                          <p:spTgt spid="8"/>
                                        </p:tgtEl>
                                        <p:attrNameLst>
                                          <p:attrName>style.visibility</p:attrName>
                                        </p:attrNameLst>
                                      </p:cBhvr>
                                      <p:to>
                                        <p:strVal val="hidden"/>
                                      </p:to>
                                    </p:set>
                                  </p:childTnLst>
                                </p:cTn>
                              </p:par>
                              <p:par>
                                <p:cTn id="74" presetID="23" presetClass="exit" presetSubtype="32" fill="hold" grpId="0" nodeType="withEffect">
                                  <p:stCondLst>
                                    <p:cond delay="250"/>
                                  </p:stCondLst>
                                  <p:childTnLst>
                                    <p:anim calcmode="lin" valueType="num">
                                      <p:cBhvr>
                                        <p:cTn id="75" dur="1700"/>
                                        <p:tgtEl>
                                          <p:spTgt spid="10"/>
                                        </p:tgtEl>
                                        <p:attrNameLst>
                                          <p:attrName>ppt_w</p:attrName>
                                        </p:attrNameLst>
                                      </p:cBhvr>
                                      <p:tavLst>
                                        <p:tav tm="0">
                                          <p:val>
                                            <p:strVal val="ppt_w"/>
                                          </p:val>
                                        </p:tav>
                                        <p:tav tm="100000">
                                          <p:val>
                                            <p:fltVal val="0"/>
                                          </p:val>
                                        </p:tav>
                                      </p:tavLst>
                                    </p:anim>
                                    <p:anim calcmode="lin" valueType="num">
                                      <p:cBhvr>
                                        <p:cTn id="76" dur="1700"/>
                                        <p:tgtEl>
                                          <p:spTgt spid="10"/>
                                        </p:tgtEl>
                                        <p:attrNameLst>
                                          <p:attrName>ppt_h</p:attrName>
                                        </p:attrNameLst>
                                      </p:cBhvr>
                                      <p:tavLst>
                                        <p:tav tm="0">
                                          <p:val>
                                            <p:strVal val="ppt_h"/>
                                          </p:val>
                                        </p:tav>
                                        <p:tav tm="100000">
                                          <p:val>
                                            <p:fltVal val="0"/>
                                          </p:val>
                                        </p:tav>
                                      </p:tavLst>
                                    </p:anim>
                                    <p:set>
                                      <p:cBhvr>
                                        <p:cTn id="77" dur="1" fill="hold">
                                          <p:stCondLst>
                                            <p:cond delay="1699"/>
                                          </p:stCondLst>
                                        </p:cTn>
                                        <p:tgtEl>
                                          <p:spTgt spid="10"/>
                                        </p:tgtEl>
                                        <p:attrNameLst>
                                          <p:attrName>style.visibility</p:attrName>
                                        </p:attrNameLst>
                                      </p:cBhvr>
                                      <p:to>
                                        <p:strVal val="hidden"/>
                                      </p:to>
                                    </p:set>
                                  </p:childTnLst>
                                </p:cTn>
                              </p:par>
                              <p:par>
                                <p:cTn id="78" presetID="23" presetClass="entr" presetSubtype="16" fill="hold" grpId="1" nodeType="withEffect">
                                  <p:stCondLst>
                                    <p:cond delay="1650"/>
                                  </p:stCondLst>
                                  <p:childTnLst>
                                    <p:set>
                                      <p:cBhvr>
                                        <p:cTn id="79" dur="1" fill="hold">
                                          <p:stCondLst>
                                            <p:cond delay="0"/>
                                          </p:stCondLst>
                                        </p:cTn>
                                        <p:tgtEl>
                                          <p:spTgt spid="11"/>
                                        </p:tgtEl>
                                        <p:attrNameLst>
                                          <p:attrName>style.visibility</p:attrName>
                                        </p:attrNameLst>
                                      </p:cBhvr>
                                      <p:to>
                                        <p:strVal val="visible"/>
                                      </p:to>
                                    </p:set>
                                    <p:anim calcmode="lin" valueType="num">
                                      <p:cBhvr>
                                        <p:cTn id="80" dur="1750" fill="hold"/>
                                        <p:tgtEl>
                                          <p:spTgt spid="11"/>
                                        </p:tgtEl>
                                        <p:attrNameLst>
                                          <p:attrName>ppt_w</p:attrName>
                                        </p:attrNameLst>
                                      </p:cBhvr>
                                      <p:tavLst>
                                        <p:tav tm="0">
                                          <p:val>
                                            <p:fltVal val="0"/>
                                          </p:val>
                                        </p:tav>
                                        <p:tav tm="100000">
                                          <p:val>
                                            <p:strVal val="#ppt_w"/>
                                          </p:val>
                                        </p:tav>
                                      </p:tavLst>
                                    </p:anim>
                                    <p:anim calcmode="lin" valueType="num">
                                      <p:cBhvr>
                                        <p:cTn id="81" dur="1750" fill="hold"/>
                                        <p:tgtEl>
                                          <p:spTgt spid="11"/>
                                        </p:tgtEl>
                                        <p:attrNameLst>
                                          <p:attrName>ppt_h</p:attrName>
                                        </p:attrNameLst>
                                      </p:cBhvr>
                                      <p:tavLst>
                                        <p:tav tm="0">
                                          <p:val>
                                            <p:fltVal val="0"/>
                                          </p:val>
                                        </p:tav>
                                        <p:tav tm="100000">
                                          <p:val>
                                            <p:strVal val="#ppt_h"/>
                                          </p:val>
                                        </p:tav>
                                      </p:tavLst>
                                    </p:anim>
                                  </p:childTnLst>
                                </p:cTn>
                              </p:par>
                              <p:par>
                                <p:cTn id="82" presetID="0" presetClass="path" presetSubtype="0" accel="50000" decel="50000" fill="hold" grpId="2" nodeType="withEffect">
                                  <p:stCondLst>
                                    <p:cond delay="1650"/>
                                  </p:stCondLst>
                                  <p:childTnLst>
                                    <p:animMotion origin="layout" path="M -0.00174 0.01204 C -0.00208 -0.00023 -0.00122 -0.03727 -0.0033 -0.06204 C -0.00538 -0.08681 -0.00642 -0.11111 -0.01441 -0.13611 C -0.0224 -0.16111 -0.03073 -0.18912 -0.05087 -0.21157 C -0.07101 -0.23403 -0.1066 -0.25671 -0.1349 -0.27083 C -0.1632 -0.28495 -0.1908 -0.29167 -0.22066 -0.2963 C -0.25052 -0.30093 -0.28247 -0.29977 -0.31441 -0.29838 " pathEditMode="relative" rAng="0" ptsTypes="aaaaaaa">
                                      <p:cBhvr>
                                        <p:cTn id="83" dur="1750" fill="hold"/>
                                        <p:tgtEl>
                                          <p:spTgt spid="11"/>
                                        </p:tgtEl>
                                        <p:attrNameLst>
                                          <p:attrName>ppt_x</p:attrName>
                                          <p:attrName>ppt_y</p:attrName>
                                        </p:attrNameLst>
                                      </p:cBhvr>
                                      <p:rCtr x="-15608" y="-15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4" grpId="0"/>
      <p:bldP spid="4" grpId="1"/>
      <p:bldP spid="4" grpId="2"/>
      <p:bldP spid="3074" grpId="0"/>
      <p:bldP spid="3074" grpId="1"/>
      <p:bldP spid="5" grpId="0"/>
      <p:bldP spid="5" grpId="1"/>
      <p:bldP spid="6" grpId="0"/>
      <p:bldP spid="6" grpId="1"/>
      <p:bldP spid="7" grpId="0"/>
      <p:bldP spid="10" grpId="0"/>
      <p:bldP spid="10" grpId="1"/>
      <p:bldP spid="10" grpId="2"/>
      <p:bldP spid="11" grpId="1"/>
      <p:bldP spid="11" grpId="2"/>
      <p:bldP spid="12" grpId="0"/>
      <p:bldP spid="12"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EE15E4-E564-49BF-960B-7C100B1CABF8}"/>
              </a:ext>
            </a:extLst>
          </p:cNvPr>
          <p:cNvPicPr>
            <a:picLocks noChangeAspect="1"/>
          </p:cNvPicPr>
          <p:nvPr/>
        </p:nvPicPr>
        <p:blipFill rotWithShape="1">
          <a:blip r:embed="rId3">
            <a:extLst>
              <a:ext uri="{28A0092B-C50C-407E-A947-70E740481C1C}">
                <a14:useLocalDpi xmlns:a14="http://schemas.microsoft.com/office/drawing/2010/main" val="0"/>
              </a:ext>
            </a:extLst>
          </a:blip>
          <a:srcRect l="1487" t="7567" r="7213" b="5270"/>
          <a:stretch/>
        </p:blipFill>
        <p:spPr>
          <a:xfrm>
            <a:off x="2379" y="0"/>
            <a:ext cx="9144001" cy="6858000"/>
          </a:xfrm>
          <a:prstGeom prst="rect">
            <a:avLst/>
          </a:prstGeom>
        </p:spPr>
      </p:pic>
      <p:sp>
        <p:nvSpPr>
          <p:cNvPr id="4" name="Title 1">
            <a:extLst>
              <a:ext uri="{FF2B5EF4-FFF2-40B4-BE49-F238E27FC236}">
                <a16:creationId xmlns:a16="http://schemas.microsoft.com/office/drawing/2014/main" id="{1863A9E9-FD96-4B31-B282-24F51C60328E}"/>
              </a:ext>
            </a:extLst>
          </p:cNvPr>
          <p:cNvSpPr txBox="1">
            <a:spLocks/>
          </p:cNvSpPr>
          <p:nvPr/>
        </p:nvSpPr>
        <p:spPr>
          <a:xfrm>
            <a:off x="1804534" y="2666433"/>
            <a:ext cx="62992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eagerly wait for the hope</a:t>
            </a:r>
          </a:p>
        </p:txBody>
      </p:sp>
      <p:sp>
        <p:nvSpPr>
          <p:cNvPr id="6" name="Title 1">
            <a:extLst>
              <a:ext uri="{FF2B5EF4-FFF2-40B4-BE49-F238E27FC236}">
                <a16:creationId xmlns:a16="http://schemas.microsoft.com/office/drawing/2014/main" id="{111A2F54-5F34-426E-B87C-0B683167C3E6}"/>
              </a:ext>
            </a:extLst>
          </p:cNvPr>
          <p:cNvSpPr txBox="1">
            <a:spLocks/>
          </p:cNvSpPr>
          <p:nvPr/>
        </p:nvSpPr>
        <p:spPr>
          <a:xfrm>
            <a:off x="848970" y="3337293"/>
            <a:ext cx="58492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righteousness by faith</a:t>
            </a:r>
          </a:p>
        </p:txBody>
      </p:sp>
      <p:sp>
        <p:nvSpPr>
          <p:cNvPr id="7" name="Title 1">
            <a:extLst>
              <a:ext uri="{FF2B5EF4-FFF2-40B4-BE49-F238E27FC236}">
                <a16:creationId xmlns:a16="http://schemas.microsoft.com/office/drawing/2014/main" id="{32E6FFDB-05BA-4A1A-A763-6E89559532A6}"/>
              </a:ext>
            </a:extLst>
          </p:cNvPr>
          <p:cNvSpPr txBox="1">
            <a:spLocks/>
          </p:cNvSpPr>
          <p:nvPr/>
        </p:nvSpPr>
        <p:spPr>
          <a:xfrm>
            <a:off x="1562555" y="5350982"/>
            <a:ext cx="679268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faith working through love</a:t>
            </a:r>
          </a:p>
        </p:txBody>
      </p:sp>
      <p:sp>
        <p:nvSpPr>
          <p:cNvPr id="8" name="Title 1">
            <a:extLst>
              <a:ext uri="{FF2B5EF4-FFF2-40B4-BE49-F238E27FC236}">
                <a16:creationId xmlns:a16="http://schemas.microsoft.com/office/drawing/2014/main" id="{3414042C-32A3-44D2-820A-642B488DB246}"/>
              </a:ext>
            </a:extLst>
          </p:cNvPr>
          <p:cNvSpPr txBox="1">
            <a:spLocks/>
          </p:cNvSpPr>
          <p:nvPr/>
        </p:nvSpPr>
        <p:spPr>
          <a:xfrm>
            <a:off x="6557848" y="2666433"/>
            <a:ext cx="14804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hope</a:t>
            </a:r>
          </a:p>
        </p:txBody>
      </p:sp>
      <p:sp>
        <p:nvSpPr>
          <p:cNvPr id="3074" name="Rectangle 2"/>
          <p:cNvSpPr>
            <a:spLocks noGrp="1" noChangeArrowheads="1"/>
          </p:cNvSpPr>
          <p:nvPr>
            <p:ph type="title"/>
          </p:nvPr>
        </p:nvSpPr>
        <p:spPr>
          <a:xfrm>
            <a:off x="393492" y="137319"/>
            <a:ext cx="8357016" cy="658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have become estranged from Christ, you who attempt to be justified by law; you have fallen from grace. For we through the Spirit eagerly wait for the hope of righteousness by faith. For in Christ Jesus neither circumcision nor uncircumcision avails anything, but faith working through love.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5:4-6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D301B360-15D5-45FD-8A16-D0ED24537D25}"/>
              </a:ext>
            </a:extLst>
          </p:cNvPr>
          <p:cNvSpPr txBox="1">
            <a:spLocks noChangeArrowheads="1"/>
          </p:cNvSpPr>
          <p:nvPr/>
        </p:nvSpPr>
        <p:spPr bwMode="auto">
          <a:xfrm>
            <a:off x="3617323" y="2048399"/>
            <a:ext cx="1827031"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heart</a:t>
            </a:r>
          </a:p>
        </p:txBody>
      </p:sp>
      <p:sp>
        <p:nvSpPr>
          <p:cNvPr id="10" name="Rectangle 2">
            <a:extLst>
              <a:ext uri="{FF2B5EF4-FFF2-40B4-BE49-F238E27FC236}">
                <a16:creationId xmlns:a16="http://schemas.microsoft.com/office/drawing/2014/main" id="{6797025B-0426-44C6-8D34-7248182CFC6F}"/>
              </a:ext>
            </a:extLst>
          </p:cNvPr>
          <p:cNvSpPr txBox="1">
            <a:spLocks noChangeArrowheads="1"/>
          </p:cNvSpPr>
          <p:nvPr/>
        </p:nvSpPr>
        <p:spPr bwMode="auto">
          <a:xfrm>
            <a:off x="1019602" y="4090494"/>
            <a:ext cx="485342"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h</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2B2C62F4-B7E6-49F1-B727-5FAB3D77BA44}"/>
              </a:ext>
            </a:extLst>
          </p:cNvPr>
          <p:cNvSpPr txBox="1">
            <a:spLocks noChangeArrowheads="1"/>
          </p:cNvSpPr>
          <p:nvPr/>
        </p:nvSpPr>
        <p:spPr bwMode="auto">
          <a:xfrm>
            <a:off x="843980" y="729601"/>
            <a:ext cx="1827031"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EAE800D3-AE1C-4D45-9147-A746A5D4EB5B}"/>
              </a:ext>
            </a:extLst>
          </p:cNvPr>
          <p:cNvSpPr txBox="1">
            <a:spLocks noChangeArrowheads="1"/>
          </p:cNvSpPr>
          <p:nvPr/>
        </p:nvSpPr>
        <p:spPr bwMode="auto">
          <a:xfrm>
            <a:off x="4383270" y="64074"/>
            <a:ext cx="50917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e</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6E72316A-0A5D-4AB8-A702-5239AF1E288A}"/>
              </a:ext>
            </a:extLst>
          </p:cNvPr>
          <p:cNvSpPr txBox="1">
            <a:spLocks noChangeArrowheads="1"/>
          </p:cNvSpPr>
          <p:nvPr/>
        </p:nvSpPr>
        <p:spPr bwMode="auto">
          <a:xfrm>
            <a:off x="4724375" y="729600"/>
            <a:ext cx="50917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a</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D70EE4F2-5389-4503-B2D4-2B4F82BC7DA4}"/>
              </a:ext>
            </a:extLst>
          </p:cNvPr>
          <p:cNvSpPr txBox="1">
            <a:spLocks noChangeArrowheads="1"/>
          </p:cNvSpPr>
          <p:nvPr/>
        </p:nvSpPr>
        <p:spPr bwMode="auto">
          <a:xfrm>
            <a:off x="6379004" y="734363"/>
            <a:ext cx="50917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t</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97CB9885-4DD8-422A-A1E8-45F1285A36FF}"/>
              </a:ext>
            </a:extLst>
          </p:cNvPr>
          <p:cNvSpPr txBox="1">
            <a:spLocks noChangeArrowheads="1"/>
          </p:cNvSpPr>
          <p:nvPr/>
        </p:nvSpPr>
        <p:spPr bwMode="auto">
          <a:xfrm>
            <a:off x="5455621" y="5434173"/>
            <a:ext cx="44336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r</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50A49A8F-C999-40D9-A14B-1ABF0456C824}"/>
              </a:ext>
            </a:extLst>
          </p:cNvPr>
          <p:cNvSpPr txBox="1">
            <a:spLocks noChangeArrowheads="1"/>
          </p:cNvSpPr>
          <p:nvPr/>
        </p:nvSpPr>
        <p:spPr bwMode="auto">
          <a:xfrm>
            <a:off x="6465545" y="2752005"/>
            <a:ext cx="1654629"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hope</a:t>
            </a:r>
            <a:endParaRPr lang="en-US" altLang="en-US" sz="4000" b="1" i="1" kern="0" dirty="0">
              <a:ln w="3175"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6783FBD6-6C1D-414C-97E4-C49201C071D0}"/>
              </a:ext>
            </a:extLst>
          </p:cNvPr>
          <p:cNvSpPr txBox="1">
            <a:spLocks noChangeArrowheads="1"/>
          </p:cNvSpPr>
          <p:nvPr/>
        </p:nvSpPr>
        <p:spPr bwMode="auto">
          <a:xfrm>
            <a:off x="4968420" y="3414847"/>
            <a:ext cx="1654629"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faith</a:t>
            </a:r>
            <a:endParaRPr lang="en-US" altLang="en-US" sz="4000" b="1" i="1" kern="0" dirty="0">
              <a:ln w="3175"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8D08EE71-1D81-4ED4-A96F-DC81DE82EF14}"/>
              </a:ext>
            </a:extLst>
          </p:cNvPr>
          <p:cNvSpPr txBox="1">
            <a:spLocks noChangeArrowheads="1"/>
          </p:cNvSpPr>
          <p:nvPr/>
        </p:nvSpPr>
        <p:spPr bwMode="auto">
          <a:xfrm>
            <a:off x="6848813" y="5434172"/>
            <a:ext cx="1422401"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love</a:t>
            </a:r>
            <a:endParaRPr lang="en-US" altLang="en-US" sz="4000" b="1" i="1" kern="0" dirty="0">
              <a:ln w="3175"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9" name="Heart 18">
            <a:extLst>
              <a:ext uri="{FF2B5EF4-FFF2-40B4-BE49-F238E27FC236}">
                <a16:creationId xmlns:a16="http://schemas.microsoft.com/office/drawing/2014/main" id="{A7A78EB6-53F9-4118-AEB0-7F3C550FF2D1}"/>
              </a:ext>
            </a:extLst>
          </p:cNvPr>
          <p:cNvSpPr/>
          <p:nvPr/>
        </p:nvSpPr>
        <p:spPr bwMode="auto">
          <a:xfrm>
            <a:off x="4218375" y="2148885"/>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54950520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11"/>
                                        </p:tgtEl>
                                      </p:cBhvr>
                                    </p:animEffect>
                                    <p:set>
                                      <p:cBhvr>
                                        <p:cTn id="12" dur="1" fill="hold">
                                          <p:stCondLst>
                                            <p:cond delay="24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1" nodeType="withEffect">
                                  <p:stCondLst>
                                    <p:cond delay="0"/>
                                  </p:stCondLst>
                                  <p:childTnLst>
                                    <p:set>
                                      <p:cBhvr override="childStyle">
                                        <p:cTn id="26" dur="500" fill="hold"/>
                                        <p:tgtEl>
                                          <p:spTgt spid="6"/>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25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18" presetClass="emph" presetSubtype="0" fill="hold" grpId="1" nodeType="withEffect">
                                  <p:stCondLst>
                                    <p:cond delay="250"/>
                                  </p:stCondLst>
                                  <p:childTnLst>
                                    <p:set>
                                      <p:cBhvr override="childStyle">
                                        <p:cTn id="33" dur="500" fill="hold"/>
                                        <p:tgtEl>
                                          <p:spTgt spid="7"/>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18" presetClass="emph" presetSubtype="0" fill="hold" grpId="1" nodeType="withEffect">
                                  <p:stCondLst>
                                    <p:cond delay="0"/>
                                  </p:stCondLst>
                                  <p:childTnLst>
                                    <p:set>
                                      <p:cBhvr override="childStyle">
                                        <p:cTn id="38" dur="500" fill="hold"/>
                                        <p:tgtEl>
                                          <p:spTgt spid="8"/>
                                        </p:tgtEl>
                                        <p:attrNameLst>
                                          <p:attrName>style.textDecorationUnderline</p:attrName>
                                        </p:attrNameLst>
                                      </p:cBhvr>
                                      <p:to>
                                        <p:strVal val="true"/>
                                      </p:to>
                                    </p:set>
                                  </p:childTnLst>
                                </p:cTn>
                              </p:par>
                              <p:par>
                                <p:cTn id="39" presetID="22" presetClass="exit" presetSubtype="8" fill="hold" grpId="2" nodeType="withEffect">
                                  <p:stCondLst>
                                    <p:cond delay="0"/>
                                  </p:stCondLst>
                                  <p:childTnLst>
                                    <p:animEffect transition="out" filter="wipe(left)">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1"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250"/>
                                        <p:tgtEl>
                                          <p:spTgt spid="10"/>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250"/>
                                        <p:tgtEl>
                                          <p:spTgt spid="12"/>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50"/>
                                        <p:tgtEl>
                                          <p:spTgt spid="13"/>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50"/>
                                        <p:tgtEl>
                                          <p:spTgt spid="14"/>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250"/>
                                        <p:tgtEl>
                                          <p:spTgt spid="15"/>
                                        </p:tgtEl>
                                      </p:cBhvr>
                                    </p:animEffect>
                                  </p:childTnLst>
                                </p:cTn>
                              </p:par>
                              <p:par>
                                <p:cTn id="59" presetID="42" presetClass="path" presetSubtype="0" decel="100000" fill="hold" grpId="2" nodeType="withEffect">
                                  <p:stCondLst>
                                    <p:cond delay="0"/>
                                  </p:stCondLst>
                                  <p:childTnLst>
                                    <p:animMotion origin="layout" path="M -8.33333E-7 2.59259E-6 L 0.30556 -0.29769 " pathEditMode="relative" rAng="0" ptsTypes="AA">
                                      <p:cBhvr>
                                        <p:cTn id="60" dur="2000" fill="hold"/>
                                        <p:tgtEl>
                                          <p:spTgt spid="10"/>
                                        </p:tgtEl>
                                        <p:attrNameLst>
                                          <p:attrName>ppt_x</p:attrName>
                                          <p:attrName>ppt_y</p:attrName>
                                        </p:attrNameLst>
                                      </p:cBhvr>
                                      <p:rCtr x="15278" y="-14884"/>
                                    </p:animMotion>
                                  </p:childTnLst>
                                </p:cTn>
                              </p:par>
                              <p:par>
                                <p:cTn id="61" presetID="42" presetClass="path" presetSubtype="0" decel="100000" fill="hold" grpId="2" nodeType="withEffect">
                                  <p:stCondLst>
                                    <p:cond delay="0"/>
                                  </p:stCondLst>
                                  <p:childTnLst>
                                    <p:animMotion origin="layout" path="M 1.94444E-6 1.11111E-6 L -0.0316 0.28958 " pathEditMode="relative" rAng="0" ptsTypes="AA">
                                      <p:cBhvr>
                                        <p:cTn id="62" dur="2000" fill="hold"/>
                                        <p:tgtEl>
                                          <p:spTgt spid="12"/>
                                        </p:tgtEl>
                                        <p:attrNameLst>
                                          <p:attrName>ppt_x</p:attrName>
                                          <p:attrName>ppt_y</p:attrName>
                                        </p:attrNameLst>
                                      </p:cBhvr>
                                      <p:rCtr x="-1580" y="14468"/>
                                    </p:animMotion>
                                  </p:childTnLst>
                                </p:cTn>
                              </p:par>
                              <p:par>
                                <p:cTn id="63" presetID="42" presetClass="path" presetSubtype="0" decel="100000" fill="hold" grpId="2" nodeType="withEffect">
                                  <p:stCondLst>
                                    <p:cond delay="0"/>
                                  </p:stCondLst>
                                  <p:childTnLst>
                                    <p:animMotion origin="layout" path="M -4.44444E-6 -1.11111E-6 L -0.03854 0.1919 " pathEditMode="relative" rAng="0" ptsTypes="AA">
                                      <p:cBhvr>
                                        <p:cTn id="64" dur="2000" fill="hold"/>
                                        <p:tgtEl>
                                          <p:spTgt spid="13"/>
                                        </p:tgtEl>
                                        <p:attrNameLst>
                                          <p:attrName>ppt_x</p:attrName>
                                          <p:attrName>ppt_y</p:attrName>
                                        </p:attrNameLst>
                                      </p:cBhvr>
                                      <p:rCtr x="-1927" y="9583"/>
                                    </p:animMotion>
                                  </p:childTnLst>
                                </p:cTn>
                              </p:par>
                              <p:par>
                                <p:cTn id="65" presetID="42" presetClass="path" presetSubtype="0" decel="100000" fill="hold" grpId="2" nodeType="withEffect">
                                  <p:stCondLst>
                                    <p:cond delay="0"/>
                                  </p:stCondLst>
                                  <p:childTnLst>
                                    <p:animMotion origin="layout" path="M -3.33333E-6 -7.40741E-7 L -0.08854 -0.49329 " pathEditMode="relative" rAng="0" ptsTypes="AA">
                                      <p:cBhvr>
                                        <p:cTn id="66" dur="2000" fill="hold"/>
                                        <p:tgtEl>
                                          <p:spTgt spid="14"/>
                                        </p:tgtEl>
                                        <p:attrNameLst>
                                          <p:attrName>ppt_x</p:attrName>
                                          <p:attrName>ppt_y</p:attrName>
                                        </p:attrNameLst>
                                      </p:cBhvr>
                                      <p:rCtr x="-4427" y="-24676"/>
                                    </p:animMotion>
                                  </p:childTnLst>
                                </p:cTn>
                              </p:par>
                              <p:par>
                                <p:cTn id="67" presetID="42" presetClass="path" presetSubtype="0" decel="100000" fill="hold" grpId="2" nodeType="withEffect">
                                  <p:stCondLst>
                                    <p:cond delay="0"/>
                                  </p:stCondLst>
                                  <p:childTnLst>
                                    <p:animMotion origin="layout" path="M 2.77778E-6 4.44444E-6 L -0.17222 0.19166 " pathEditMode="relative" rAng="0" ptsTypes="AA">
                                      <p:cBhvr>
                                        <p:cTn id="68" dur="2000" fill="hold"/>
                                        <p:tgtEl>
                                          <p:spTgt spid="15"/>
                                        </p:tgtEl>
                                        <p:attrNameLst>
                                          <p:attrName>ppt_x</p:attrName>
                                          <p:attrName>ppt_y</p:attrName>
                                        </p:attrNameLst>
                                      </p:cBhvr>
                                      <p:rCtr x="-8611" y="9583"/>
                                    </p:animMotion>
                                  </p:childTnLst>
                                </p:cTn>
                              </p:par>
                              <p:par>
                                <p:cTn id="69" presetID="10" presetClass="entr" presetSubtype="0" fill="hold" grpId="1"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250"/>
                                        <p:tgtEl>
                                          <p:spTgt spid="16"/>
                                        </p:tgtEl>
                                      </p:cBhvr>
                                    </p:animEffect>
                                  </p:childTnLst>
                                </p:cTn>
                              </p:par>
                              <p:par>
                                <p:cTn id="72" presetID="10" presetClass="entr" presetSubtype="0" fill="hold" grpId="1"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250"/>
                                        <p:tgtEl>
                                          <p:spTgt spid="17"/>
                                        </p:tgtEl>
                                      </p:cBhvr>
                                    </p:animEffect>
                                  </p:childTnLst>
                                </p:cTn>
                              </p:par>
                              <p:par>
                                <p:cTn id="75" presetID="10" presetClass="entr" presetSubtype="0" fill="hold" grpId="1"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250"/>
                                        <p:tgtEl>
                                          <p:spTgt spid="18"/>
                                        </p:tgtEl>
                                      </p:cBhvr>
                                    </p:animEffect>
                                  </p:childTnLst>
                                </p:cTn>
                              </p:par>
                              <p:par>
                                <p:cTn id="78" presetID="0" presetClass="path" presetSubtype="0" accel="50000" decel="50000" fill="hold" grpId="0" nodeType="withEffect">
                                  <p:stCondLst>
                                    <p:cond delay="0"/>
                                  </p:stCondLst>
                                  <p:childTnLst>
                                    <p:animMotion origin="layout" path="M 5.55556E-7 -0.00093 C 0.0059 -0.01759 0.01198 -0.03449 0.01267 -0.06389 C 0.01354 -0.09375 0.01441 -0.15023 0.00104 -0.18727 C -0.01198 -0.22408 -0.03646 -0.25833 -0.06684 -0.28634 C -0.0974 -0.31412 -0.14236 -0.34051 -0.18229 -0.35486 C -0.22205 -0.36852 -0.26528 -0.37871 -0.30712 -0.37014 C -0.34896 -0.36158 -0.39965 -0.33542 -0.43281 -0.30324 C -0.46615 -0.27153 -0.49219 -0.22616 -0.50608 -0.17871 C -0.51962 -0.13171 -0.525 -0.07222 -0.51997 -0.02292 C -0.51528 0.02592 -0.50347 0.08079 -0.47379 0.1169 C -0.44427 0.1537 -0.38403 0.19004 -0.33819 0.1993 C -0.29167 0.20833 -0.23733 0.19004 -0.19635 0.17199 C -0.15573 0.15417 -0.11441 0.12384 -0.09254 0.09167 C -0.07083 0.05903 -0.06962 0.0118 -0.06545 -0.02292 C -0.06111 -0.05764 -0.0625 -0.10602 -0.06545 -0.13287 C -0.06823 -0.15903 -0.07517 -0.17037 -0.08194 -0.18218 " pathEditMode="relative" rAng="0" ptsTypes="AAAAAAAAAAAAAAAA">
                                      <p:cBhvr>
                                        <p:cTn id="79" dur="2000" fill="hold"/>
                                        <p:tgtEl>
                                          <p:spTgt spid="16"/>
                                        </p:tgtEl>
                                        <p:attrNameLst>
                                          <p:attrName>ppt_x</p:attrName>
                                          <p:attrName>ppt_y</p:attrName>
                                        </p:attrNameLst>
                                      </p:cBhvr>
                                      <p:rCtr x="-25434" y="-8472"/>
                                    </p:animMotion>
                                  </p:childTnLst>
                                </p:cTn>
                              </p:par>
                              <p:par>
                                <p:cTn id="80" presetID="0" presetClass="path" presetSubtype="0" accel="50000" decel="50000" fill="hold" grpId="0" nodeType="withEffect">
                                  <p:stCondLst>
                                    <p:cond delay="0"/>
                                  </p:stCondLst>
                                  <p:childTnLst>
                                    <p:animMotion origin="layout" path="M -0.00034 -0.00024 C 0.01112 -0.01042 0.02257 -0.02014 0.03681 -0.03449 C 0.05122 -0.04885 0.07014 -0.06227 0.08559 -0.08519 C 0.10087 -0.10926 0.12118 -0.14283 0.12917 -0.1757 C 0.13698 -0.20973 0.14306 -0.24977 0.13299 -0.28727 C 0.12292 -0.32524 0.09775 -0.37547 0.06893 -0.40348 C 0.04011 -0.43172 -0.00364 -0.44769 -0.0401 -0.45649 C -0.07638 -0.46551 -0.11197 -0.4669 -0.14895 -0.45672 C -0.18593 -0.44653 -0.23142 -0.425 -0.26163 -0.39514 C -0.29166 -0.36528 -0.31875 -0.32408 -0.32951 -0.27732 C -0.34027 -0.2301 -0.34114 -0.16111 -0.32829 -0.11644 C -0.31527 -0.07199 -0.28524 -0.02871 -0.24635 -0.00371 C -0.20746 0.02176 -0.17777 0.02801 -0.13854 0.03148 " pathEditMode="relative" rAng="0" ptsTypes="AAAAAAAAAAAAA">
                                      <p:cBhvr>
                                        <p:cTn id="81" dur="2000" fill="hold"/>
                                        <p:tgtEl>
                                          <p:spTgt spid="17"/>
                                        </p:tgtEl>
                                        <p:attrNameLst>
                                          <p:attrName>ppt_x</p:attrName>
                                          <p:attrName>ppt_y</p:attrName>
                                        </p:attrNameLst>
                                      </p:cBhvr>
                                      <p:rCtr x="-9931" y="-21597"/>
                                    </p:animMotion>
                                  </p:childTnLst>
                                </p:cTn>
                              </p:par>
                              <p:par>
                                <p:cTn id="82" presetID="0" presetClass="path" presetSubtype="0" accel="50000" decel="50000" fill="hold" grpId="0" nodeType="withEffect">
                                  <p:stCondLst>
                                    <p:cond delay="0"/>
                                  </p:stCondLst>
                                  <p:childTnLst>
                                    <p:animMotion origin="layout" path="M 3.88889E-6 -7.40741E-7 C 0.00555 -0.03148 0.01093 -0.06204 0.01406 -0.10463 C 0.01736 -0.14699 0.021 -0.19722 0.01927 -0.25532 C 0.01753 -0.3125 0.01389 -0.39282 0.00382 -0.44954 C -0.00608 -0.50718 -0.02361 -0.55787 -0.04098 -0.59699 C -0.05834 -0.63588 -0.07414 -0.65972 -0.1 -0.6838 C -0.12587 -0.7081 -0.16146 -0.72917 -0.19618 -0.74213 C -0.23108 -0.75486 -0.27622 -0.76227 -0.30903 -0.76111 C -0.34202 -0.75949 -0.36823 -0.7456 -0.39358 -0.73356 C -0.4191 -0.72153 -0.44046 -0.70463 -0.46146 -0.68773 " pathEditMode="relative" rAng="0" ptsTypes="AAAAAAAAAA">
                                      <p:cBhvr>
                                        <p:cTn id="83" dur="2000" fill="hold"/>
                                        <p:tgtEl>
                                          <p:spTgt spid="18"/>
                                        </p:tgtEl>
                                        <p:attrNameLst>
                                          <p:attrName>ppt_x</p:attrName>
                                          <p:attrName>ppt_y</p:attrName>
                                        </p:attrNameLst>
                                      </p:cBhvr>
                                      <p:rCtr x="-22083" y="-38056"/>
                                    </p:animMotion>
                                  </p:childTnLst>
                                </p:cTn>
                              </p:par>
                              <p:par>
                                <p:cTn id="84" presetID="10" presetClass="exit" presetSubtype="0" fill="hold" grpId="1" nodeType="withEffect">
                                  <p:stCondLst>
                                    <p:cond delay="0"/>
                                  </p:stCondLst>
                                  <p:childTnLst>
                                    <p:animEffect transition="out" filter="fade">
                                      <p:cBhvr>
                                        <p:cTn id="85" dur="1250"/>
                                        <p:tgtEl>
                                          <p:spTgt spid="3074"/>
                                        </p:tgtEl>
                                      </p:cBhvr>
                                    </p:animEffect>
                                    <p:set>
                                      <p:cBhvr>
                                        <p:cTn id="86" dur="1" fill="hold">
                                          <p:stCondLst>
                                            <p:cond delay="1249"/>
                                          </p:stCondLst>
                                        </p:cTn>
                                        <p:tgtEl>
                                          <p:spTgt spid="3074"/>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6"/>
                                        </p:tgtEl>
                                      </p:cBhvr>
                                    </p:animEffect>
                                    <p:set>
                                      <p:cBhvr>
                                        <p:cTn id="89" dur="1" fill="hold">
                                          <p:stCondLst>
                                            <p:cond delay="499"/>
                                          </p:stCondLst>
                                        </p:cTn>
                                        <p:tgtEl>
                                          <p:spTgt spid="6"/>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7"/>
                                        </p:tgtEl>
                                      </p:cBhvr>
                                    </p:animEffect>
                                    <p:set>
                                      <p:cBhvr>
                                        <p:cTn id="92" dur="1" fill="hold">
                                          <p:stCondLst>
                                            <p:cond delay="499"/>
                                          </p:stCondLst>
                                        </p:cTn>
                                        <p:tgtEl>
                                          <p:spTgt spid="7"/>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childTnLst>
                          </p:cTn>
                        </p:par>
                        <p:par>
                          <p:cTn id="96" fill="hold">
                            <p:stCondLst>
                              <p:cond delay="2000"/>
                            </p:stCondLst>
                            <p:childTnLst>
                              <p:par>
                                <p:cTn id="97" presetID="10" presetClass="entr" presetSubtype="0" fill="hold" grpId="0" nodeType="afterEffect">
                                  <p:stCondLst>
                                    <p:cond delay="0"/>
                                  </p:stCondLst>
                                  <p:childTnLst>
                                    <p:set>
                                      <p:cBhvr>
                                        <p:cTn id="98" dur="1" fill="hold">
                                          <p:stCondLst>
                                            <p:cond delay="0"/>
                                          </p:stCondLst>
                                        </p:cTn>
                                        <p:tgtEl>
                                          <p:spTgt spid="9"/>
                                        </p:tgtEl>
                                        <p:attrNameLst>
                                          <p:attrName>style.visibility</p:attrName>
                                        </p:attrNameLst>
                                      </p:cBhvr>
                                      <p:to>
                                        <p:strVal val="visible"/>
                                      </p:to>
                                    </p:set>
                                    <p:animEffect transition="in" filter="fade">
                                      <p:cBhvr>
                                        <p:cTn id="99" dur="250"/>
                                        <p:tgtEl>
                                          <p:spTgt spid="9"/>
                                        </p:tgtEl>
                                      </p:cBhvr>
                                    </p:animEffect>
                                  </p:childTnLst>
                                </p:cTn>
                              </p:par>
                              <p:par>
                                <p:cTn id="100" presetID="10" presetClass="exit" presetSubtype="0" fill="hold" grpId="0" nodeType="withEffect">
                                  <p:stCondLst>
                                    <p:cond delay="0"/>
                                  </p:stCondLst>
                                  <p:childTnLst>
                                    <p:animEffect transition="out" filter="fade">
                                      <p:cBhvr>
                                        <p:cTn id="101" dur="500"/>
                                        <p:tgtEl>
                                          <p:spTgt spid="10"/>
                                        </p:tgtEl>
                                      </p:cBhvr>
                                    </p:animEffect>
                                    <p:set>
                                      <p:cBhvr>
                                        <p:cTn id="102" dur="1" fill="hold">
                                          <p:stCondLst>
                                            <p:cond delay="499"/>
                                          </p:stCondLst>
                                        </p:cTn>
                                        <p:tgtEl>
                                          <p:spTgt spid="10"/>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500"/>
                                        <p:tgtEl>
                                          <p:spTgt spid="12"/>
                                        </p:tgtEl>
                                      </p:cBhvr>
                                    </p:animEffect>
                                    <p:set>
                                      <p:cBhvr>
                                        <p:cTn id="105" dur="1" fill="hold">
                                          <p:stCondLst>
                                            <p:cond delay="499"/>
                                          </p:stCondLst>
                                        </p:cTn>
                                        <p:tgtEl>
                                          <p:spTgt spid="12"/>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500"/>
                                        <p:tgtEl>
                                          <p:spTgt spid="13"/>
                                        </p:tgtEl>
                                      </p:cBhvr>
                                    </p:animEffect>
                                    <p:set>
                                      <p:cBhvr>
                                        <p:cTn id="108" dur="1" fill="hold">
                                          <p:stCondLst>
                                            <p:cond delay="499"/>
                                          </p:stCondLst>
                                        </p:cTn>
                                        <p:tgtEl>
                                          <p:spTgt spid="13"/>
                                        </p:tgtEl>
                                        <p:attrNameLst>
                                          <p:attrName>style.visibility</p:attrName>
                                        </p:attrNameLst>
                                      </p:cBhvr>
                                      <p:to>
                                        <p:strVal val="hidden"/>
                                      </p:to>
                                    </p:set>
                                  </p:childTnLst>
                                </p:cTn>
                              </p:par>
                              <p:par>
                                <p:cTn id="109" presetID="10" presetClass="exit" presetSubtype="0" fill="hold" grpId="0" nodeType="withEffect">
                                  <p:stCondLst>
                                    <p:cond delay="0"/>
                                  </p:stCondLst>
                                  <p:childTnLst>
                                    <p:animEffect transition="out" filter="fade">
                                      <p:cBhvr>
                                        <p:cTn id="110" dur="500"/>
                                        <p:tgtEl>
                                          <p:spTgt spid="14"/>
                                        </p:tgtEl>
                                      </p:cBhvr>
                                    </p:animEffect>
                                    <p:set>
                                      <p:cBhvr>
                                        <p:cTn id="111" dur="1" fill="hold">
                                          <p:stCondLst>
                                            <p:cond delay="499"/>
                                          </p:stCondLst>
                                        </p:cTn>
                                        <p:tgtEl>
                                          <p:spTgt spid="14"/>
                                        </p:tgtEl>
                                        <p:attrNameLst>
                                          <p:attrName>style.visibility</p:attrName>
                                        </p:attrNameLst>
                                      </p:cBhvr>
                                      <p:to>
                                        <p:strVal val="hidden"/>
                                      </p:to>
                                    </p:set>
                                  </p:childTnLst>
                                </p:cTn>
                              </p:par>
                              <p:par>
                                <p:cTn id="112" presetID="10" presetClass="exit" presetSubtype="0" fill="hold" grpId="0" nodeType="withEffect">
                                  <p:stCondLst>
                                    <p:cond delay="0"/>
                                  </p:stCondLst>
                                  <p:childTnLst>
                                    <p:animEffect transition="out" filter="fade">
                                      <p:cBhvr>
                                        <p:cTn id="113" dur="500"/>
                                        <p:tgtEl>
                                          <p:spTgt spid="15"/>
                                        </p:tgtEl>
                                      </p:cBhvr>
                                    </p:animEffect>
                                    <p:set>
                                      <p:cBhvr>
                                        <p:cTn id="114" dur="1" fill="hold">
                                          <p:stCondLst>
                                            <p:cond delay="499"/>
                                          </p:stCondLst>
                                        </p:cTn>
                                        <p:tgtEl>
                                          <p:spTgt spid="15"/>
                                        </p:tgtEl>
                                        <p:attrNameLst>
                                          <p:attrName>style.visibility</p:attrName>
                                        </p:attrNameLst>
                                      </p:cBhvr>
                                      <p:to>
                                        <p:strVal val="hidden"/>
                                      </p:to>
                                    </p:set>
                                  </p:childTnLst>
                                </p:cTn>
                              </p:par>
                              <p:par>
                                <p:cTn id="115" presetID="3" presetClass="emph" presetSubtype="2" fill="hold" grpId="4" nodeType="withEffect">
                                  <p:stCondLst>
                                    <p:cond delay="0"/>
                                  </p:stCondLst>
                                  <p:childTnLst>
                                    <p:animClr clrSpc="rgb" dir="cw">
                                      <p:cBhvr override="childStyle">
                                        <p:cTn id="116" dur="2000" fill="hold"/>
                                        <p:tgtEl>
                                          <p:spTgt spid="18"/>
                                        </p:tgtEl>
                                        <p:attrNameLst>
                                          <p:attrName>style.color</p:attrName>
                                        </p:attrNameLst>
                                      </p:cBhvr>
                                      <p:to>
                                        <a:srgbClr val="FF0000"/>
                                      </p:to>
                                    </p:animClr>
                                  </p:childTnLst>
                                </p:cTn>
                              </p:par>
                              <p:par>
                                <p:cTn id="117" presetID="3" presetClass="emph" presetSubtype="2" fill="hold" grpId="4" nodeType="withEffect">
                                  <p:stCondLst>
                                    <p:cond delay="0"/>
                                  </p:stCondLst>
                                  <p:childTnLst>
                                    <p:animClr clrSpc="rgb" dir="cw">
                                      <p:cBhvr override="childStyle">
                                        <p:cTn id="118" dur="2000" fill="hold"/>
                                        <p:tgtEl>
                                          <p:spTgt spid="16"/>
                                        </p:tgtEl>
                                        <p:attrNameLst>
                                          <p:attrName>style.color</p:attrName>
                                        </p:attrNameLst>
                                      </p:cBhvr>
                                      <p:to>
                                        <a:srgbClr val="66FF33"/>
                                      </p:to>
                                    </p:animClr>
                                  </p:childTnLst>
                                </p:cTn>
                              </p:par>
                              <p:par>
                                <p:cTn id="119" presetID="3" presetClass="emph" presetSubtype="2" fill="hold" grpId="4" nodeType="withEffect">
                                  <p:stCondLst>
                                    <p:cond delay="0"/>
                                  </p:stCondLst>
                                  <p:childTnLst>
                                    <p:animClr clrSpc="rgb" dir="cw">
                                      <p:cBhvr override="childStyle">
                                        <p:cTn id="120" dur="2000" fill="hold"/>
                                        <p:tgtEl>
                                          <p:spTgt spid="17"/>
                                        </p:tgtEl>
                                        <p:attrNameLst>
                                          <p:attrName>style.color</p:attrName>
                                        </p:attrNameLst>
                                      </p:cBhvr>
                                      <p:to>
                                        <a:srgbClr val="CC66FF"/>
                                      </p:to>
                                    </p:animClr>
                                  </p:childTnLst>
                                </p:cTn>
                              </p:par>
                              <p:par>
                                <p:cTn id="121" presetID="6" presetClass="emph" presetSubtype="0" fill="hold" grpId="5" nodeType="withEffect">
                                  <p:stCondLst>
                                    <p:cond delay="1000"/>
                                  </p:stCondLst>
                                  <p:childTnLst>
                                    <p:animScale>
                                      <p:cBhvr>
                                        <p:cTn id="122" dur="1500" fill="hold"/>
                                        <p:tgtEl>
                                          <p:spTgt spid="16"/>
                                        </p:tgtEl>
                                      </p:cBhvr>
                                      <p:by x="130000" y="130000"/>
                                    </p:animScale>
                                  </p:childTnLst>
                                </p:cTn>
                              </p:par>
                              <p:par>
                                <p:cTn id="123" presetID="6" presetClass="emph" presetSubtype="0" fill="hold" grpId="5" nodeType="withEffect">
                                  <p:stCondLst>
                                    <p:cond delay="1000"/>
                                  </p:stCondLst>
                                  <p:childTnLst>
                                    <p:animScale>
                                      <p:cBhvr>
                                        <p:cTn id="124" dur="1500" fill="hold"/>
                                        <p:tgtEl>
                                          <p:spTgt spid="17"/>
                                        </p:tgtEl>
                                      </p:cBhvr>
                                      <p:by x="130000" y="130000"/>
                                    </p:animScale>
                                  </p:childTnLst>
                                </p:cTn>
                              </p:par>
                              <p:par>
                                <p:cTn id="125" presetID="6" presetClass="emph" presetSubtype="0" fill="hold" grpId="5" nodeType="withEffect">
                                  <p:stCondLst>
                                    <p:cond delay="1000"/>
                                  </p:stCondLst>
                                  <p:childTnLst>
                                    <p:animScale>
                                      <p:cBhvr>
                                        <p:cTn id="126" dur="1500" fill="hold"/>
                                        <p:tgtEl>
                                          <p:spTgt spid="18"/>
                                        </p:tgtEl>
                                      </p:cBhvr>
                                      <p:by x="130000" y="130000"/>
                                    </p:animScale>
                                  </p:childTnLst>
                                </p:cTn>
                              </p:par>
                            </p:childTnLst>
                          </p:cTn>
                        </p:par>
                      </p:childTnLst>
                    </p:cTn>
                  </p:par>
                  <p:par>
                    <p:cTn id="127" fill="hold">
                      <p:stCondLst>
                        <p:cond delay="indefinite"/>
                      </p:stCondLst>
                      <p:childTnLst>
                        <p:par>
                          <p:cTn id="128" fill="hold">
                            <p:stCondLst>
                              <p:cond delay="0"/>
                            </p:stCondLst>
                            <p:childTnLst>
                              <p:par>
                                <p:cTn id="129" presetID="23" presetClass="exit" presetSubtype="32" fill="hold" grpId="3" nodeType="clickEffect">
                                  <p:stCondLst>
                                    <p:cond delay="0"/>
                                  </p:stCondLst>
                                  <p:childTnLst>
                                    <p:anim calcmode="lin" valueType="num">
                                      <p:cBhvr>
                                        <p:cTn id="130" dur="1000"/>
                                        <p:tgtEl>
                                          <p:spTgt spid="16"/>
                                        </p:tgtEl>
                                        <p:attrNameLst>
                                          <p:attrName>ppt_w</p:attrName>
                                        </p:attrNameLst>
                                      </p:cBhvr>
                                      <p:tavLst>
                                        <p:tav tm="0">
                                          <p:val>
                                            <p:strVal val="ppt_w"/>
                                          </p:val>
                                        </p:tav>
                                        <p:tav tm="100000">
                                          <p:val>
                                            <p:fltVal val="0"/>
                                          </p:val>
                                        </p:tav>
                                      </p:tavLst>
                                    </p:anim>
                                    <p:anim calcmode="lin" valueType="num">
                                      <p:cBhvr>
                                        <p:cTn id="131" dur="1000"/>
                                        <p:tgtEl>
                                          <p:spTgt spid="16"/>
                                        </p:tgtEl>
                                        <p:attrNameLst>
                                          <p:attrName>ppt_h</p:attrName>
                                        </p:attrNameLst>
                                      </p:cBhvr>
                                      <p:tavLst>
                                        <p:tav tm="0">
                                          <p:val>
                                            <p:strVal val="ppt_h"/>
                                          </p:val>
                                        </p:tav>
                                        <p:tav tm="100000">
                                          <p:val>
                                            <p:fltVal val="0"/>
                                          </p:val>
                                        </p:tav>
                                      </p:tavLst>
                                    </p:anim>
                                    <p:set>
                                      <p:cBhvr>
                                        <p:cTn id="132" dur="1" fill="hold">
                                          <p:stCondLst>
                                            <p:cond delay="999"/>
                                          </p:stCondLst>
                                        </p:cTn>
                                        <p:tgtEl>
                                          <p:spTgt spid="16"/>
                                        </p:tgtEl>
                                        <p:attrNameLst>
                                          <p:attrName>style.visibility</p:attrName>
                                        </p:attrNameLst>
                                      </p:cBhvr>
                                      <p:to>
                                        <p:strVal val="hidden"/>
                                      </p:to>
                                    </p:set>
                                  </p:childTnLst>
                                </p:cTn>
                              </p:par>
                              <p:par>
                                <p:cTn id="133" presetID="23" presetClass="exit" presetSubtype="32" fill="hold" grpId="3" nodeType="withEffect">
                                  <p:stCondLst>
                                    <p:cond delay="0"/>
                                  </p:stCondLst>
                                  <p:childTnLst>
                                    <p:anim calcmode="lin" valueType="num">
                                      <p:cBhvr>
                                        <p:cTn id="134" dur="1000"/>
                                        <p:tgtEl>
                                          <p:spTgt spid="17"/>
                                        </p:tgtEl>
                                        <p:attrNameLst>
                                          <p:attrName>ppt_w</p:attrName>
                                        </p:attrNameLst>
                                      </p:cBhvr>
                                      <p:tavLst>
                                        <p:tav tm="0">
                                          <p:val>
                                            <p:strVal val="ppt_w"/>
                                          </p:val>
                                        </p:tav>
                                        <p:tav tm="100000">
                                          <p:val>
                                            <p:fltVal val="0"/>
                                          </p:val>
                                        </p:tav>
                                      </p:tavLst>
                                    </p:anim>
                                    <p:anim calcmode="lin" valueType="num">
                                      <p:cBhvr>
                                        <p:cTn id="135" dur="1000"/>
                                        <p:tgtEl>
                                          <p:spTgt spid="17"/>
                                        </p:tgtEl>
                                        <p:attrNameLst>
                                          <p:attrName>ppt_h</p:attrName>
                                        </p:attrNameLst>
                                      </p:cBhvr>
                                      <p:tavLst>
                                        <p:tav tm="0">
                                          <p:val>
                                            <p:strVal val="ppt_h"/>
                                          </p:val>
                                        </p:tav>
                                        <p:tav tm="100000">
                                          <p:val>
                                            <p:fltVal val="0"/>
                                          </p:val>
                                        </p:tav>
                                      </p:tavLst>
                                    </p:anim>
                                    <p:set>
                                      <p:cBhvr>
                                        <p:cTn id="136" dur="1" fill="hold">
                                          <p:stCondLst>
                                            <p:cond delay="999"/>
                                          </p:stCondLst>
                                        </p:cTn>
                                        <p:tgtEl>
                                          <p:spTgt spid="17"/>
                                        </p:tgtEl>
                                        <p:attrNameLst>
                                          <p:attrName>style.visibility</p:attrName>
                                        </p:attrNameLst>
                                      </p:cBhvr>
                                      <p:to>
                                        <p:strVal val="hidden"/>
                                      </p:to>
                                    </p:set>
                                  </p:childTnLst>
                                </p:cTn>
                              </p:par>
                              <p:par>
                                <p:cTn id="137" presetID="23" presetClass="exit" presetSubtype="32" fill="hold" grpId="3" nodeType="withEffect">
                                  <p:stCondLst>
                                    <p:cond delay="0"/>
                                  </p:stCondLst>
                                  <p:childTnLst>
                                    <p:anim calcmode="lin" valueType="num">
                                      <p:cBhvr>
                                        <p:cTn id="138" dur="1000"/>
                                        <p:tgtEl>
                                          <p:spTgt spid="18"/>
                                        </p:tgtEl>
                                        <p:attrNameLst>
                                          <p:attrName>ppt_w</p:attrName>
                                        </p:attrNameLst>
                                      </p:cBhvr>
                                      <p:tavLst>
                                        <p:tav tm="0">
                                          <p:val>
                                            <p:strVal val="ppt_w"/>
                                          </p:val>
                                        </p:tav>
                                        <p:tav tm="100000">
                                          <p:val>
                                            <p:fltVal val="0"/>
                                          </p:val>
                                        </p:tav>
                                      </p:tavLst>
                                    </p:anim>
                                    <p:anim calcmode="lin" valueType="num">
                                      <p:cBhvr>
                                        <p:cTn id="139" dur="1000"/>
                                        <p:tgtEl>
                                          <p:spTgt spid="18"/>
                                        </p:tgtEl>
                                        <p:attrNameLst>
                                          <p:attrName>ppt_h</p:attrName>
                                        </p:attrNameLst>
                                      </p:cBhvr>
                                      <p:tavLst>
                                        <p:tav tm="0">
                                          <p:val>
                                            <p:strVal val="ppt_h"/>
                                          </p:val>
                                        </p:tav>
                                        <p:tav tm="100000">
                                          <p:val>
                                            <p:fltVal val="0"/>
                                          </p:val>
                                        </p:tav>
                                      </p:tavLst>
                                    </p:anim>
                                    <p:set>
                                      <p:cBhvr>
                                        <p:cTn id="140" dur="1" fill="hold">
                                          <p:stCondLst>
                                            <p:cond delay="999"/>
                                          </p:stCondLst>
                                        </p:cTn>
                                        <p:tgtEl>
                                          <p:spTgt spid="18"/>
                                        </p:tgtEl>
                                        <p:attrNameLst>
                                          <p:attrName>style.visibility</p:attrName>
                                        </p:attrNameLst>
                                      </p:cBhvr>
                                      <p:to>
                                        <p:strVal val="hidden"/>
                                      </p:to>
                                    </p:set>
                                  </p:childTnLst>
                                </p:cTn>
                              </p:par>
                              <p:par>
                                <p:cTn id="141" presetID="42" presetClass="path" presetSubtype="0" accel="50000" decel="50000" fill="hold" grpId="2" nodeType="withEffect">
                                  <p:stCondLst>
                                    <p:cond delay="0"/>
                                  </p:stCondLst>
                                  <p:childTnLst>
                                    <p:animMotion origin="layout" path="M -0.08194 -0.18218 L -0.30278 -0.09491 " pathEditMode="relative" rAng="0" ptsTypes="AA">
                                      <p:cBhvr>
                                        <p:cTn id="142" dur="1000" fill="hold"/>
                                        <p:tgtEl>
                                          <p:spTgt spid="16"/>
                                        </p:tgtEl>
                                        <p:attrNameLst>
                                          <p:attrName>ppt_x</p:attrName>
                                          <p:attrName>ppt_y</p:attrName>
                                        </p:attrNameLst>
                                      </p:cBhvr>
                                      <p:rCtr x="-11042" y="4352"/>
                                    </p:animMotion>
                                  </p:childTnLst>
                                </p:cTn>
                              </p:par>
                              <p:par>
                                <p:cTn id="143" presetID="42" presetClass="path" presetSubtype="0" accel="50000" decel="50000" fill="hold" grpId="2" nodeType="withEffect">
                                  <p:stCondLst>
                                    <p:cond delay="0"/>
                                  </p:stCondLst>
                                  <p:childTnLst>
                                    <p:animMotion origin="layout" path="M -0.13854 0.03148 L -0.13888 -0.1926 " pathEditMode="relative" rAng="0" ptsTypes="AA">
                                      <p:cBhvr>
                                        <p:cTn id="144" dur="1000" fill="hold"/>
                                        <p:tgtEl>
                                          <p:spTgt spid="17"/>
                                        </p:tgtEl>
                                        <p:attrNameLst>
                                          <p:attrName>ppt_x</p:attrName>
                                          <p:attrName>ppt_y</p:attrName>
                                        </p:attrNameLst>
                                      </p:cBhvr>
                                      <p:rCtr x="-17" y="-11204"/>
                                    </p:animMotion>
                                  </p:childTnLst>
                                </p:cTn>
                              </p:par>
                              <p:par>
                                <p:cTn id="145" presetID="42" presetClass="path" presetSubtype="0" accel="50000" decel="50000" fill="hold" grpId="2" nodeType="withEffect">
                                  <p:stCondLst>
                                    <p:cond delay="0"/>
                                  </p:stCondLst>
                                  <p:childTnLst>
                                    <p:animMotion origin="layout" path="M -0.46146 -0.68773 L -0.33143 -0.48588 " pathEditMode="relative" rAng="0" ptsTypes="AA">
                                      <p:cBhvr>
                                        <p:cTn id="146" dur="1000" fill="hold"/>
                                        <p:tgtEl>
                                          <p:spTgt spid="18"/>
                                        </p:tgtEl>
                                        <p:attrNameLst>
                                          <p:attrName>ppt_x</p:attrName>
                                          <p:attrName>ppt_y</p:attrName>
                                        </p:attrNameLst>
                                      </p:cBhvr>
                                      <p:rCtr x="6493" y="10093"/>
                                    </p:animMotion>
                                  </p:childTnLst>
                                </p:cTn>
                              </p:par>
                              <p:par>
                                <p:cTn id="147" presetID="23" presetClass="entr" presetSubtype="16" fill="hold" grpId="0" nodeType="withEffect">
                                  <p:stCondLst>
                                    <p:cond delay="750"/>
                                  </p:stCondLst>
                                  <p:childTnLst>
                                    <p:set>
                                      <p:cBhvr>
                                        <p:cTn id="148" dur="1" fill="hold">
                                          <p:stCondLst>
                                            <p:cond delay="0"/>
                                          </p:stCondLst>
                                        </p:cTn>
                                        <p:tgtEl>
                                          <p:spTgt spid="19"/>
                                        </p:tgtEl>
                                        <p:attrNameLst>
                                          <p:attrName>style.visibility</p:attrName>
                                        </p:attrNameLst>
                                      </p:cBhvr>
                                      <p:to>
                                        <p:strVal val="visible"/>
                                      </p:to>
                                    </p:set>
                                    <p:anim calcmode="lin" valueType="num">
                                      <p:cBhvr>
                                        <p:cTn id="149" dur="500" fill="hold"/>
                                        <p:tgtEl>
                                          <p:spTgt spid="19"/>
                                        </p:tgtEl>
                                        <p:attrNameLst>
                                          <p:attrName>ppt_w</p:attrName>
                                        </p:attrNameLst>
                                      </p:cBhvr>
                                      <p:tavLst>
                                        <p:tav tm="0">
                                          <p:val>
                                            <p:fltVal val="0"/>
                                          </p:val>
                                        </p:tav>
                                        <p:tav tm="100000">
                                          <p:val>
                                            <p:strVal val="#ppt_w"/>
                                          </p:val>
                                        </p:tav>
                                      </p:tavLst>
                                    </p:anim>
                                    <p:anim calcmode="lin" valueType="num">
                                      <p:cBhvr>
                                        <p:cTn id="150" dur="500" fill="hold"/>
                                        <p:tgtEl>
                                          <p:spTgt spid="19"/>
                                        </p:tgtEl>
                                        <p:attrNameLst>
                                          <p:attrName>ppt_h</p:attrName>
                                        </p:attrNameLst>
                                      </p:cBhvr>
                                      <p:tavLst>
                                        <p:tav tm="0">
                                          <p:val>
                                            <p:fltVal val="0"/>
                                          </p:val>
                                        </p:tav>
                                        <p:tav tm="100000">
                                          <p:val>
                                            <p:strVal val="#ppt_h"/>
                                          </p:val>
                                        </p:tav>
                                      </p:tavLst>
                                    </p:anim>
                                  </p:childTnLst>
                                </p:cTn>
                              </p:par>
                              <p:par>
                                <p:cTn id="151" presetID="23" presetClass="exit" presetSubtype="16" fill="hold" grpId="1" nodeType="withEffect">
                                  <p:stCondLst>
                                    <p:cond delay="1000"/>
                                  </p:stCondLst>
                                  <p:childTnLst>
                                    <p:anim calcmode="lin" valueType="num">
                                      <p:cBhvr>
                                        <p:cTn id="152" dur="500"/>
                                        <p:tgtEl>
                                          <p:spTgt spid="19"/>
                                        </p:tgtEl>
                                        <p:attrNameLst>
                                          <p:attrName>ppt_w</p:attrName>
                                        </p:attrNameLst>
                                      </p:cBhvr>
                                      <p:tavLst>
                                        <p:tav tm="0">
                                          <p:val>
                                            <p:strVal val="ppt_w"/>
                                          </p:val>
                                        </p:tav>
                                        <p:tav tm="100000">
                                          <p:val>
                                            <p:strVal val="4*ppt_w"/>
                                          </p:val>
                                        </p:tav>
                                      </p:tavLst>
                                    </p:anim>
                                    <p:anim calcmode="lin" valueType="num">
                                      <p:cBhvr>
                                        <p:cTn id="153" dur="500"/>
                                        <p:tgtEl>
                                          <p:spTgt spid="19"/>
                                        </p:tgtEl>
                                        <p:attrNameLst>
                                          <p:attrName>ppt_h</p:attrName>
                                        </p:attrNameLst>
                                      </p:cBhvr>
                                      <p:tavLst>
                                        <p:tav tm="0">
                                          <p:val>
                                            <p:strVal val="ppt_h"/>
                                          </p:val>
                                        </p:tav>
                                        <p:tav tm="100000">
                                          <p:val>
                                            <p:strVal val="4*ppt_h"/>
                                          </p:val>
                                        </p:tav>
                                      </p:tavLst>
                                    </p:anim>
                                    <p:set>
                                      <p:cBhvr>
                                        <p:cTn id="154" dur="1" fill="hold">
                                          <p:stCondLst>
                                            <p:cond delay="499"/>
                                          </p:stCondLst>
                                        </p:cTn>
                                        <p:tgtEl>
                                          <p:spTgt spid="19"/>
                                        </p:tgtEl>
                                        <p:attrNameLst>
                                          <p:attrName>style.visibility</p:attrName>
                                        </p:attrNameLst>
                                      </p:cBhvr>
                                      <p:to>
                                        <p:strVal val="hidden"/>
                                      </p:to>
                                    </p:set>
                                  </p:childTnLst>
                                </p:cTn>
                              </p:par>
                              <p:par>
                                <p:cTn id="155" presetID="10" presetClass="exit" presetSubtype="0" fill="hold" grpId="2" nodeType="withEffect">
                                  <p:stCondLst>
                                    <p:cond delay="1000"/>
                                  </p:stCondLst>
                                  <p:childTnLst>
                                    <p:animEffect transition="out" filter="fade">
                                      <p:cBhvr>
                                        <p:cTn id="156" dur="500"/>
                                        <p:tgtEl>
                                          <p:spTgt spid="19"/>
                                        </p:tgtEl>
                                      </p:cBhvr>
                                    </p:animEffect>
                                    <p:set>
                                      <p:cBhvr>
                                        <p:cTn id="15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7" grpId="0"/>
      <p:bldP spid="7" grpId="1"/>
      <p:bldP spid="7" grpId="2"/>
      <p:bldP spid="8" grpId="0"/>
      <p:bldP spid="8" grpId="1"/>
      <p:bldP spid="8" grpId="2"/>
      <p:bldP spid="3074" grpId="0"/>
      <p:bldP spid="3074" grpId="1"/>
      <p:bldP spid="9" grpId="0"/>
      <p:bldP spid="10" grpId="0"/>
      <p:bldP spid="10" grpId="1"/>
      <p:bldP spid="10" grpId="2"/>
      <p:bldP spid="11" grpId="0"/>
      <p:bldP spid="12" grpId="0"/>
      <p:bldP spid="12" grpId="1"/>
      <p:bldP spid="12" grpId="2"/>
      <p:bldP spid="13" grpId="0"/>
      <p:bldP spid="13" grpId="1"/>
      <p:bldP spid="13" grpId="2"/>
      <p:bldP spid="15" grpId="0"/>
      <p:bldP spid="15" grpId="1"/>
      <p:bldP spid="15" grpId="2"/>
      <p:bldP spid="14" grpId="0"/>
      <p:bldP spid="14" grpId="1"/>
      <p:bldP spid="14" grpId="2"/>
      <p:bldP spid="16" grpId="0"/>
      <p:bldP spid="16" grpId="1"/>
      <p:bldP spid="16" grpId="2"/>
      <p:bldP spid="16" grpId="3"/>
      <p:bldP spid="16" grpId="4"/>
      <p:bldP spid="16" grpId="5"/>
      <p:bldP spid="17" grpId="0"/>
      <p:bldP spid="17" grpId="1"/>
      <p:bldP spid="17" grpId="2"/>
      <p:bldP spid="17" grpId="3"/>
      <p:bldP spid="17" grpId="4"/>
      <p:bldP spid="17" grpId="5"/>
      <p:bldP spid="18" grpId="0"/>
      <p:bldP spid="18" grpId="1"/>
      <p:bldP spid="18" grpId="2"/>
      <p:bldP spid="18" grpId="3"/>
      <p:bldP spid="18" grpId="4"/>
      <p:bldP spid="18" grpId="5"/>
      <p:bldP spid="19" grpId="0" animBg="1"/>
      <p:bldP spid="19" grpId="1" animBg="1"/>
      <p:bldP spid="19" grpId="2"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C9E497-5A47-42B1-9462-2EF280634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65"/>
            <a:ext cx="9144000" cy="6998266"/>
          </a:xfrm>
          <a:prstGeom prst="rect">
            <a:avLst/>
          </a:prstGeom>
        </p:spPr>
      </p:pic>
      <p:sp>
        <p:nvSpPr>
          <p:cNvPr id="11" name="Title 1">
            <a:extLst>
              <a:ext uri="{FF2B5EF4-FFF2-40B4-BE49-F238E27FC236}">
                <a16:creationId xmlns:a16="http://schemas.microsoft.com/office/drawing/2014/main" id="{38E831A0-F440-4F9E-B8AC-9C7EC926BE7F}"/>
              </a:ext>
            </a:extLst>
          </p:cNvPr>
          <p:cNvSpPr txBox="1">
            <a:spLocks/>
          </p:cNvSpPr>
          <p:nvPr/>
        </p:nvSpPr>
        <p:spPr>
          <a:xfrm>
            <a:off x="2396782" y="3393733"/>
            <a:ext cx="2148114" cy="7622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confess</a:t>
            </a:r>
          </a:p>
        </p:txBody>
      </p:sp>
      <p:sp>
        <p:nvSpPr>
          <p:cNvPr id="3074" name="Rectangle 2"/>
          <p:cNvSpPr>
            <a:spLocks noGrp="1" noChangeArrowheads="1"/>
          </p:cNvSpPr>
          <p:nvPr>
            <p:ph type="title"/>
          </p:nvPr>
        </p:nvSpPr>
        <p:spPr>
          <a:xfrm>
            <a:off x="457200" y="2014837"/>
            <a:ext cx="8229600" cy="282832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with the heart one believes unto righteousness, and with the mouth confession is made unto salvation.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Romans 10:10 </a:t>
            </a:r>
          </a:p>
        </p:txBody>
      </p:sp>
      <p:sp>
        <p:nvSpPr>
          <p:cNvPr id="4" name="Rectangle 2">
            <a:extLst>
              <a:ext uri="{FF2B5EF4-FFF2-40B4-BE49-F238E27FC236}">
                <a16:creationId xmlns:a16="http://schemas.microsoft.com/office/drawing/2014/main" id="{0A355640-47FD-4856-916B-F50B31D999E8}"/>
              </a:ext>
            </a:extLst>
          </p:cNvPr>
          <p:cNvSpPr txBox="1">
            <a:spLocks noChangeArrowheads="1"/>
          </p:cNvSpPr>
          <p:nvPr/>
        </p:nvSpPr>
        <p:spPr bwMode="auto">
          <a:xfrm>
            <a:off x="3617323" y="2048399"/>
            <a:ext cx="1827031"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F225DE8E-1765-4429-AC96-36D57D41951E}"/>
              </a:ext>
            </a:extLst>
          </p:cNvPr>
          <p:cNvSpPr txBox="1">
            <a:spLocks noChangeArrowheads="1"/>
          </p:cNvSpPr>
          <p:nvPr/>
        </p:nvSpPr>
        <p:spPr bwMode="auto">
          <a:xfrm>
            <a:off x="1808966" y="2718795"/>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righteousness</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75C2285B-069E-4214-A02F-F3C982B37AA0}"/>
              </a:ext>
            </a:extLst>
          </p:cNvPr>
          <p:cNvSpPr txBox="1">
            <a:spLocks noChangeArrowheads="1"/>
          </p:cNvSpPr>
          <p:nvPr/>
        </p:nvSpPr>
        <p:spPr bwMode="auto">
          <a:xfrm>
            <a:off x="3697224" y="2048398"/>
            <a:ext cx="1667228"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43E171F-2CC1-4C27-9F9C-E9F1A57B15AF}"/>
              </a:ext>
            </a:extLst>
          </p:cNvPr>
          <p:cNvSpPr txBox="1">
            <a:spLocks noChangeArrowheads="1"/>
          </p:cNvSpPr>
          <p:nvPr/>
        </p:nvSpPr>
        <p:spPr bwMode="auto">
          <a:xfrm>
            <a:off x="6014118" y="2043865"/>
            <a:ext cx="245291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believes</a:t>
            </a:r>
            <a:endParaRPr lang="en-US" altLang="en-US" sz="4000" b="1" i="1" kern="0"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F64BE0A1-69F9-4C00-95CF-9EA3DF6FD6C8}"/>
              </a:ext>
            </a:extLst>
          </p:cNvPr>
          <p:cNvSpPr txBox="1">
            <a:spLocks noChangeArrowheads="1"/>
          </p:cNvSpPr>
          <p:nvPr/>
        </p:nvSpPr>
        <p:spPr bwMode="auto">
          <a:xfrm>
            <a:off x="682453" y="3387051"/>
            <a:ext cx="2030232"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mouth</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pic>
        <p:nvPicPr>
          <p:cNvPr id="10" name="Picture 9">
            <a:extLst>
              <a:ext uri="{FF2B5EF4-FFF2-40B4-BE49-F238E27FC236}">
                <a16:creationId xmlns:a16="http://schemas.microsoft.com/office/drawing/2014/main" id="{84C9E497-5A47-42B1-9462-2EF280634830}"/>
              </a:ext>
            </a:extLst>
          </p:cNvPr>
          <p:cNvPicPr>
            <a:picLocks noChangeAspect="1"/>
          </p:cNvPicPr>
          <p:nvPr/>
        </p:nvPicPr>
        <p:blipFill rotWithShape="1">
          <a:blip r:embed="rId3">
            <a:extLst>
              <a:ext uri="{28A0092B-C50C-407E-A947-70E740481C1C}">
                <a14:useLocalDpi xmlns:a14="http://schemas.microsoft.com/office/drawing/2010/main" val="0"/>
              </a:ext>
            </a:extLst>
          </a:blip>
          <a:srcRect l="24817" t="60405" r="44128"/>
          <a:stretch/>
        </p:blipFill>
        <p:spPr>
          <a:xfrm>
            <a:off x="2269331" y="4137845"/>
            <a:ext cx="2839698" cy="2770955"/>
          </a:xfrm>
          <a:prstGeom prst="rect">
            <a:avLst/>
          </a:prstGeom>
        </p:spPr>
      </p:pic>
      <p:sp>
        <p:nvSpPr>
          <p:cNvPr id="5" name="Rectangle 2" hidden="1">
            <a:extLst>
              <a:ext uri="{FF2B5EF4-FFF2-40B4-BE49-F238E27FC236}">
                <a16:creationId xmlns:a16="http://schemas.microsoft.com/office/drawing/2014/main" id="{D85BBE45-E530-44E9-9B72-F03A7555A5CD}"/>
              </a:ext>
            </a:extLst>
          </p:cNvPr>
          <p:cNvSpPr txBox="1">
            <a:spLocks noChangeArrowheads="1"/>
          </p:cNvSpPr>
          <p:nvPr/>
        </p:nvSpPr>
        <p:spPr bwMode="auto">
          <a:xfrm>
            <a:off x="1249997" y="3421629"/>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righteousness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34575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18" presetClass="emph" presetSubtype="0" fill="hold" grpId="1" nodeType="withEffect">
                                  <p:stCondLst>
                                    <p:cond delay="0"/>
                                  </p:stCondLst>
                                  <p:childTnLst>
                                    <p:set>
                                      <p:cBhvr override="childStyle">
                                        <p:cTn id="19" dur="500" fill="hold"/>
                                        <p:tgtEl>
                                          <p:spTgt spid="11"/>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par>
                                <p:cTn id="34" presetID="42" presetClass="path" presetSubtype="0" accel="50000" decel="50000" fill="hold" grpId="2" nodeType="withEffect">
                                  <p:stCondLst>
                                    <p:cond delay="0"/>
                                  </p:stCondLst>
                                  <p:childTnLst>
                                    <p:animMotion origin="layout" path="M 5E-6 2.59259E-6 L -0.06093 0.10301 " pathEditMode="relative" rAng="0" ptsTypes="AA">
                                      <p:cBhvr>
                                        <p:cTn id="35" dur="2000" fill="hold"/>
                                        <p:tgtEl>
                                          <p:spTgt spid="6"/>
                                        </p:tgtEl>
                                        <p:attrNameLst>
                                          <p:attrName>ppt_x</p:attrName>
                                          <p:attrName>ppt_y</p:attrName>
                                        </p:attrNameLst>
                                      </p:cBhvr>
                                      <p:rCtr x="-3056" y="5139"/>
                                    </p:animMotion>
                                  </p:childTnLst>
                                </p:cTn>
                              </p:par>
                              <p:par>
                                <p:cTn id="36" presetID="42" presetClass="path" presetSubtype="0" accel="50000" decel="50000" fill="hold" grpId="2" nodeType="withEffect">
                                  <p:stCondLst>
                                    <p:cond delay="0"/>
                                  </p:stCondLst>
                                  <p:childTnLst>
                                    <p:animMotion origin="layout" path="M 3.88889E-6 -7.40741E-7 L 0.34427 0.18218 " pathEditMode="relative" rAng="0" ptsTypes="AA">
                                      <p:cBhvr>
                                        <p:cTn id="37" dur="2000" fill="hold"/>
                                        <p:tgtEl>
                                          <p:spTgt spid="7"/>
                                        </p:tgtEl>
                                        <p:attrNameLst>
                                          <p:attrName>ppt_x</p:attrName>
                                          <p:attrName>ppt_y</p:attrName>
                                        </p:attrNameLst>
                                      </p:cBhvr>
                                      <p:rCtr x="17205" y="9097"/>
                                    </p:animMotion>
                                  </p:childTnLst>
                                </p:cTn>
                              </p:par>
                              <p:par>
                                <p:cTn id="38" presetID="42" presetClass="path" presetSubtype="0" accel="50000" decel="50000" fill="hold" grpId="2" nodeType="withEffect">
                                  <p:stCondLst>
                                    <p:cond delay="0"/>
                                  </p:stCondLst>
                                  <p:childTnLst>
                                    <p:animMotion origin="layout" path="M -2.77778E-7 -1.11111E-6 L -0.03854 0.10417 " pathEditMode="relative" rAng="0" ptsTypes="AA">
                                      <p:cBhvr>
                                        <p:cTn id="39" dur="2000" fill="hold"/>
                                        <p:tgtEl>
                                          <p:spTgt spid="9"/>
                                        </p:tgtEl>
                                        <p:attrNameLst>
                                          <p:attrName>ppt_x</p:attrName>
                                          <p:attrName>ppt_y</p:attrName>
                                        </p:attrNameLst>
                                      </p:cBhvr>
                                      <p:rCtr x="-1927" y="5208"/>
                                    </p:animMotion>
                                  </p:childTnLst>
                                </p:cTn>
                              </p:par>
                              <p:par>
                                <p:cTn id="40" presetID="0" presetClass="path" presetSubtype="0" accel="50000" decel="50000" fill="hold" grpId="0" nodeType="withEffect">
                                  <p:stCondLst>
                                    <p:cond delay="0"/>
                                  </p:stCondLst>
                                  <p:childTnLst>
                                    <p:animMotion origin="layout" path="M -2.77778E-7 1.27168E-6 C -0.0026 -0.00994 -0.00434 -0.04208 -0.01562 -0.06035 C -0.02691 -0.07861 -0.04392 -0.09757 -0.06806 -0.10913 C -0.09219 -0.12069 -0.1217 -0.12671 -0.16007 -0.13017 C -0.19844 -0.13364 -0.26944 -0.13017 -0.29826 -0.13017 " pathEditMode="relative" rAng="0" ptsTypes="aaaaa">
                                      <p:cBhvr>
                                        <p:cTn id="41" dur="2000" fill="hold"/>
                                        <p:tgtEl>
                                          <p:spTgt spid="8"/>
                                        </p:tgtEl>
                                        <p:attrNameLst>
                                          <p:attrName>ppt_x</p:attrName>
                                          <p:attrName>ppt_y</p:attrName>
                                        </p:attrNameLst>
                                      </p:cBhvr>
                                      <p:rCtr x="-14913" y="-6682"/>
                                    </p:animMotion>
                                  </p:childTnLst>
                                </p:cTn>
                              </p:par>
                              <p:par>
                                <p:cTn id="42" presetID="10" presetClass="exit" presetSubtype="0" fill="hold" grpId="1" nodeType="withEffect">
                                  <p:stCondLst>
                                    <p:cond delay="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250"/>
                                        <p:tgtEl>
                                          <p:spTgt spid="11"/>
                                        </p:tgtEl>
                                      </p:cBhvr>
                                    </p:animEffect>
                                    <p:set>
                                      <p:cBhvr>
                                        <p:cTn id="47" dur="1" fill="hold">
                                          <p:stCondLst>
                                            <p:cond delay="249"/>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3" presetClass="exit" presetSubtype="32" fill="hold" grpId="0" nodeType="clickEffect">
                                  <p:stCondLst>
                                    <p:cond delay="0"/>
                                  </p:stCondLst>
                                  <p:childTnLst>
                                    <p:anim calcmode="lin" valueType="num">
                                      <p:cBhvr>
                                        <p:cTn id="51" dur="750"/>
                                        <p:tgtEl>
                                          <p:spTgt spid="7"/>
                                        </p:tgtEl>
                                        <p:attrNameLst>
                                          <p:attrName>ppt_w</p:attrName>
                                        </p:attrNameLst>
                                      </p:cBhvr>
                                      <p:tavLst>
                                        <p:tav tm="0">
                                          <p:val>
                                            <p:strVal val="ppt_w"/>
                                          </p:val>
                                        </p:tav>
                                        <p:tav tm="100000">
                                          <p:val>
                                            <p:fltVal val="0"/>
                                          </p:val>
                                        </p:tav>
                                      </p:tavLst>
                                    </p:anim>
                                    <p:anim calcmode="lin" valueType="num">
                                      <p:cBhvr>
                                        <p:cTn id="52" dur="750"/>
                                        <p:tgtEl>
                                          <p:spTgt spid="7"/>
                                        </p:tgtEl>
                                        <p:attrNameLst>
                                          <p:attrName>ppt_h</p:attrName>
                                        </p:attrNameLst>
                                      </p:cBhvr>
                                      <p:tavLst>
                                        <p:tav tm="0">
                                          <p:val>
                                            <p:strVal val="ppt_h"/>
                                          </p:val>
                                        </p:tav>
                                        <p:tav tm="100000">
                                          <p:val>
                                            <p:fltVal val="0"/>
                                          </p:val>
                                        </p:tav>
                                      </p:tavLst>
                                    </p:anim>
                                    <p:set>
                                      <p:cBhvr>
                                        <p:cTn id="53" dur="1" fill="hold">
                                          <p:stCondLst>
                                            <p:cond delay="749"/>
                                          </p:stCondLst>
                                        </p:cTn>
                                        <p:tgtEl>
                                          <p:spTgt spid="7"/>
                                        </p:tgtEl>
                                        <p:attrNameLst>
                                          <p:attrName>style.visibility</p:attrName>
                                        </p:attrNameLst>
                                      </p:cBhvr>
                                      <p:to>
                                        <p:strVal val="hidden"/>
                                      </p:to>
                                    </p:set>
                                  </p:childTnLst>
                                </p:cTn>
                              </p:par>
                              <p:par>
                                <p:cTn id="54" presetID="12" presetClass="exit" presetSubtype="2" fill="hold" grpId="0" nodeType="withEffect">
                                  <p:stCondLst>
                                    <p:cond delay="0"/>
                                  </p:stCondLst>
                                  <p:childTnLst>
                                    <p:anim calcmode="lin" valueType="num">
                                      <p:cBhvr additive="base">
                                        <p:cTn id="55" dur="750"/>
                                        <p:tgtEl>
                                          <p:spTgt spid="9"/>
                                        </p:tgtEl>
                                        <p:attrNameLst>
                                          <p:attrName>ppt_x</p:attrName>
                                        </p:attrNameLst>
                                      </p:cBhvr>
                                      <p:tavLst>
                                        <p:tav tm="0">
                                          <p:val>
                                            <p:strVal val="#ppt_x"/>
                                          </p:val>
                                        </p:tav>
                                        <p:tav tm="100000">
                                          <p:val>
                                            <p:strVal val="#ppt_x+#ppt_w*1.125000"/>
                                          </p:val>
                                        </p:tav>
                                      </p:tavLst>
                                    </p:anim>
                                    <p:animEffect transition="out" filter="wipe(right)">
                                      <p:cBhvr>
                                        <p:cTn id="56" dur="750"/>
                                        <p:tgtEl>
                                          <p:spTgt spid="9"/>
                                        </p:tgtEl>
                                      </p:cBhvr>
                                    </p:animEffect>
                                    <p:set>
                                      <p:cBhvr>
                                        <p:cTn id="57" dur="1" fill="hold">
                                          <p:stCondLst>
                                            <p:cond delay="749"/>
                                          </p:stCondLst>
                                        </p:cTn>
                                        <p:tgtEl>
                                          <p:spTgt spid="9"/>
                                        </p:tgtEl>
                                        <p:attrNameLst>
                                          <p:attrName>style.visibility</p:attrName>
                                        </p:attrNameLst>
                                      </p:cBhvr>
                                      <p:to>
                                        <p:strVal val="hidden"/>
                                      </p:to>
                                    </p:set>
                                  </p:childTnLst>
                                </p:cTn>
                              </p:par>
                              <p:par>
                                <p:cTn id="58" presetID="23" presetClass="exit" presetSubtype="16" fill="hold" grpId="2" nodeType="withEffect">
                                  <p:stCondLst>
                                    <p:cond delay="0"/>
                                  </p:stCondLst>
                                  <p:childTnLst>
                                    <p:anim calcmode="lin" valueType="num">
                                      <p:cBhvr>
                                        <p:cTn id="59" dur="750"/>
                                        <p:tgtEl>
                                          <p:spTgt spid="8"/>
                                        </p:tgtEl>
                                        <p:attrNameLst>
                                          <p:attrName>ppt_w</p:attrName>
                                        </p:attrNameLst>
                                      </p:cBhvr>
                                      <p:tavLst>
                                        <p:tav tm="0">
                                          <p:val>
                                            <p:strVal val="ppt_w"/>
                                          </p:val>
                                        </p:tav>
                                        <p:tav tm="100000">
                                          <p:val>
                                            <p:strVal val="4*ppt_w"/>
                                          </p:val>
                                        </p:tav>
                                      </p:tavLst>
                                    </p:anim>
                                    <p:anim calcmode="lin" valueType="num">
                                      <p:cBhvr>
                                        <p:cTn id="60" dur="750"/>
                                        <p:tgtEl>
                                          <p:spTgt spid="8"/>
                                        </p:tgtEl>
                                        <p:attrNameLst>
                                          <p:attrName>ppt_h</p:attrName>
                                        </p:attrNameLst>
                                      </p:cBhvr>
                                      <p:tavLst>
                                        <p:tav tm="0">
                                          <p:val>
                                            <p:strVal val="ppt_h"/>
                                          </p:val>
                                        </p:tav>
                                        <p:tav tm="100000">
                                          <p:val>
                                            <p:strVal val="4*ppt_h"/>
                                          </p:val>
                                        </p:tav>
                                      </p:tavLst>
                                    </p:anim>
                                    <p:set>
                                      <p:cBhvr>
                                        <p:cTn id="61" dur="1" fill="hold">
                                          <p:stCondLst>
                                            <p:cond delay="749"/>
                                          </p:stCondLst>
                                        </p:cTn>
                                        <p:tgtEl>
                                          <p:spTgt spid="8"/>
                                        </p:tgtEl>
                                        <p:attrNameLst>
                                          <p:attrName>style.visibility</p:attrName>
                                        </p:attrNameLst>
                                      </p:cBhvr>
                                      <p:to>
                                        <p:strVal val="hidden"/>
                                      </p:to>
                                    </p:set>
                                  </p:childTnLst>
                                </p:cTn>
                              </p:par>
                              <p:par>
                                <p:cTn id="62" presetID="10" presetClass="exit" presetSubtype="0" fill="hold" grpId="3" nodeType="withEffect">
                                  <p:stCondLst>
                                    <p:cond delay="0"/>
                                  </p:stCondLst>
                                  <p:childTnLst>
                                    <p:animEffect transition="out" filter="fade">
                                      <p:cBhvr>
                                        <p:cTn id="63" dur="750"/>
                                        <p:tgtEl>
                                          <p:spTgt spid="8"/>
                                        </p:tgtEl>
                                      </p:cBhvr>
                                    </p:animEffect>
                                    <p:set>
                                      <p:cBhvr>
                                        <p:cTn id="64" dur="1" fill="hold">
                                          <p:stCondLst>
                                            <p:cond delay="749"/>
                                          </p:stCondLst>
                                        </p:cTn>
                                        <p:tgtEl>
                                          <p:spTgt spid="8"/>
                                        </p:tgtEl>
                                        <p:attrNameLst>
                                          <p:attrName>style.visibility</p:attrName>
                                        </p:attrNameLst>
                                      </p:cBhvr>
                                      <p:to>
                                        <p:strVal val="hidden"/>
                                      </p:to>
                                    </p:set>
                                  </p:childTnLst>
                                </p:cTn>
                              </p:par>
                              <p:par>
                                <p:cTn id="65" presetID="42" presetClass="path" presetSubtype="0" accel="50000" decel="50000" fill="hold" grpId="4" nodeType="withEffect">
                                  <p:stCondLst>
                                    <p:cond delay="0"/>
                                  </p:stCondLst>
                                  <p:childTnLst>
                                    <p:animMotion origin="layout" path="M -0.29826 -0.13017 L -0.29826 -0.03468 " pathEditMode="relative" rAng="0" ptsTypes="AA">
                                      <p:cBhvr>
                                        <p:cTn id="66" dur="750" fill="hold"/>
                                        <p:tgtEl>
                                          <p:spTgt spid="8"/>
                                        </p:tgtEl>
                                        <p:attrNameLst>
                                          <p:attrName>ppt_x</p:attrName>
                                          <p:attrName>ppt_y</p:attrName>
                                        </p:attrNameLst>
                                      </p:cBhvr>
                                      <p:rCtr x="0" y="4763"/>
                                    </p:animMotion>
                                  </p:childTnLst>
                                </p:cTn>
                              </p:par>
                              <p:par>
                                <p:cTn id="67" presetID="1" presetClass="entr" presetSubtype="0"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3074" grpId="0"/>
      <p:bldP spid="3074" grpId="1"/>
      <p:bldP spid="4" grpId="0"/>
      <p:bldP spid="6" grpId="1"/>
      <p:bldP spid="6" grpId="2"/>
      <p:bldP spid="7" grpId="0"/>
      <p:bldP spid="7" grpId="1"/>
      <p:bldP spid="7" grpId="2"/>
      <p:bldP spid="8" grpId="0"/>
      <p:bldP spid="8" grpId="1"/>
      <p:bldP spid="8" grpId="2"/>
      <p:bldP spid="8" grpId="3"/>
      <p:bldP spid="8" grpId="4"/>
      <p:bldP spid="9" grpId="0"/>
      <p:bldP spid="9" grpId="1"/>
      <p:bldP spid="9"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DC5AE5-83CC-41D6-9FB6-A8E6CE4EC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757003" y="2022332"/>
            <a:ext cx="7382656" cy="281333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Blessed are those who keep justice, And he who does righteousness at all times!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Psalms 106:3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79C2F3BF-D820-4638-8D4E-3291AA3870D2}"/>
              </a:ext>
            </a:extLst>
          </p:cNvPr>
          <p:cNvSpPr txBox="1">
            <a:spLocks noChangeArrowheads="1"/>
          </p:cNvSpPr>
          <p:nvPr/>
        </p:nvSpPr>
        <p:spPr bwMode="auto">
          <a:xfrm>
            <a:off x="1249997" y="3421629"/>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righteousness</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6" name="Rectangle 12">
            <a:extLst>
              <a:ext uri="{FF2B5EF4-FFF2-40B4-BE49-F238E27FC236}">
                <a16:creationId xmlns:a16="http://schemas.microsoft.com/office/drawing/2014/main" id="{2F068929-CD03-42E9-9843-EF1A6C3B17DF}"/>
              </a:ext>
            </a:extLst>
          </p:cNvPr>
          <p:cNvSpPr>
            <a:spLocks noChangeArrowheads="1"/>
          </p:cNvSpPr>
          <p:nvPr/>
        </p:nvSpPr>
        <p:spPr bwMode="auto">
          <a:xfrm>
            <a:off x="1188720" y="2630424"/>
            <a:ext cx="22860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honesty</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5" name="Rectangle 2" hidden="1">
            <a:extLst>
              <a:ext uri="{FF2B5EF4-FFF2-40B4-BE49-F238E27FC236}">
                <a16:creationId xmlns:a16="http://schemas.microsoft.com/office/drawing/2014/main" id="{27DDA8AF-FD35-4826-A2E2-C26C5C3223DF}"/>
              </a:ext>
            </a:extLst>
          </p:cNvPr>
          <p:cNvSpPr txBox="1">
            <a:spLocks noChangeArrowheads="1"/>
          </p:cNvSpPr>
          <p:nvPr/>
        </p:nvSpPr>
        <p:spPr bwMode="auto">
          <a:xfrm>
            <a:off x="367238" y="2734697"/>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righteousness</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4616667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1.66667E-6 0 L 0.16354 0.34167 " pathEditMode="relative" rAng="0" ptsTypes="AA">
                                      <p:cBhvr>
                                        <p:cTn id="10" dur="1000" spd="-100000" fill="hold"/>
                                        <p:tgtEl>
                                          <p:spTgt spid="3074"/>
                                        </p:tgtEl>
                                        <p:attrNameLst>
                                          <p:attrName>ppt_x</p:attrName>
                                          <p:attrName>ppt_y</p:attrName>
                                        </p:attrNameLst>
                                      </p:cBhvr>
                                      <p:rCtr x="8177" y="17083"/>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50"/>
                                        <p:tgtEl>
                                          <p:spTgt spid="4"/>
                                        </p:tgtEl>
                                      </p:cBhvr>
                                    </p:animEffect>
                                  </p:childTnLst>
                                </p:cTn>
                              </p:par>
                              <p:par>
                                <p:cTn id="28" presetID="6" presetClass="emph" presetSubtype="0" fill="hold" grpId="3" nodeType="withEffect">
                                  <p:stCondLst>
                                    <p:cond delay="0"/>
                                  </p:stCondLst>
                                  <p:childTnLst>
                                    <p:animScale>
                                      <p:cBhvr>
                                        <p:cTn id="29" dur="2000" fill="hold"/>
                                        <p:tgtEl>
                                          <p:spTgt spid="4"/>
                                        </p:tgtEl>
                                      </p:cBhvr>
                                      <p:by x="95200" y="95200"/>
                                    </p:animScale>
                                  </p:childTnLst>
                                </p:cTn>
                              </p:par>
                              <p:par>
                                <p:cTn id="30" presetID="42" presetClass="path" presetSubtype="0" accel="50000" decel="50000" fill="hold" grpId="2" nodeType="withEffect">
                                  <p:stCondLst>
                                    <p:cond delay="0"/>
                                  </p:stCondLst>
                                  <p:childTnLst>
                                    <p:animMotion origin="layout" path="M -2.77778E-7 -2.22222E-6 L -0.09653 -0.10069 " pathEditMode="relative" rAng="0" ptsTypes="AA">
                                      <p:cBhvr>
                                        <p:cTn id="31" dur="2000" fill="hold"/>
                                        <p:tgtEl>
                                          <p:spTgt spid="4"/>
                                        </p:tgtEl>
                                        <p:attrNameLst>
                                          <p:attrName>ppt_x</p:attrName>
                                          <p:attrName>ppt_y</p:attrName>
                                        </p:attrNameLst>
                                      </p:cBhvr>
                                      <p:rCtr x="-4826" y="-5046"/>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4" grpId="2"/>
      <p:bldP spid="4" grpId="3"/>
      <p:bldP spid="6" grpId="0"/>
      <p:bldP spid="6"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98EE36-6B7C-4E2E-AB02-1EE64AE24DC4}"/>
              </a:ext>
            </a:extLst>
          </p:cNvPr>
          <p:cNvPicPr>
            <a:picLocks noChangeAspect="1"/>
          </p:cNvPicPr>
          <p:nvPr/>
        </p:nvPicPr>
        <p:blipFill rotWithShape="1">
          <a:blip r:embed="rId3">
            <a:extLst>
              <a:ext uri="{28A0092B-C50C-407E-A947-70E740481C1C}">
                <a14:useLocalDpi xmlns:a14="http://schemas.microsoft.com/office/drawing/2010/main" val="0"/>
              </a:ext>
            </a:extLst>
          </a:blip>
          <a:srcRect b="22399"/>
          <a:stretch/>
        </p:blipFill>
        <p:spPr>
          <a:xfrm>
            <a:off x="-104172" y="-66553"/>
            <a:ext cx="9248172" cy="6924554"/>
          </a:xfrm>
          <a:prstGeom prst="rect">
            <a:avLst/>
          </a:prstGeom>
        </p:spPr>
      </p:pic>
      <p:sp>
        <p:nvSpPr>
          <p:cNvPr id="22" name="Title 1">
            <a:extLst>
              <a:ext uri="{FF2B5EF4-FFF2-40B4-BE49-F238E27FC236}">
                <a16:creationId xmlns:a16="http://schemas.microsoft.com/office/drawing/2014/main" id="{26627A4A-E1D6-4E8C-9A1F-5E4D22348798}"/>
              </a:ext>
            </a:extLst>
          </p:cNvPr>
          <p:cNvSpPr txBox="1">
            <a:spLocks/>
          </p:cNvSpPr>
          <p:nvPr/>
        </p:nvSpPr>
        <p:spPr>
          <a:xfrm>
            <a:off x="659099" y="1373509"/>
            <a:ext cx="453859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Who may dwell in</a:t>
            </a:r>
          </a:p>
        </p:txBody>
      </p:sp>
      <p:sp>
        <p:nvSpPr>
          <p:cNvPr id="3074" name="Rectangle 2"/>
          <p:cNvSpPr>
            <a:spLocks noGrp="1" noChangeArrowheads="1"/>
          </p:cNvSpPr>
          <p:nvPr>
            <p:ph type="title"/>
          </p:nvPr>
        </p:nvSpPr>
        <p:spPr>
          <a:xfrm>
            <a:off x="371006" y="58620"/>
            <a:ext cx="8401987" cy="6740759"/>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Psalm of David.] LORD, who      may abide in Your tabernacle?    Who may dwell in Your holy hill?   He who walks uprightly, And works righteousness, And speaks the truth in his heart; He who does not backbite with his tongue, Nor      does evil to his neighbor, Nor does he take up a reproach against         his friend;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15:1-3 </a:t>
            </a:r>
          </a:p>
        </p:txBody>
      </p:sp>
      <p:sp>
        <p:nvSpPr>
          <p:cNvPr id="6" name="Rectangle 2">
            <a:extLst>
              <a:ext uri="{FF2B5EF4-FFF2-40B4-BE49-F238E27FC236}">
                <a16:creationId xmlns:a16="http://schemas.microsoft.com/office/drawing/2014/main" id="{D3BEE663-4FF2-4C6B-A499-3FA1423D1928}"/>
              </a:ext>
            </a:extLst>
          </p:cNvPr>
          <p:cNvSpPr txBox="1">
            <a:spLocks noChangeArrowheads="1"/>
          </p:cNvSpPr>
          <p:nvPr/>
        </p:nvSpPr>
        <p:spPr bwMode="auto">
          <a:xfrm>
            <a:off x="371006" y="1219744"/>
            <a:ext cx="8401987" cy="444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ts val="5500"/>
              </a:lnSpc>
            </a:pPr>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who walks uprightly</a:t>
            </a:r>
          </a:p>
          <a:p>
            <a:pPr algn="l" eaLnBrk="1" hangingPunct="1">
              <a:lnSpc>
                <a:spcPts val="5500"/>
              </a:lnSpc>
            </a:pPr>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works righteousness</a:t>
            </a:r>
          </a:p>
          <a:p>
            <a:pPr algn="l" eaLnBrk="1" hangingPunct="1">
              <a:lnSpc>
                <a:spcPts val="5500"/>
              </a:lnSpc>
            </a:pPr>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speaks the truth in his heart</a:t>
            </a:r>
          </a:p>
          <a:p>
            <a:pPr algn="l" eaLnBrk="1" hangingPunct="1">
              <a:lnSpc>
                <a:spcPts val="5500"/>
              </a:lnSpc>
            </a:pPr>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does not backbite with his tongue</a:t>
            </a:r>
          </a:p>
          <a:p>
            <a:pPr algn="l" eaLnBrk="1" hangingPunct="1">
              <a:lnSpc>
                <a:spcPts val="5500"/>
              </a:lnSpc>
            </a:pPr>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Nor does evil to his neighbor</a:t>
            </a:r>
          </a:p>
          <a:p>
            <a:pPr algn="l" eaLnBrk="1" hangingPunct="1">
              <a:lnSpc>
                <a:spcPts val="5500"/>
              </a:lnSpc>
            </a:pPr>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Nor reproaches his friend</a:t>
            </a:r>
          </a:p>
        </p:txBody>
      </p:sp>
      <p:sp>
        <p:nvSpPr>
          <p:cNvPr id="5" name="Rectangle 4">
            <a:extLst>
              <a:ext uri="{FF2B5EF4-FFF2-40B4-BE49-F238E27FC236}">
                <a16:creationId xmlns:a16="http://schemas.microsoft.com/office/drawing/2014/main" id="{A8DD2230-B5AC-4323-9ACE-9CE7E0F0876D}"/>
              </a:ext>
            </a:extLst>
          </p:cNvPr>
          <p:cNvSpPr>
            <a:spLocks noChangeArrowheads="1"/>
          </p:cNvSpPr>
          <p:nvPr/>
        </p:nvSpPr>
        <p:spPr bwMode="auto">
          <a:xfrm>
            <a:off x="4319472" y="134608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1016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4" name="Rectangle 2">
            <a:extLst>
              <a:ext uri="{FF2B5EF4-FFF2-40B4-BE49-F238E27FC236}">
                <a16:creationId xmlns:a16="http://schemas.microsoft.com/office/drawing/2014/main" id="{79C2F3BF-D820-4638-8D4E-3291AA3870D2}"/>
              </a:ext>
            </a:extLst>
          </p:cNvPr>
          <p:cNvSpPr txBox="1">
            <a:spLocks noChangeArrowheads="1"/>
          </p:cNvSpPr>
          <p:nvPr/>
        </p:nvSpPr>
        <p:spPr bwMode="auto">
          <a:xfrm>
            <a:off x="367238" y="2734697"/>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944D40BA-AEE1-4D6D-BCCC-A4BD2BCBC61D}"/>
              </a:ext>
            </a:extLst>
          </p:cNvPr>
          <p:cNvSpPr txBox="1">
            <a:spLocks noChangeArrowheads="1"/>
          </p:cNvSpPr>
          <p:nvPr/>
        </p:nvSpPr>
        <p:spPr bwMode="auto">
          <a:xfrm>
            <a:off x="1113688" y="2087962"/>
            <a:ext cx="5028236"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walks uprightly</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94A05D23-EC81-4147-9641-5CB45FCF8A0C}"/>
              </a:ext>
            </a:extLst>
          </p:cNvPr>
          <p:cNvSpPr txBox="1">
            <a:spLocks noChangeArrowheads="1"/>
          </p:cNvSpPr>
          <p:nvPr/>
        </p:nvSpPr>
        <p:spPr bwMode="auto">
          <a:xfrm>
            <a:off x="7013466" y="2087914"/>
            <a:ext cx="158835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works</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0DF535D-ADF5-40AE-BD0A-8147540F31E7}"/>
              </a:ext>
            </a:extLst>
          </p:cNvPr>
          <p:cNvSpPr txBox="1">
            <a:spLocks noChangeArrowheads="1"/>
          </p:cNvSpPr>
          <p:nvPr/>
        </p:nvSpPr>
        <p:spPr bwMode="auto">
          <a:xfrm>
            <a:off x="4605518" y="2734697"/>
            <a:ext cx="4288008"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speaks the truth</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DCCA00C6-B28B-45E9-B6F8-D0EBC7AE4FA4}"/>
              </a:ext>
            </a:extLst>
          </p:cNvPr>
          <p:cNvSpPr txBox="1">
            <a:spLocks noChangeArrowheads="1"/>
          </p:cNvSpPr>
          <p:nvPr/>
        </p:nvSpPr>
        <p:spPr bwMode="auto">
          <a:xfrm>
            <a:off x="1045150" y="3372427"/>
            <a:ext cx="3039778"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his heart</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E055E924-5BF9-4A7E-9760-88A7554E410B}"/>
              </a:ext>
            </a:extLst>
          </p:cNvPr>
          <p:cNvSpPr txBox="1">
            <a:spLocks noChangeArrowheads="1"/>
          </p:cNvSpPr>
          <p:nvPr/>
        </p:nvSpPr>
        <p:spPr bwMode="auto">
          <a:xfrm>
            <a:off x="5782260" y="3371480"/>
            <a:ext cx="2147522"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does not</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7800AD02-01D7-4D13-9324-B4339405AC3A}"/>
              </a:ext>
            </a:extLst>
          </p:cNvPr>
          <p:cNvSpPr txBox="1">
            <a:spLocks noChangeArrowheads="1"/>
          </p:cNvSpPr>
          <p:nvPr/>
        </p:nvSpPr>
        <p:spPr bwMode="auto">
          <a:xfrm>
            <a:off x="1031632" y="4011477"/>
            <a:ext cx="5990492"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backbite with his tongue</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86EAD768-6784-492D-BE8D-C149E0B48C3F}"/>
              </a:ext>
            </a:extLst>
          </p:cNvPr>
          <p:cNvSpPr txBox="1">
            <a:spLocks noChangeArrowheads="1"/>
          </p:cNvSpPr>
          <p:nvPr/>
        </p:nvSpPr>
        <p:spPr bwMode="auto">
          <a:xfrm>
            <a:off x="6895550" y="4013868"/>
            <a:ext cx="1069218"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Nor</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4CADBAA3-121C-428D-928B-ABB3843BF5F0}"/>
              </a:ext>
            </a:extLst>
          </p:cNvPr>
          <p:cNvSpPr txBox="1">
            <a:spLocks noChangeArrowheads="1"/>
          </p:cNvSpPr>
          <p:nvPr/>
        </p:nvSpPr>
        <p:spPr bwMode="auto">
          <a:xfrm>
            <a:off x="512126" y="4649296"/>
            <a:ext cx="5862621"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does evil to his neighbor</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4FDE0B2A-5E48-4542-A8E8-F2C6943EED6B}"/>
              </a:ext>
            </a:extLst>
          </p:cNvPr>
          <p:cNvSpPr txBox="1">
            <a:spLocks noChangeArrowheads="1"/>
          </p:cNvSpPr>
          <p:nvPr/>
        </p:nvSpPr>
        <p:spPr bwMode="auto">
          <a:xfrm>
            <a:off x="6238130" y="4656250"/>
            <a:ext cx="115931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Nor</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EDDA3284-6EC1-44C5-B1DD-C1ADE34687ED}"/>
              </a:ext>
            </a:extLst>
          </p:cNvPr>
          <p:cNvSpPr txBox="1">
            <a:spLocks noChangeArrowheads="1"/>
          </p:cNvSpPr>
          <p:nvPr/>
        </p:nvSpPr>
        <p:spPr bwMode="auto">
          <a:xfrm>
            <a:off x="4001366" y="5290717"/>
            <a:ext cx="2264972"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reproach</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5B43DEAF-A11F-40FC-9F81-02C625604244}"/>
              </a:ext>
            </a:extLst>
          </p:cNvPr>
          <p:cNvSpPr txBox="1">
            <a:spLocks noChangeArrowheads="1"/>
          </p:cNvSpPr>
          <p:nvPr/>
        </p:nvSpPr>
        <p:spPr bwMode="auto">
          <a:xfrm>
            <a:off x="1752798" y="5934790"/>
            <a:ext cx="2451206"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his friend</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6F240A5D-6B81-4872-9493-6C3C9C8D1098}"/>
              </a:ext>
            </a:extLst>
          </p:cNvPr>
          <p:cNvSpPr txBox="1">
            <a:spLocks noChangeArrowheads="1"/>
          </p:cNvSpPr>
          <p:nvPr/>
        </p:nvSpPr>
        <p:spPr bwMode="auto">
          <a:xfrm>
            <a:off x="7836583" y="4652208"/>
            <a:ext cx="67063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es</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876618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34288 -0.33079 " pathEditMode="relative" rAng="0" ptsTypes="AA">
                                      <p:cBhvr>
                                        <p:cTn id="10" dur="1000" spd="-100000" fill="hold"/>
                                        <p:tgtEl>
                                          <p:spTgt spid="3074"/>
                                        </p:tgtEl>
                                        <p:attrNameLst>
                                          <p:attrName>ppt_x</p:attrName>
                                          <p:attrName>ppt_y</p:attrName>
                                        </p:attrNameLst>
                                      </p:cBhvr>
                                      <p:rCtr x="17135" y="-16551"/>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par>
                                <p:cTn id="20" presetID="18" presetClass="emph" presetSubtype="0" fill="hold" grpId="1" nodeType="withEffect">
                                  <p:stCondLst>
                                    <p:cond delay="0"/>
                                  </p:stCondLst>
                                  <p:childTnLst>
                                    <p:set>
                                      <p:cBhvr override="childStyle">
                                        <p:cTn id="21" dur="500" fill="hold"/>
                                        <p:tgtEl>
                                          <p:spTgt spid="22"/>
                                        </p:tgtEl>
                                        <p:attrNameLst>
                                          <p:attrName>style.textDecorationUnderline</p:attrName>
                                        </p:attrNameLst>
                                      </p:cBhvr>
                                      <p:to>
                                        <p:strVal val="true"/>
                                      </p:to>
                                    </p:set>
                                  </p:childTnLst>
                                </p:cTn>
                              </p:par>
                            </p:childTnLst>
                          </p:cTn>
                        </p:par>
                        <p:par>
                          <p:cTn id="22" fill="hold">
                            <p:stCondLst>
                              <p:cond delay="500"/>
                            </p:stCondLst>
                            <p:childTnLst>
                              <p:par>
                                <p:cTn id="23" presetID="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stCondLst>
                                            <p:cond delay="0"/>
                                          </p:stCondLst>
                                        </p:cTn>
                                        <p:tgtEl>
                                          <p:spTgt spid="5"/>
                                        </p:tgtEl>
                                      </p:cBhvr>
                                    </p:animEffect>
                                    <p:anim to="" calcmode="lin" valueType="num">
                                      <p:cBhvr>
                                        <p:cTn id="26"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par>
                                <p:cTn id="60" presetID="10" presetClass="entr" presetSubtype="0" fill="hold" grpId="1"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grpId="1"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par>
                                <p:cTn id="66" presetID="10" presetClass="entr" presetSubtype="0" fill="hold" grpId="1"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par>
                                <p:cTn id="69" presetID="42" presetClass="path" presetSubtype="0" accel="50000" decel="50000" fill="hold" grpId="2" nodeType="withEffect">
                                  <p:stCondLst>
                                    <p:cond delay="0"/>
                                  </p:stCondLst>
                                  <p:childTnLst>
                                    <p:animMotion origin="layout" path="M -2.5E-6 -2.22222E-6 L 0.19288 -0.10463 " pathEditMode="relative" rAng="0" ptsTypes="AA">
                                      <p:cBhvr>
                                        <p:cTn id="70" dur="2000" fill="hold"/>
                                        <p:tgtEl>
                                          <p:spTgt spid="4"/>
                                        </p:tgtEl>
                                        <p:attrNameLst>
                                          <p:attrName>ppt_x</p:attrName>
                                          <p:attrName>ppt_y</p:attrName>
                                        </p:attrNameLst>
                                      </p:cBhvr>
                                      <p:rCtr x="9635" y="-5231"/>
                                    </p:animMotion>
                                  </p:childTnLst>
                                </p:cTn>
                              </p:par>
                              <p:par>
                                <p:cTn id="71" presetID="42" presetClass="path" presetSubtype="0" accel="50000" decel="50000" fill="hold" grpId="2" nodeType="withEffect">
                                  <p:stCondLst>
                                    <p:cond delay="0"/>
                                  </p:stCondLst>
                                  <p:childTnLst>
                                    <p:animMotion origin="layout" path="M -1.38889E-6 2.22222E-6 L -0.05417 -0.11227 " pathEditMode="relative" rAng="0" ptsTypes="AA">
                                      <p:cBhvr>
                                        <p:cTn id="72" dur="2000" fill="hold"/>
                                        <p:tgtEl>
                                          <p:spTgt spid="7"/>
                                        </p:tgtEl>
                                        <p:attrNameLst>
                                          <p:attrName>ppt_x</p:attrName>
                                          <p:attrName>ppt_y</p:attrName>
                                        </p:attrNameLst>
                                      </p:cBhvr>
                                      <p:rCtr x="-2708" y="-5625"/>
                                    </p:animMotion>
                                  </p:childTnLst>
                                </p:cTn>
                              </p:par>
                              <p:par>
                                <p:cTn id="73" presetID="42" presetClass="path" presetSubtype="0" accel="50000" decel="50000" fill="hold" grpId="2" nodeType="withEffect">
                                  <p:stCondLst>
                                    <p:cond delay="0"/>
                                  </p:stCondLst>
                                  <p:childTnLst>
                                    <p:animMotion origin="layout" path="M 5.55556E-7 2.22222E-6 L -0.68194 -0.01088 " pathEditMode="relative" rAng="0" ptsTypes="AA">
                                      <p:cBhvr>
                                        <p:cTn id="74" dur="2000" fill="hold"/>
                                        <p:tgtEl>
                                          <p:spTgt spid="9"/>
                                        </p:tgtEl>
                                        <p:attrNameLst>
                                          <p:attrName>ppt_x</p:attrName>
                                          <p:attrName>ppt_y</p:attrName>
                                        </p:attrNameLst>
                                      </p:cBhvr>
                                      <p:rCtr x="-34097" y="-556"/>
                                    </p:animMotion>
                                  </p:childTnLst>
                                </p:cTn>
                              </p:par>
                              <p:par>
                                <p:cTn id="75" presetID="42" presetClass="path" presetSubtype="0" accel="50000" decel="50000" fill="hold" grpId="2" nodeType="withEffect">
                                  <p:stCondLst>
                                    <p:cond delay="0"/>
                                  </p:stCondLst>
                                  <p:childTnLst>
                                    <p:animMotion origin="layout" path="M -8.33333E-7 -2.22222E-6 L -0.44167 -0.00278 " pathEditMode="relative" rAng="0" ptsTypes="AA">
                                      <p:cBhvr>
                                        <p:cTn id="76" dur="2000" fill="hold"/>
                                        <p:tgtEl>
                                          <p:spTgt spid="10"/>
                                        </p:tgtEl>
                                        <p:attrNameLst>
                                          <p:attrName>ppt_x</p:attrName>
                                          <p:attrName>ppt_y</p:attrName>
                                        </p:attrNameLst>
                                      </p:cBhvr>
                                      <p:rCtr x="-22083" y="-139"/>
                                    </p:animMotion>
                                  </p:childTnLst>
                                </p:cTn>
                              </p:par>
                              <p:par>
                                <p:cTn id="77" presetID="42" presetClass="path" presetSubtype="0" accel="50000" decel="50000" fill="hold" grpId="2" nodeType="withEffect">
                                  <p:stCondLst>
                                    <p:cond delay="0"/>
                                  </p:stCondLst>
                                  <p:childTnLst>
                                    <p:animMotion origin="layout" path="M -1.94444E-6 3.7037E-6 L 0.36198 -0.09561 " pathEditMode="relative" rAng="0" ptsTypes="AA">
                                      <p:cBhvr>
                                        <p:cTn id="78" dur="2000" fill="hold"/>
                                        <p:tgtEl>
                                          <p:spTgt spid="11"/>
                                        </p:tgtEl>
                                        <p:attrNameLst>
                                          <p:attrName>ppt_x</p:attrName>
                                          <p:attrName>ppt_y</p:attrName>
                                        </p:attrNameLst>
                                      </p:cBhvr>
                                      <p:rCtr x="18090" y="-4792"/>
                                    </p:animMotion>
                                  </p:childTnLst>
                                </p:cTn>
                              </p:par>
                              <p:par>
                                <p:cTn id="79" presetID="42" presetClass="path" presetSubtype="0" accel="50000" decel="50000" fill="hold" grpId="2" nodeType="withEffect">
                                  <p:stCondLst>
                                    <p:cond delay="0"/>
                                  </p:stCondLst>
                                  <p:childTnLst>
                                    <p:animMotion origin="layout" path="M -2.77778E-6 3.7037E-6 L -0.54496 0.00648 " pathEditMode="relative" rAng="0" ptsTypes="AA">
                                      <p:cBhvr>
                                        <p:cTn id="80" dur="2000" fill="hold"/>
                                        <p:tgtEl>
                                          <p:spTgt spid="14"/>
                                        </p:tgtEl>
                                        <p:attrNameLst>
                                          <p:attrName>ppt_x</p:attrName>
                                          <p:attrName>ppt_y</p:attrName>
                                        </p:attrNameLst>
                                      </p:cBhvr>
                                      <p:rCtr x="-27257" y="324"/>
                                    </p:animMotion>
                                  </p:childTnLst>
                                </p:cTn>
                              </p:par>
                              <p:par>
                                <p:cTn id="81" presetID="42" presetClass="path" presetSubtype="0" accel="50000" decel="50000" fill="hold" grpId="2" nodeType="withEffect">
                                  <p:stCondLst>
                                    <p:cond delay="0"/>
                                  </p:stCondLst>
                                  <p:childTnLst>
                                    <p:animMotion origin="layout" path="M 2.22222E-6 -3.33333E-6 L 0.18055 -0.08703 " pathEditMode="relative" rAng="0" ptsTypes="AA">
                                      <p:cBhvr>
                                        <p:cTn id="82" dur="2000" fill="hold"/>
                                        <p:tgtEl>
                                          <p:spTgt spid="15"/>
                                        </p:tgtEl>
                                        <p:attrNameLst>
                                          <p:attrName>ppt_x</p:attrName>
                                          <p:attrName>ppt_y</p:attrName>
                                        </p:attrNameLst>
                                      </p:cBhvr>
                                      <p:rCtr x="9028" y="-4352"/>
                                    </p:animMotion>
                                  </p:childTnLst>
                                </p:cTn>
                              </p:par>
                              <p:par>
                                <p:cTn id="83" presetID="42" presetClass="path" presetSubtype="0" accel="50000" decel="50000" fill="hold" grpId="2" nodeType="withEffect">
                                  <p:stCondLst>
                                    <p:cond delay="0"/>
                                  </p:stCondLst>
                                  <p:childTnLst>
                                    <p:animMotion origin="layout" path="M 0 -4.81481E-6 L -0.66823 0.01459 " pathEditMode="relative" rAng="0" ptsTypes="AA">
                                      <p:cBhvr>
                                        <p:cTn id="84" dur="2000" fill="hold"/>
                                        <p:tgtEl>
                                          <p:spTgt spid="16"/>
                                        </p:tgtEl>
                                        <p:attrNameLst>
                                          <p:attrName>ppt_x</p:attrName>
                                          <p:attrName>ppt_y</p:attrName>
                                        </p:attrNameLst>
                                      </p:cBhvr>
                                      <p:rCtr x="-33420" y="718"/>
                                    </p:animMotion>
                                  </p:childTnLst>
                                </p:cTn>
                              </p:par>
                              <p:par>
                                <p:cTn id="85" presetID="42" presetClass="path" presetSubtype="0" accel="50000" decel="50000" fill="hold" grpId="2" nodeType="withEffect">
                                  <p:stCondLst>
                                    <p:cond delay="0"/>
                                  </p:stCondLst>
                                  <p:childTnLst>
                                    <p:animMotion origin="layout" path="M -2.5E-6 1.11111E-6 L 0.12118 -0.07824 " pathEditMode="relative" rAng="0" ptsTypes="AA">
                                      <p:cBhvr>
                                        <p:cTn id="86" dur="2000" fill="hold"/>
                                        <p:tgtEl>
                                          <p:spTgt spid="17"/>
                                        </p:tgtEl>
                                        <p:attrNameLst>
                                          <p:attrName>ppt_x</p:attrName>
                                          <p:attrName>ppt_y</p:attrName>
                                        </p:attrNameLst>
                                      </p:cBhvr>
                                      <p:rCtr x="6059" y="-3912"/>
                                    </p:animMotion>
                                  </p:childTnLst>
                                </p:cTn>
                              </p:par>
                              <p:par>
                                <p:cTn id="87" presetID="42" presetClass="path" presetSubtype="0" accel="50000" decel="50000" fill="hold" grpId="2" nodeType="withEffect">
                                  <p:stCondLst>
                                    <p:cond delay="0"/>
                                  </p:stCondLst>
                                  <p:childTnLst>
                                    <p:animMotion origin="layout" path="M 2.77778E-7 -4.81481E-6 L -0.60139 0.02315 " pathEditMode="relative" rAng="0" ptsTypes="AA">
                                      <p:cBhvr>
                                        <p:cTn id="88" dur="2000" fill="hold"/>
                                        <p:tgtEl>
                                          <p:spTgt spid="18"/>
                                        </p:tgtEl>
                                        <p:attrNameLst>
                                          <p:attrName>ppt_x</p:attrName>
                                          <p:attrName>ppt_y</p:attrName>
                                        </p:attrNameLst>
                                      </p:cBhvr>
                                      <p:rCtr x="-30069" y="1157"/>
                                    </p:animMotion>
                                  </p:childTnLst>
                                </p:cTn>
                              </p:par>
                              <p:par>
                                <p:cTn id="89" presetID="42" presetClass="path" presetSubtype="0" accel="50000" decel="50000" fill="hold" grpId="2" nodeType="withEffect">
                                  <p:stCondLst>
                                    <p:cond delay="0"/>
                                  </p:stCondLst>
                                  <p:childTnLst>
                                    <p:animMotion origin="layout" path="M 1.66667E-6 2.59259E-6 L -0.25035 -0.06922 " pathEditMode="relative" rAng="0" ptsTypes="AA">
                                      <p:cBhvr>
                                        <p:cTn id="90" dur="2000" fill="hold"/>
                                        <p:tgtEl>
                                          <p:spTgt spid="19"/>
                                        </p:tgtEl>
                                        <p:attrNameLst>
                                          <p:attrName>ppt_x</p:attrName>
                                          <p:attrName>ppt_y</p:attrName>
                                        </p:attrNameLst>
                                      </p:cBhvr>
                                      <p:rCtr x="-12517" y="-3472"/>
                                    </p:animMotion>
                                  </p:childTnLst>
                                </p:cTn>
                              </p:par>
                              <p:par>
                                <p:cTn id="91" presetID="42" presetClass="path" presetSubtype="0" accel="50000" decel="50000" fill="hold" grpId="2" nodeType="withEffect">
                                  <p:stCondLst>
                                    <p:cond delay="0"/>
                                  </p:stCondLst>
                                  <p:childTnLst>
                                    <p:animMotion origin="layout" path="M -4.44444E-6 2.59259E-6 L 0.27327 -0.16366 " pathEditMode="relative" rAng="0" ptsTypes="AA">
                                      <p:cBhvr>
                                        <p:cTn id="92" dur="2000" fill="hold"/>
                                        <p:tgtEl>
                                          <p:spTgt spid="20"/>
                                        </p:tgtEl>
                                        <p:attrNameLst>
                                          <p:attrName>ppt_x</p:attrName>
                                          <p:attrName>ppt_y</p:attrName>
                                        </p:attrNameLst>
                                      </p:cBhvr>
                                      <p:rCtr x="13663" y="-8194"/>
                                    </p:animMotion>
                                  </p:childTnLst>
                                </p:cTn>
                              </p:par>
                              <p:par>
                                <p:cTn id="93" presetID="42" presetClass="path" presetSubtype="0" accel="50000" decel="50000" fill="hold" grpId="2" nodeType="withEffect">
                                  <p:stCondLst>
                                    <p:cond delay="0"/>
                                  </p:stCondLst>
                                  <p:childTnLst>
                                    <p:animMotion origin="layout" path="M 3.61111E-6 -1.85185E-6 L -0.44792 0.02361 " pathEditMode="relative" rAng="0" ptsTypes="AA">
                                      <p:cBhvr>
                                        <p:cTn id="94" dur="2000" fill="hold"/>
                                        <p:tgtEl>
                                          <p:spTgt spid="21"/>
                                        </p:tgtEl>
                                        <p:attrNameLst>
                                          <p:attrName>ppt_x</p:attrName>
                                          <p:attrName>ppt_y</p:attrName>
                                        </p:attrNameLst>
                                      </p:cBhvr>
                                      <p:rCtr x="-22396" y="1181"/>
                                    </p:animMotion>
                                  </p:childTnLst>
                                </p:cTn>
                              </p:par>
                              <p:par>
                                <p:cTn id="95" presetID="10" presetClass="exit" presetSubtype="0" fill="hold" grpId="3" nodeType="withEffect">
                                  <p:stCondLst>
                                    <p:cond delay="0"/>
                                  </p:stCondLst>
                                  <p:childTnLst>
                                    <p:animEffect transition="out" filter="fade">
                                      <p:cBhvr>
                                        <p:cTn id="96" dur="1250"/>
                                        <p:tgtEl>
                                          <p:spTgt spid="3074"/>
                                        </p:tgtEl>
                                      </p:cBhvr>
                                    </p:animEffect>
                                    <p:set>
                                      <p:cBhvr>
                                        <p:cTn id="97" dur="1" fill="hold">
                                          <p:stCondLst>
                                            <p:cond delay="1249"/>
                                          </p:stCondLst>
                                        </p:cTn>
                                        <p:tgtEl>
                                          <p:spTgt spid="3074"/>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5"/>
                                        </p:tgtEl>
                                      </p:cBhvr>
                                    </p:animEffect>
                                    <p:set>
                                      <p:cBhvr>
                                        <p:cTn id="100" dur="1" fill="hold">
                                          <p:stCondLst>
                                            <p:cond delay="499"/>
                                          </p:stCondLst>
                                        </p:cTn>
                                        <p:tgtEl>
                                          <p:spTgt spid="5"/>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250"/>
                                        <p:tgtEl>
                                          <p:spTgt spid="22"/>
                                        </p:tgtEl>
                                      </p:cBhvr>
                                    </p:animEffect>
                                    <p:set>
                                      <p:cBhvr>
                                        <p:cTn id="103" dur="1" fill="hold">
                                          <p:stCondLst>
                                            <p:cond delay="249"/>
                                          </p:stCondLst>
                                        </p:cTn>
                                        <p:tgtEl>
                                          <p:spTgt spid="22"/>
                                        </p:tgtEl>
                                        <p:attrNameLst>
                                          <p:attrName>style.visibility</p:attrName>
                                        </p:attrNameLst>
                                      </p:cBhvr>
                                      <p:to>
                                        <p:strVal val="hidden"/>
                                      </p:to>
                                    </p:set>
                                  </p:childTnLst>
                                </p:cTn>
                              </p:par>
                            </p:childTnLst>
                          </p:cTn>
                        </p:par>
                        <p:par>
                          <p:cTn id="104" fill="hold">
                            <p:stCondLst>
                              <p:cond delay="2000"/>
                            </p:stCondLst>
                            <p:childTnLst>
                              <p:par>
                                <p:cTn id="105" presetID="10" presetClass="entr" presetSubtype="0" fill="hold" grpId="0" nodeType="afterEffect">
                                  <p:stCondLst>
                                    <p:cond delay="0"/>
                                  </p:stCondLst>
                                  <p:childTnLst>
                                    <p:set>
                                      <p:cBhvr>
                                        <p:cTn id="106" dur="1" fill="hold">
                                          <p:stCondLst>
                                            <p:cond delay="0"/>
                                          </p:stCondLst>
                                        </p:cTn>
                                        <p:tgtEl>
                                          <p:spTgt spid="6"/>
                                        </p:tgtEl>
                                        <p:attrNameLst>
                                          <p:attrName>style.visibility</p:attrName>
                                        </p:attrNameLst>
                                      </p:cBhvr>
                                      <p:to>
                                        <p:strVal val="visible"/>
                                      </p:to>
                                    </p:set>
                                    <p:animEffect transition="in" filter="fade">
                                      <p:cBhvr>
                                        <p:cTn id="107" dur="250"/>
                                        <p:tgtEl>
                                          <p:spTgt spid="6"/>
                                        </p:tgtEl>
                                      </p:cBhvr>
                                    </p:animEffect>
                                  </p:childTnLst>
                                </p:cTn>
                              </p:par>
                              <p:par>
                                <p:cTn id="108" presetID="10" presetClass="exit" presetSubtype="0" fill="hold" grpId="0" nodeType="withEffect">
                                  <p:stCondLst>
                                    <p:cond delay="0"/>
                                  </p:stCondLst>
                                  <p:childTnLst>
                                    <p:animEffect transition="out" filter="fade">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par>
                                <p:cTn id="111" presetID="10" presetClass="exit" presetSubtype="0" fill="hold" grpId="0" nodeType="withEffect">
                                  <p:stCondLst>
                                    <p:cond delay="0"/>
                                  </p:stCondLst>
                                  <p:childTnLst>
                                    <p:animEffect transition="out" filter="fade">
                                      <p:cBhvr>
                                        <p:cTn id="112" dur="500"/>
                                        <p:tgtEl>
                                          <p:spTgt spid="9"/>
                                        </p:tgtEl>
                                      </p:cBhvr>
                                    </p:animEffect>
                                    <p:set>
                                      <p:cBhvr>
                                        <p:cTn id="113" dur="1" fill="hold">
                                          <p:stCondLst>
                                            <p:cond delay="499"/>
                                          </p:stCondLst>
                                        </p:cTn>
                                        <p:tgtEl>
                                          <p:spTgt spid="9"/>
                                        </p:tgtEl>
                                        <p:attrNameLst>
                                          <p:attrName>style.visibility</p:attrName>
                                        </p:attrNameLst>
                                      </p:cBhvr>
                                      <p:to>
                                        <p:strVal val="hidden"/>
                                      </p:to>
                                    </p:set>
                                  </p:childTnLst>
                                </p:cTn>
                              </p:par>
                              <p:par>
                                <p:cTn id="114" presetID="10" presetClass="exit" presetSubtype="0" fill="hold" grpId="0" nodeType="withEffect">
                                  <p:stCondLst>
                                    <p:cond delay="0"/>
                                  </p:stCondLst>
                                  <p:childTnLst>
                                    <p:animEffect transition="out" filter="fade">
                                      <p:cBhvr>
                                        <p:cTn id="115" dur="500"/>
                                        <p:tgtEl>
                                          <p:spTgt spid="10"/>
                                        </p:tgtEl>
                                      </p:cBhvr>
                                    </p:animEffect>
                                    <p:set>
                                      <p:cBhvr>
                                        <p:cTn id="116" dur="1" fill="hold">
                                          <p:stCondLst>
                                            <p:cond delay="499"/>
                                          </p:stCondLst>
                                        </p:cTn>
                                        <p:tgtEl>
                                          <p:spTgt spid="10"/>
                                        </p:tgtEl>
                                        <p:attrNameLst>
                                          <p:attrName>style.visibility</p:attrName>
                                        </p:attrNameLst>
                                      </p:cBhvr>
                                      <p:to>
                                        <p:strVal val="hidden"/>
                                      </p:to>
                                    </p:set>
                                  </p:childTnLst>
                                </p:cTn>
                              </p:par>
                              <p:par>
                                <p:cTn id="117" presetID="10" presetClass="exit" presetSubtype="0" fill="hold" grpId="0" nodeType="withEffect">
                                  <p:stCondLst>
                                    <p:cond delay="0"/>
                                  </p:stCondLst>
                                  <p:childTnLst>
                                    <p:animEffect transition="out" filter="fade">
                                      <p:cBhvr>
                                        <p:cTn id="118" dur="500"/>
                                        <p:tgtEl>
                                          <p:spTgt spid="11"/>
                                        </p:tgtEl>
                                      </p:cBhvr>
                                    </p:animEffect>
                                    <p:set>
                                      <p:cBhvr>
                                        <p:cTn id="119" dur="1" fill="hold">
                                          <p:stCondLst>
                                            <p:cond delay="499"/>
                                          </p:stCondLst>
                                        </p:cTn>
                                        <p:tgtEl>
                                          <p:spTgt spid="11"/>
                                        </p:tgtEl>
                                        <p:attrNameLst>
                                          <p:attrName>style.visibility</p:attrName>
                                        </p:attrNameLst>
                                      </p:cBhvr>
                                      <p:to>
                                        <p:strVal val="hidden"/>
                                      </p:to>
                                    </p:set>
                                  </p:childTnLst>
                                </p:cTn>
                              </p:par>
                              <p:par>
                                <p:cTn id="120" presetID="10" presetClass="exit" presetSubtype="0" fill="hold" grpId="0" nodeType="withEffect">
                                  <p:stCondLst>
                                    <p:cond delay="0"/>
                                  </p:stCondLst>
                                  <p:childTnLst>
                                    <p:animEffect transition="out" filter="fade">
                                      <p:cBhvr>
                                        <p:cTn id="121" dur="500"/>
                                        <p:tgtEl>
                                          <p:spTgt spid="14"/>
                                        </p:tgtEl>
                                      </p:cBhvr>
                                    </p:animEffect>
                                    <p:set>
                                      <p:cBhvr>
                                        <p:cTn id="122" dur="1" fill="hold">
                                          <p:stCondLst>
                                            <p:cond delay="499"/>
                                          </p:stCondLst>
                                        </p:cTn>
                                        <p:tgtEl>
                                          <p:spTgt spid="14"/>
                                        </p:tgtEl>
                                        <p:attrNameLst>
                                          <p:attrName>style.visibility</p:attrName>
                                        </p:attrNameLst>
                                      </p:cBhvr>
                                      <p:to>
                                        <p:strVal val="hidden"/>
                                      </p:to>
                                    </p:set>
                                  </p:childTnLst>
                                </p:cTn>
                              </p:par>
                              <p:par>
                                <p:cTn id="123" presetID="10" presetClass="exit" presetSubtype="0" fill="hold" grpId="0" nodeType="withEffect">
                                  <p:stCondLst>
                                    <p:cond delay="0"/>
                                  </p:stCondLst>
                                  <p:childTnLst>
                                    <p:animEffect transition="out" filter="fade">
                                      <p:cBhvr>
                                        <p:cTn id="124" dur="500"/>
                                        <p:tgtEl>
                                          <p:spTgt spid="15"/>
                                        </p:tgtEl>
                                      </p:cBhvr>
                                    </p:animEffect>
                                    <p:set>
                                      <p:cBhvr>
                                        <p:cTn id="125" dur="1" fill="hold">
                                          <p:stCondLst>
                                            <p:cond delay="499"/>
                                          </p:stCondLst>
                                        </p:cTn>
                                        <p:tgtEl>
                                          <p:spTgt spid="15"/>
                                        </p:tgtEl>
                                        <p:attrNameLst>
                                          <p:attrName>style.visibility</p:attrName>
                                        </p:attrNameLst>
                                      </p:cBhvr>
                                      <p:to>
                                        <p:strVal val="hidden"/>
                                      </p:to>
                                    </p:set>
                                  </p:childTnLst>
                                </p:cTn>
                              </p:par>
                              <p:par>
                                <p:cTn id="126" presetID="10" presetClass="exit" presetSubtype="0" fill="hold" grpId="0" nodeType="withEffect">
                                  <p:stCondLst>
                                    <p:cond delay="0"/>
                                  </p:stCondLst>
                                  <p:childTnLst>
                                    <p:animEffect transition="out" filter="fade">
                                      <p:cBhvr>
                                        <p:cTn id="127" dur="500"/>
                                        <p:tgtEl>
                                          <p:spTgt spid="16"/>
                                        </p:tgtEl>
                                      </p:cBhvr>
                                    </p:animEffect>
                                    <p:set>
                                      <p:cBhvr>
                                        <p:cTn id="128" dur="1" fill="hold">
                                          <p:stCondLst>
                                            <p:cond delay="499"/>
                                          </p:stCondLst>
                                        </p:cTn>
                                        <p:tgtEl>
                                          <p:spTgt spid="16"/>
                                        </p:tgtEl>
                                        <p:attrNameLst>
                                          <p:attrName>style.visibility</p:attrName>
                                        </p:attrNameLst>
                                      </p:cBhvr>
                                      <p:to>
                                        <p:strVal val="hidden"/>
                                      </p:to>
                                    </p:set>
                                  </p:childTnLst>
                                </p:cTn>
                              </p:par>
                              <p:par>
                                <p:cTn id="129" presetID="10" presetClass="exit" presetSubtype="0" fill="hold" grpId="0" nodeType="withEffect">
                                  <p:stCondLst>
                                    <p:cond delay="0"/>
                                  </p:stCondLst>
                                  <p:childTnLst>
                                    <p:animEffect transition="out" filter="fade">
                                      <p:cBhvr>
                                        <p:cTn id="130" dur="500"/>
                                        <p:tgtEl>
                                          <p:spTgt spid="17"/>
                                        </p:tgtEl>
                                      </p:cBhvr>
                                    </p:animEffect>
                                    <p:set>
                                      <p:cBhvr>
                                        <p:cTn id="131" dur="1" fill="hold">
                                          <p:stCondLst>
                                            <p:cond delay="499"/>
                                          </p:stCondLst>
                                        </p:cTn>
                                        <p:tgtEl>
                                          <p:spTgt spid="17"/>
                                        </p:tgtEl>
                                        <p:attrNameLst>
                                          <p:attrName>style.visibility</p:attrName>
                                        </p:attrNameLst>
                                      </p:cBhvr>
                                      <p:to>
                                        <p:strVal val="hidden"/>
                                      </p:to>
                                    </p:set>
                                  </p:childTnLst>
                                </p:cTn>
                              </p:par>
                              <p:par>
                                <p:cTn id="132" presetID="10" presetClass="exit" presetSubtype="0" fill="hold" grpId="0" nodeType="withEffect">
                                  <p:stCondLst>
                                    <p:cond delay="0"/>
                                  </p:stCondLst>
                                  <p:childTnLst>
                                    <p:animEffect transition="out" filter="fade">
                                      <p:cBhvr>
                                        <p:cTn id="133" dur="500"/>
                                        <p:tgtEl>
                                          <p:spTgt spid="18"/>
                                        </p:tgtEl>
                                      </p:cBhvr>
                                    </p:animEffect>
                                    <p:set>
                                      <p:cBhvr>
                                        <p:cTn id="134" dur="1" fill="hold">
                                          <p:stCondLst>
                                            <p:cond delay="499"/>
                                          </p:stCondLst>
                                        </p:cTn>
                                        <p:tgtEl>
                                          <p:spTgt spid="18"/>
                                        </p:tgtEl>
                                        <p:attrNameLst>
                                          <p:attrName>style.visibility</p:attrName>
                                        </p:attrNameLst>
                                      </p:cBhvr>
                                      <p:to>
                                        <p:strVal val="hidden"/>
                                      </p:to>
                                    </p:set>
                                  </p:childTnLst>
                                </p:cTn>
                              </p:par>
                              <p:par>
                                <p:cTn id="135" presetID="10" presetClass="exit" presetSubtype="0" fill="hold" grpId="0" nodeType="withEffect">
                                  <p:stCondLst>
                                    <p:cond delay="0"/>
                                  </p:stCondLst>
                                  <p:childTnLst>
                                    <p:animEffect transition="out" filter="fade">
                                      <p:cBhvr>
                                        <p:cTn id="136" dur="500"/>
                                        <p:tgtEl>
                                          <p:spTgt spid="19"/>
                                        </p:tgtEl>
                                      </p:cBhvr>
                                    </p:animEffect>
                                    <p:set>
                                      <p:cBhvr>
                                        <p:cTn id="137" dur="1" fill="hold">
                                          <p:stCondLst>
                                            <p:cond delay="499"/>
                                          </p:stCondLst>
                                        </p:cTn>
                                        <p:tgtEl>
                                          <p:spTgt spid="19"/>
                                        </p:tgtEl>
                                        <p:attrNameLst>
                                          <p:attrName>style.visibility</p:attrName>
                                        </p:attrNameLst>
                                      </p:cBhvr>
                                      <p:to>
                                        <p:strVal val="hidden"/>
                                      </p:to>
                                    </p:set>
                                  </p:childTnLst>
                                </p:cTn>
                              </p:par>
                              <p:par>
                                <p:cTn id="138" presetID="10" presetClass="exit" presetSubtype="0" fill="hold" grpId="0" nodeType="withEffect">
                                  <p:stCondLst>
                                    <p:cond delay="0"/>
                                  </p:stCondLst>
                                  <p:childTnLst>
                                    <p:animEffect transition="out" filter="fade">
                                      <p:cBhvr>
                                        <p:cTn id="139" dur="500"/>
                                        <p:tgtEl>
                                          <p:spTgt spid="20"/>
                                        </p:tgtEl>
                                      </p:cBhvr>
                                    </p:animEffect>
                                    <p:set>
                                      <p:cBhvr>
                                        <p:cTn id="140" dur="1" fill="hold">
                                          <p:stCondLst>
                                            <p:cond delay="499"/>
                                          </p:stCondLst>
                                        </p:cTn>
                                        <p:tgtEl>
                                          <p:spTgt spid="20"/>
                                        </p:tgtEl>
                                        <p:attrNameLst>
                                          <p:attrName>style.visibility</p:attrName>
                                        </p:attrNameLst>
                                      </p:cBhvr>
                                      <p:to>
                                        <p:strVal val="hidden"/>
                                      </p:to>
                                    </p:set>
                                  </p:childTnLst>
                                </p:cTn>
                              </p:par>
                              <p:par>
                                <p:cTn id="141" presetID="10" presetClass="exit" presetSubtype="0" fill="hold" grpId="0" nodeType="withEffect">
                                  <p:stCondLst>
                                    <p:cond delay="0"/>
                                  </p:stCondLst>
                                  <p:childTnLst>
                                    <p:animEffect transition="out" filter="fade">
                                      <p:cBhvr>
                                        <p:cTn id="142" dur="500"/>
                                        <p:tgtEl>
                                          <p:spTgt spid="21"/>
                                        </p:tgtEl>
                                      </p:cBhvr>
                                    </p:animEffect>
                                    <p:set>
                                      <p:cBhvr>
                                        <p:cTn id="143" dur="1" fill="hold">
                                          <p:stCondLst>
                                            <p:cond delay="499"/>
                                          </p:stCondLst>
                                        </p:cTn>
                                        <p:tgtEl>
                                          <p:spTgt spid="21"/>
                                        </p:tgtEl>
                                        <p:attrNameLst>
                                          <p:attrName>style.visibility</p:attrName>
                                        </p:attrNameLst>
                                      </p:cBhvr>
                                      <p:to>
                                        <p:strVal val="hidden"/>
                                      </p:to>
                                    </p:set>
                                  </p:childTnLst>
                                </p:cTn>
                              </p:par>
                              <p:par>
                                <p:cTn id="144" presetID="10" presetClass="exit" presetSubtype="0" fill="hold" grpId="3" nodeType="withEffect">
                                  <p:stCondLst>
                                    <p:cond delay="0"/>
                                  </p:stCondLst>
                                  <p:childTnLst>
                                    <p:animEffect transition="out" filter="fade">
                                      <p:cBhvr>
                                        <p:cTn id="145" dur="500"/>
                                        <p:tgtEl>
                                          <p:spTgt spid="4"/>
                                        </p:tgtEl>
                                      </p:cBhvr>
                                    </p:animEffect>
                                    <p:set>
                                      <p:cBhvr>
                                        <p:cTn id="14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2" grpId="2"/>
      <p:bldP spid="3074" grpId="0"/>
      <p:bldP spid="3074" grpId="2"/>
      <p:bldP spid="3074" grpId="3"/>
      <p:bldP spid="6" grpId="0"/>
      <p:bldP spid="5" grpId="0"/>
      <p:bldP spid="5" grpId="1"/>
      <p:bldP spid="4" grpId="0"/>
      <p:bldP spid="4" grpId="1"/>
      <p:bldP spid="4" grpId="2"/>
      <p:bldP spid="4" grpId="3"/>
      <p:bldP spid="7" grpId="0"/>
      <p:bldP spid="7" grpId="1"/>
      <p:bldP spid="7" grpId="2"/>
      <p:bldP spid="9" grpId="0"/>
      <p:bldP spid="9" grpId="1"/>
      <p:bldP spid="9" grpId="2"/>
      <p:bldP spid="10" grpId="0"/>
      <p:bldP spid="10" grpId="1"/>
      <p:bldP spid="10" grpId="2"/>
      <p:bldP spid="11" grpId="0"/>
      <p:bldP spid="11" grpId="1"/>
      <p:bldP spid="11"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133114-104E-4400-8981-56AC4FD59C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598093F8-09E6-473F-B8D5-CFB31792C11C}"/>
              </a:ext>
            </a:extLst>
          </p:cNvPr>
          <p:cNvSpPr txBox="1">
            <a:spLocks/>
          </p:cNvSpPr>
          <p:nvPr/>
        </p:nvSpPr>
        <p:spPr>
          <a:xfrm>
            <a:off x="4235004" y="2310138"/>
            <a:ext cx="456364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does not change</a:t>
            </a:r>
          </a:p>
        </p:txBody>
      </p:sp>
      <p:sp>
        <p:nvSpPr>
          <p:cNvPr id="3074" name="Rectangle 2"/>
          <p:cNvSpPr>
            <a:spLocks noGrp="1" noChangeArrowheads="1"/>
          </p:cNvSpPr>
          <p:nvPr>
            <p:ph type="title"/>
          </p:nvPr>
        </p:nvSpPr>
        <p:spPr>
          <a:xfrm>
            <a:off x="363511" y="289719"/>
            <a:ext cx="8416977"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whose eyes a vile person is despised, But he honors those who fear the LORD; He who swears to his own hurt and does not change; He who does not put out his money at usury, Nor does he take a bribe against the innocent. He who does these things shall never be moved.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15:4-5 </a:t>
            </a:r>
          </a:p>
        </p:txBody>
      </p:sp>
      <p:sp>
        <p:nvSpPr>
          <p:cNvPr id="4" name="Rectangle 2">
            <a:extLst>
              <a:ext uri="{FF2B5EF4-FFF2-40B4-BE49-F238E27FC236}">
                <a16:creationId xmlns:a16="http://schemas.microsoft.com/office/drawing/2014/main" id="{291A5B35-4B13-41EE-9DB5-192D4DE5E528}"/>
              </a:ext>
            </a:extLst>
          </p:cNvPr>
          <p:cNvSpPr txBox="1">
            <a:spLocks noChangeArrowheads="1"/>
          </p:cNvSpPr>
          <p:nvPr/>
        </p:nvSpPr>
        <p:spPr bwMode="auto">
          <a:xfrm>
            <a:off x="2522876" y="1710225"/>
            <a:ext cx="162544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E04E97FE-2994-409D-94CC-57CDDDDD0AA4}"/>
              </a:ext>
            </a:extLst>
          </p:cNvPr>
          <p:cNvSpPr txBox="1">
            <a:spLocks noChangeArrowheads="1"/>
          </p:cNvSpPr>
          <p:nvPr/>
        </p:nvSpPr>
        <p:spPr bwMode="auto">
          <a:xfrm>
            <a:off x="3773793" y="2929311"/>
            <a:ext cx="162544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7">
            <a:extLst>
              <a:ext uri="{FF2B5EF4-FFF2-40B4-BE49-F238E27FC236}">
                <a16:creationId xmlns:a16="http://schemas.microsoft.com/office/drawing/2014/main" id="{E7E7ED47-E2A7-4B3C-BD66-A4C461BD0968}"/>
              </a:ext>
            </a:extLst>
          </p:cNvPr>
          <p:cNvSpPr>
            <a:spLocks noChangeArrowheads="1"/>
          </p:cNvSpPr>
          <p:nvPr/>
        </p:nvSpPr>
        <p:spPr bwMode="auto">
          <a:xfrm>
            <a:off x="974124" y="26978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8">
            <a:extLst>
              <a:ext uri="{FF2B5EF4-FFF2-40B4-BE49-F238E27FC236}">
                <a16:creationId xmlns:a16="http://schemas.microsoft.com/office/drawing/2014/main" id="{3BABFEB8-C32D-4B78-B418-B2A58168B767}"/>
              </a:ext>
            </a:extLst>
          </p:cNvPr>
          <p:cNvSpPr>
            <a:spLocks noChangeArrowheads="1"/>
          </p:cNvSpPr>
          <p:nvPr/>
        </p:nvSpPr>
        <p:spPr bwMode="auto">
          <a:xfrm>
            <a:off x="986481" y="31921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❼</a:t>
            </a:r>
          </a:p>
        </p:txBody>
      </p:sp>
      <p:sp>
        <p:nvSpPr>
          <p:cNvPr id="10" name="Rectangle 9">
            <a:extLst>
              <a:ext uri="{FF2B5EF4-FFF2-40B4-BE49-F238E27FC236}">
                <a16:creationId xmlns:a16="http://schemas.microsoft.com/office/drawing/2014/main" id="{1CD709B5-DD39-4701-BCC3-896F1363155B}"/>
              </a:ext>
            </a:extLst>
          </p:cNvPr>
          <p:cNvSpPr>
            <a:spLocks noChangeArrowheads="1"/>
          </p:cNvSpPr>
          <p:nvPr/>
        </p:nvSpPr>
        <p:spPr bwMode="auto">
          <a:xfrm>
            <a:off x="2807043" y="96588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❽</a:t>
            </a:r>
          </a:p>
        </p:txBody>
      </p:sp>
      <p:sp>
        <p:nvSpPr>
          <p:cNvPr id="11" name="Rectangle 10">
            <a:extLst>
              <a:ext uri="{FF2B5EF4-FFF2-40B4-BE49-F238E27FC236}">
                <a16:creationId xmlns:a16="http://schemas.microsoft.com/office/drawing/2014/main" id="{FBE9801F-6172-4E55-B05A-9BA3D82A5404}"/>
              </a:ext>
            </a:extLst>
          </p:cNvPr>
          <p:cNvSpPr>
            <a:spLocks noChangeArrowheads="1"/>
          </p:cNvSpPr>
          <p:nvPr/>
        </p:nvSpPr>
        <p:spPr bwMode="auto">
          <a:xfrm>
            <a:off x="4203357" y="163315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❾</a:t>
            </a:r>
          </a:p>
        </p:txBody>
      </p:sp>
      <p:sp>
        <p:nvSpPr>
          <p:cNvPr id="13" name="Rectangle 12">
            <a:extLst>
              <a:ext uri="{FF2B5EF4-FFF2-40B4-BE49-F238E27FC236}">
                <a16:creationId xmlns:a16="http://schemas.microsoft.com/office/drawing/2014/main" id="{1CF120CC-0542-4407-924F-1FFBB53D521B}"/>
              </a:ext>
            </a:extLst>
          </p:cNvPr>
          <p:cNvSpPr>
            <a:spLocks noChangeArrowheads="1"/>
          </p:cNvSpPr>
          <p:nvPr/>
        </p:nvSpPr>
        <p:spPr bwMode="auto">
          <a:xfrm>
            <a:off x="1213021" y="296768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❿</a:t>
            </a:r>
          </a:p>
        </p:txBody>
      </p:sp>
      <p:sp>
        <p:nvSpPr>
          <p:cNvPr id="14" name="Rectangle 13">
            <a:extLst>
              <a:ext uri="{FF2B5EF4-FFF2-40B4-BE49-F238E27FC236}">
                <a16:creationId xmlns:a16="http://schemas.microsoft.com/office/drawing/2014/main" id="{30D484EA-751E-4E1D-8CD8-878390722502}"/>
              </a:ext>
            </a:extLst>
          </p:cNvPr>
          <p:cNvSpPr>
            <a:spLocks noChangeArrowheads="1"/>
          </p:cNvSpPr>
          <p:nvPr/>
        </p:nvSpPr>
        <p:spPr bwMode="auto">
          <a:xfrm>
            <a:off x="6649995" y="364730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⓫</a:t>
            </a:r>
          </a:p>
        </p:txBody>
      </p:sp>
    </p:spTree>
    <p:extLst>
      <p:ext uri="{BB962C8B-B14F-4D97-AF65-F5344CB8AC3E}">
        <p14:creationId xmlns:p14="http://schemas.microsoft.com/office/powerpoint/2010/main" val="1198351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stCondLst>
                                            <p:cond delay="0"/>
                                          </p:stCondLst>
                                        </p:cTn>
                                        <p:tgtEl>
                                          <p:spTgt spid="8"/>
                                        </p:tgtEl>
                                      </p:cBhvr>
                                    </p:animEffect>
                                    <p:anim to="" calcmode="lin" valueType="num">
                                      <p:cBhvr>
                                        <p:cTn id="14"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18" presetClass="emph" presetSubtype="0" fill="hold" grpId="1" nodeType="withEffect">
                                  <p:stCondLst>
                                    <p:cond delay="0"/>
                                  </p:stCondLst>
                                  <p:childTnLst>
                                    <p:set>
                                      <p:cBhvr override="childStyle">
                                        <p:cTn id="22" dur="500" fill="hold"/>
                                        <p:tgtEl>
                                          <p:spTgt spid="7"/>
                                        </p:tgtEl>
                                        <p:attrNameLst>
                                          <p:attrName>style.textDecorationUnderline</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stCondLst>
                                            <p:cond delay="0"/>
                                          </p:stCondLst>
                                        </p:cTn>
                                        <p:tgtEl>
                                          <p:spTgt spid="9"/>
                                        </p:tgtEl>
                                      </p:cBhvr>
                                    </p:animEffect>
                                    <p:anim to="" calcmode="lin" valueType="num">
                                      <p:cBhvr>
                                        <p:cTn id="28"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30" presetID="0" presetClass="entr" presetSubtype="0" fill="hold" grpId="0" nodeType="withEffect">
                                  <p:stCondLst>
                                    <p:cond delay="25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stCondLst>
                                            <p:cond delay="0"/>
                                          </p:stCondLst>
                                        </p:cTn>
                                        <p:tgtEl>
                                          <p:spTgt spid="10"/>
                                        </p:tgtEl>
                                      </p:cBhvr>
                                    </p:animEffect>
                                    <p:anim to="" calcmode="lin" valueType="num">
                                      <p:cBhvr>
                                        <p:cTn id="3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35" presetID="0" presetClass="entr" presetSubtype="0" fill="hold" grpId="0" nodeType="withEffect">
                                  <p:stCondLst>
                                    <p:cond delay="50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stCondLst>
                                            <p:cond delay="0"/>
                                          </p:stCondLst>
                                        </p:cTn>
                                        <p:tgtEl>
                                          <p:spTgt spid="11"/>
                                        </p:tgtEl>
                                      </p:cBhvr>
                                    </p:animEffect>
                                    <p:anim to="" calcmode="lin" valueType="num">
                                      <p:cBhvr>
                                        <p:cTn id="38"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40" presetID="0" presetClass="entr" presetSubtype="0" fill="hold" grpId="0" nodeType="withEffect">
                                  <p:stCondLst>
                                    <p:cond delay="75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stCondLst>
                                            <p:cond delay="0"/>
                                          </p:stCondLst>
                                        </p:cTn>
                                        <p:tgtEl>
                                          <p:spTgt spid="13"/>
                                        </p:tgtEl>
                                      </p:cBhvr>
                                    </p:animEffect>
                                    <p:anim to="" calcmode="lin" valueType="num">
                                      <p:cBhvr>
                                        <p:cTn id="43"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45" presetID="0" presetClass="entr" presetSubtype="0" fill="hold" grpId="0" nodeType="withEffect">
                                  <p:stCondLst>
                                    <p:cond delay="1000"/>
                                  </p:stCondLst>
                                  <p:childTnLst>
                                    <p:set>
                                      <p:cBhvr>
                                        <p:cTn id="46" dur="1" fill="hold">
                                          <p:stCondLst>
                                            <p:cond delay="0"/>
                                          </p:stCondLst>
                                        </p:cTn>
                                        <p:tgtEl>
                                          <p:spTgt spid="14"/>
                                        </p:tgtEl>
                                        <p:attrNameLst>
                                          <p:attrName>style.visibility</p:attrName>
                                        </p:attrNameLst>
                                      </p:cBhvr>
                                      <p:to>
                                        <p:strVal val="visible"/>
                                      </p:to>
                                    </p:set>
                                    <p:animEffect transition="in" filter="dissolve">
                                      <p:cBhvr>
                                        <p:cTn id="47" dur="500">
                                          <p:stCondLst>
                                            <p:cond delay="0"/>
                                          </p:stCondLst>
                                        </p:cTn>
                                        <p:tgtEl>
                                          <p:spTgt spid="14"/>
                                        </p:tgtEl>
                                      </p:cBhvr>
                                    </p:animEffect>
                                    <p:anim to="" calcmode="lin" valueType="num">
                                      <p:cBhvr>
                                        <p:cTn id="48"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49"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1"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250"/>
                                        <p:tgtEl>
                                          <p:spTgt spid="4"/>
                                        </p:tgtEl>
                                      </p:cBhvr>
                                    </p:animEffect>
                                  </p:childTnLst>
                                </p:cTn>
                              </p:par>
                              <p:par>
                                <p:cTn id="55" presetID="6" presetClass="emph" presetSubtype="0" fill="hold" grpId="3" nodeType="withEffect">
                                  <p:stCondLst>
                                    <p:cond delay="0"/>
                                  </p:stCondLst>
                                  <p:childTnLst>
                                    <p:animScale>
                                      <p:cBhvr>
                                        <p:cTn id="56" dur="2000" fill="hold"/>
                                        <p:tgtEl>
                                          <p:spTgt spid="4"/>
                                        </p:tgtEl>
                                      </p:cBhvr>
                                      <p:by x="94000" y="94000"/>
                                    </p:animScale>
                                  </p:childTnLst>
                                </p:cTn>
                              </p:par>
                              <p:par>
                                <p:cTn id="57" presetID="42" presetClass="path" presetSubtype="0" accel="50000" decel="50000" fill="hold" grpId="2" nodeType="withEffect">
                                  <p:stCondLst>
                                    <p:cond delay="0"/>
                                  </p:stCondLst>
                                  <p:childTnLst>
                                    <p:animMotion origin="layout" path="M 3.05556E-6 4.81481E-6 L 0.13698 0.17893 " pathEditMode="relative" rAng="0" ptsTypes="AA">
                                      <p:cBhvr>
                                        <p:cTn id="58" dur="2000" fill="hold"/>
                                        <p:tgtEl>
                                          <p:spTgt spid="4"/>
                                        </p:tgtEl>
                                        <p:attrNameLst>
                                          <p:attrName>ppt_x</p:attrName>
                                          <p:attrName>ppt_y</p:attrName>
                                        </p:attrNameLst>
                                      </p:cBhvr>
                                      <p:rCtr x="6840" y="8935"/>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1"/>
      <p:bldP spid="4" grpId="2"/>
      <p:bldP spid="4" grpId="3"/>
      <p:bldP spid="8" grpId="0"/>
      <p:bldP spid="8" grpId="1"/>
      <p:bldP spid="9" grpId="0"/>
      <p:bldP spid="9" grpId="1"/>
      <p:bldP spid="10" grpId="0"/>
      <p:bldP spid="10" grpId="1"/>
      <p:bldP spid="11" grpId="0"/>
      <p:bldP spid="11" grpId="1"/>
      <p:bldP spid="13" grpId="0"/>
      <p:bldP spid="13" grpId="1"/>
      <p:bldP spid="14" grpId="0"/>
      <p:bldP spid="14"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79C486-A012-4F3B-8EE9-5B917FF17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083706"/>
          </a:xfrm>
          <a:prstGeom prst="rect">
            <a:avLst/>
          </a:prstGeom>
        </p:spPr>
      </p:pic>
      <p:sp>
        <p:nvSpPr>
          <p:cNvPr id="10" name="Title 1">
            <a:extLst>
              <a:ext uri="{FF2B5EF4-FFF2-40B4-BE49-F238E27FC236}">
                <a16:creationId xmlns:a16="http://schemas.microsoft.com/office/drawing/2014/main" id="{7813F3BC-BF1F-4E1C-A37E-D4E90C5BC917}"/>
              </a:ext>
            </a:extLst>
          </p:cNvPr>
          <p:cNvSpPr txBox="1">
            <a:spLocks/>
          </p:cNvSpPr>
          <p:nvPr/>
        </p:nvSpPr>
        <p:spPr>
          <a:xfrm>
            <a:off x="6683432" y="1444074"/>
            <a:ext cx="1346661" cy="8332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walk</a:t>
            </a:r>
          </a:p>
        </p:txBody>
      </p:sp>
      <p:sp>
        <p:nvSpPr>
          <p:cNvPr id="12" name="Title 1">
            <a:extLst>
              <a:ext uri="{FF2B5EF4-FFF2-40B4-BE49-F238E27FC236}">
                <a16:creationId xmlns:a16="http://schemas.microsoft.com/office/drawing/2014/main" id="{488C976E-1391-4AAD-87D5-BF120B8DC299}"/>
              </a:ext>
            </a:extLst>
          </p:cNvPr>
          <p:cNvSpPr txBox="1">
            <a:spLocks/>
          </p:cNvSpPr>
          <p:nvPr/>
        </p:nvSpPr>
        <p:spPr>
          <a:xfrm>
            <a:off x="7336545" y="2037008"/>
            <a:ext cx="152954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serve</a:t>
            </a:r>
          </a:p>
        </p:txBody>
      </p:sp>
      <p:sp>
        <p:nvSpPr>
          <p:cNvPr id="13" name="Title 1">
            <a:extLst>
              <a:ext uri="{FF2B5EF4-FFF2-40B4-BE49-F238E27FC236}">
                <a16:creationId xmlns:a16="http://schemas.microsoft.com/office/drawing/2014/main" id="{1976A3FB-0D4D-494A-8B59-C0ED42351268}"/>
              </a:ext>
            </a:extLst>
          </p:cNvPr>
          <p:cNvSpPr txBox="1">
            <a:spLocks/>
          </p:cNvSpPr>
          <p:nvPr/>
        </p:nvSpPr>
        <p:spPr>
          <a:xfrm>
            <a:off x="1567554" y="3953740"/>
            <a:ext cx="14464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keep</a:t>
            </a:r>
          </a:p>
        </p:txBody>
      </p:sp>
      <p:sp>
        <p:nvSpPr>
          <p:cNvPr id="14" name="Title 1">
            <a:extLst>
              <a:ext uri="{FF2B5EF4-FFF2-40B4-BE49-F238E27FC236}">
                <a16:creationId xmlns:a16="http://schemas.microsoft.com/office/drawing/2014/main" id="{57A9ED4F-CE4E-4C19-AE11-20549FAD957D}"/>
              </a:ext>
            </a:extLst>
          </p:cNvPr>
          <p:cNvSpPr txBox="1">
            <a:spLocks/>
          </p:cNvSpPr>
          <p:nvPr/>
        </p:nvSpPr>
        <p:spPr>
          <a:xfrm>
            <a:off x="500321" y="1398184"/>
            <a:ext cx="133557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fear</a:t>
            </a:r>
          </a:p>
        </p:txBody>
      </p:sp>
      <p:sp>
        <p:nvSpPr>
          <p:cNvPr id="15" name="Title 1">
            <a:extLst>
              <a:ext uri="{FF2B5EF4-FFF2-40B4-BE49-F238E27FC236}">
                <a16:creationId xmlns:a16="http://schemas.microsoft.com/office/drawing/2014/main" id="{321020A9-D5D1-4680-A3D2-C0447B96F27A}"/>
              </a:ext>
            </a:extLst>
          </p:cNvPr>
          <p:cNvSpPr txBox="1">
            <a:spLocks/>
          </p:cNvSpPr>
          <p:nvPr/>
        </p:nvSpPr>
        <p:spPr>
          <a:xfrm>
            <a:off x="4555374" y="2039390"/>
            <a:ext cx="121365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love</a:t>
            </a:r>
          </a:p>
        </p:txBody>
      </p:sp>
      <p:sp>
        <p:nvSpPr>
          <p:cNvPr id="3074" name="Rectangle 2"/>
          <p:cNvSpPr>
            <a:spLocks noGrp="1" noChangeArrowheads="1"/>
          </p:cNvSpPr>
          <p:nvPr>
            <p:ph type="title"/>
          </p:nvPr>
        </p:nvSpPr>
        <p:spPr>
          <a:xfrm>
            <a:off x="348521" y="208522"/>
            <a:ext cx="8446957" cy="6440955"/>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now, Israel, what does the LORD your God require of you, but to fear the LORD your God, to walk in all His ways and to love Him, to serve the LORD your God with all your heart and with all your soul, and        to keep the commandments of       the LORD and His statutes which I command you today for your good?"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Deuteronomy 10:12-13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B758BEC9-8EAA-4A5F-AD01-8F89FBCBD0D3}"/>
              </a:ext>
            </a:extLst>
          </p:cNvPr>
          <p:cNvSpPr txBox="1">
            <a:spLocks noChangeArrowheads="1"/>
          </p:cNvSpPr>
          <p:nvPr/>
        </p:nvSpPr>
        <p:spPr bwMode="auto">
          <a:xfrm>
            <a:off x="3773793" y="2929311"/>
            <a:ext cx="162544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0588B9DA-24E8-40FE-A404-0DA82B5BAFC7}"/>
              </a:ext>
            </a:extLst>
          </p:cNvPr>
          <p:cNvSpPr txBox="1">
            <a:spLocks noChangeArrowheads="1"/>
          </p:cNvSpPr>
          <p:nvPr/>
        </p:nvSpPr>
        <p:spPr bwMode="auto">
          <a:xfrm>
            <a:off x="2387487" y="1463482"/>
            <a:ext cx="162544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2910F8C5-EF58-4DAC-B39C-0789C90A419F}"/>
              </a:ext>
            </a:extLst>
          </p:cNvPr>
          <p:cNvSpPr txBox="1">
            <a:spLocks noChangeArrowheads="1"/>
          </p:cNvSpPr>
          <p:nvPr/>
        </p:nvSpPr>
        <p:spPr bwMode="auto">
          <a:xfrm>
            <a:off x="1652019" y="2748175"/>
            <a:ext cx="162544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2F13B9ED-680A-4CC9-BE65-9FFEED865C1F}"/>
              </a:ext>
            </a:extLst>
          </p:cNvPr>
          <p:cNvSpPr txBox="1">
            <a:spLocks noChangeArrowheads="1"/>
          </p:cNvSpPr>
          <p:nvPr/>
        </p:nvSpPr>
        <p:spPr bwMode="auto">
          <a:xfrm>
            <a:off x="1497126" y="4667943"/>
            <a:ext cx="162544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78A20012-6066-4824-AF4B-85CF6CCC01B8}"/>
              </a:ext>
            </a:extLst>
          </p:cNvPr>
          <p:cNvSpPr txBox="1">
            <a:spLocks noChangeArrowheads="1"/>
          </p:cNvSpPr>
          <p:nvPr/>
        </p:nvSpPr>
        <p:spPr bwMode="auto">
          <a:xfrm>
            <a:off x="6741851" y="2382302"/>
            <a:ext cx="162544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10">
            <a:extLst>
              <a:ext uri="{FF2B5EF4-FFF2-40B4-BE49-F238E27FC236}">
                <a16:creationId xmlns:a16="http://schemas.microsoft.com/office/drawing/2014/main" id="{4D1C6AC4-F9F1-4A14-9D31-1411D97B99E7}"/>
              </a:ext>
            </a:extLst>
          </p:cNvPr>
          <p:cNvSpPr>
            <a:spLocks noChangeArrowheads="1"/>
          </p:cNvSpPr>
          <p:nvPr/>
        </p:nvSpPr>
        <p:spPr bwMode="auto">
          <a:xfrm>
            <a:off x="214746" y="2069430"/>
            <a:ext cx="990600" cy="830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all</a:t>
            </a:r>
          </a:p>
        </p:txBody>
      </p:sp>
      <p:sp>
        <p:nvSpPr>
          <p:cNvPr id="16" name="Rectangle 15">
            <a:extLst>
              <a:ext uri="{FF2B5EF4-FFF2-40B4-BE49-F238E27FC236}">
                <a16:creationId xmlns:a16="http://schemas.microsoft.com/office/drawing/2014/main" id="{0CA37578-9E50-4511-951E-C4A0B825AE97}"/>
              </a:ext>
            </a:extLst>
          </p:cNvPr>
          <p:cNvSpPr>
            <a:spLocks noChangeArrowheads="1"/>
          </p:cNvSpPr>
          <p:nvPr/>
        </p:nvSpPr>
        <p:spPr bwMode="auto">
          <a:xfrm>
            <a:off x="6254472" y="2760120"/>
            <a:ext cx="990600" cy="721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all</a:t>
            </a:r>
          </a:p>
        </p:txBody>
      </p:sp>
      <p:sp>
        <p:nvSpPr>
          <p:cNvPr id="17" name="Rectangle 16">
            <a:extLst>
              <a:ext uri="{FF2B5EF4-FFF2-40B4-BE49-F238E27FC236}">
                <a16:creationId xmlns:a16="http://schemas.microsoft.com/office/drawing/2014/main" id="{AAA1B55F-9303-4A04-86BE-B63C71D90590}"/>
              </a:ext>
            </a:extLst>
          </p:cNvPr>
          <p:cNvSpPr>
            <a:spLocks noChangeArrowheads="1"/>
          </p:cNvSpPr>
          <p:nvPr/>
        </p:nvSpPr>
        <p:spPr bwMode="auto">
          <a:xfrm>
            <a:off x="4137167" y="3416968"/>
            <a:ext cx="990600" cy="697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all</a:t>
            </a:r>
          </a:p>
        </p:txBody>
      </p:sp>
    </p:spTree>
    <p:extLst>
      <p:ext uri="{BB962C8B-B14F-4D97-AF65-F5344CB8AC3E}">
        <p14:creationId xmlns:p14="http://schemas.microsoft.com/office/powerpoint/2010/main" val="30517513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2"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0" presetClass="path" presetSubtype="0" accel="50000" decel="50000" fill="hold" grpId="0" nodeType="withEffect">
                                  <p:stCondLst>
                                    <p:cond delay="100"/>
                                  </p:stCondLst>
                                  <p:childTnLst>
                                    <p:animMotion origin="layout" path="M -2.5E-6 -2.96296E-6 C 0.01042 -0.00648 0.04028 -0.02245 0.06198 -0.03935 C 0.08368 -0.05625 0.11146 -0.07384 0.13021 -0.10069 C 0.14896 -0.12754 0.17275 -0.16365 0.17466 -0.20023 C 0.17622 -0.2368 0.16372 -0.2919 0.14115 -0.32083 C 0.11893 -0.34977 0.07396 -0.37199 0.03976 -0.37384 C 0.00556 -0.37569 -0.03333 -0.35254 -0.06354 -0.33148 C -0.09375 -0.31041 -0.11788 -0.28055 -0.14132 -0.24676 C -0.16475 -0.21296 -0.18941 -0.17291 -0.20468 -0.12824 C -0.21996 -0.08356 -0.22725 -0.02361 -0.23333 0.02199 C -0.23941 0.06713 -0.23871 0.10394 -0.24132 0.1426 C -0.24392 0.18125 -0.24687 0.23102 -0.24843 0.25417 " pathEditMode="relative" rAng="0" ptsTypes="aaaaaaaaaaaa">
                                      <p:cBhvr>
                                        <p:cTn id="10" dur="2500" fill="hold"/>
                                        <p:tgtEl>
                                          <p:spTgt spid="6"/>
                                        </p:tgtEl>
                                        <p:attrNameLst>
                                          <p:attrName>ppt_x</p:attrName>
                                          <p:attrName>ppt_y</p:attrName>
                                        </p:attrNameLst>
                                      </p:cBhvr>
                                      <p:rCtr x="-3611" y="-6088"/>
                                    </p:animMotion>
                                  </p:childTnLst>
                                </p:cTn>
                              </p:par>
                              <p:par>
                                <p:cTn id="11" presetID="22" presetClass="entr" presetSubtype="1" fill="hold" grpId="1" nodeType="withEffect">
                                  <p:stCondLst>
                                    <p:cond delay="135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250"/>
                                        <p:tgtEl>
                                          <p:spTgt spid="4"/>
                                        </p:tgtEl>
                                      </p:cBhvr>
                                    </p:animEffect>
                                  </p:childTnLst>
                                </p:cTn>
                              </p:par>
                              <p:par>
                                <p:cTn id="14" presetID="22" presetClass="entr" presetSubtype="1" fill="hold" grpId="1" nodeType="withEffect">
                                  <p:stCondLst>
                                    <p:cond delay="170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250"/>
                                        <p:tgtEl>
                                          <p:spTgt spid="8"/>
                                        </p:tgtEl>
                                      </p:cBhvr>
                                    </p:animEffect>
                                  </p:childTnLst>
                                </p:cTn>
                              </p:par>
                              <p:par>
                                <p:cTn id="17" presetID="25" presetClass="entr" presetSubtype="0" fill="hold" grpId="0" nodeType="withEffect">
                                  <p:stCondLst>
                                    <p:cond delay="235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22" dur="1000" fill="hold"/>
                                        <p:tgtEl>
                                          <p:spTgt spid="307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074"/>
                                        </p:tgtEl>
                                      </p:cBhvr>
                                    </p:animEffect>
                                  </p:childTnLst>
                                </p:cTn>
                              </p:par>
                            </p:childTnLst>
                          </p:cTn>
                        </p:par>
                        <p:par>
                          <p:cTn id="27" fill="hold">
                            <p:stCondLst>
                              <p:cond delay="3350"/>
                            </p:stCondLst>
                            <p:childTnLst>
                              <p:par>
                                <p:cTn id="28" presetID="10" presetClass="exit" presetSubtype="0" fill="hold" grpId="3" nodeType="afterEffect">
                                  <p:stCondLst>
                                    <p:cond delay="0"/>
                                  </p:stCondLst>
                                  <p:childTnLst>
                                    <p:animEffect transition="out" filter="fade">
                                      <p:cBhvr>
                                        <p:cTn id="29" dur="250"/>
                                        <p:tgtEl>
                                          <p:spTgt spid="6"/>
                                        </p:tgtEl>
                                      </p:cBhvr>
                                    </p:animEffect>
                                    <p:set>
                                      <p:cBhvr>
                                        <p:cTn id="30" dur="1" fill="hold">
                                          <p:stCondLst>
                                            <p:cond delay="249"/>
                                          </p:stCondLst>
                                        </p:cTn>
                                        <p:tgtEl>
                                          <p:spTgt spid="6"/>
                                        </p:tgtEl>
                                        <p:attrNameLst>
                                          <p:attrName>style.visibility</p:attrName>
                                        </p:attrNameLst>
                                      </p:cBhvr>
                                      <p:to>
                                        <p:strVal val="hidden"/>
                                      </p:to>
                                    </p:set>
                                  </p:childTnLst>
                                </p:cTn>
                              </p:par>
                              <p:par>
                                <p:cTn id="31" presetID="10" presetClass="exit" presetSubtype="0" fill="hold" grpId="4" nodeType="withEffect">
                                  <p:stCondLst>
                                    <p:cond delay="0"/>
                                  </p:stCondLst>
                                  <p:childTnLst>
                                    <p:animEffect transition="out" filter="fade">
                                      <p:cBhvr>
                                        <p:cTn id="32" dur="250"/>
                                        <p:tgtEl>
                                          <p:spTgt spid="4"/>
                                        </p:tgtEl>
                                      </p:cBhvr>
                                    </p:animEffect>
                                    <p:set>
                                      <p:cBhvr>
                                        <p:cTn id="33" dur="1" fill="hold">
                                          <p:stCondLst>
                                            <p:cond delay="249"/>
                                          </p:stCondLst>
                                        </p:cTn>
                                        <p:tgtEl>
                                          <p:spTgt spid="4"/>
                                        </p:tgtEl>
                                        <p:attrNameLst>
                                          <p:attrName>style.visibility</p:attrName>
                                        </p:attrNameLst>
                                      </p:cBhvr>
                                      <p:to>
                                        <p:strVal val="hidden"/>
                                      </p:to>
                                    </p:set>
                                  </p:childTnLst>
                                </p:cTn>
                              </p:par>
                              <p:par>
                                <p:cTn id="34" presetID="10" presetClass="exit" presetSubtype="0" fill="hold" grpId="4" nodeType="withEffect">
                                  <p:stCondLst>
                                    <p:cond delay="0"/>
                                  </p:stCondLst>
                                  <p:childTnLst>
                                    <p:animEffect transition="out" filter="fade">
                                      <p:cBhvr>
                                        <p:cTn id="35" dur="250"/>
                                        <p:tgtEl>
                                          <p:spTgt spid="8"/>
                                        </p:tgtEl>
                                      </p:cBhvr>
                                    </p:animEffect>
                                    <p:set>
                                      <p:cBhvr>
                                        <p:cTn id="36" dur="1" fill="hold">
                                          <p:stCondLst>
                                            <p:cond delay="249"/>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par>
                                <p:cTn id="42" presetID="18" presetClass="emph" presetSubtype="0" fill="hold" grpId="1" nodeType="withEffect">
                                  <p:stCondLst>
                                    <p:cond delay="0"/>
                                  </p:stCondLst>
                                  <p:childTnLst>
                                    <p:set>
                                      <p:cBhvr override="childStyle">
                                        <p:cTn id="43" dur="500" fill="hold"/>
                                        <p:tgtEl>
                                          <p:spTgt spid="14"/>
                                        </p:tgtEl>
                                        <p:attrNameLst>
                                          <p:attrName>style.textDecorationUnderline</p:attrName>
                                        </p:attrNameLst>
                                      </p:cBhvr>
                                      <p:to>
                                        <p:strVal val="tru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par>
                                <p:cTn id="49" presetID="18" presetClass="emph" presetSubtype="0" fill="hold" grpId="1" nodeType="withEffect">
                                  <p:stCondLst>
                                    <p:cond delay="0"/>
                                  </p:stCondLst>
                                  <p:childTnLst>
                                    <p:set>
                                      <p:cBhvr override="childStyle">
                                        <p:cTn id="50" dur="500" fill="hold"/>
                                        <p:tgtEl>
                                          <p:spTgt spid="10"/>
                                        </p:tgtEl>
                                        <p:attrNameLst>
                                          <p:attrName>style.textDecorationUnderline</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par>
                                <p:cTn id="56" presetID="18" presetClass="emph" presetSubtype="0" fill="hold" grpId="1" nodeType="withEffect">
                                  <p:stCondLst>
                                    <p:cond delay="0"/>
                                  </p:stCondLst>
                                  <p:childTnLst>
                                    <p:set>
                                      <p:cBhvr override="childStyle">
                                        <p:cTn id="57" dur="500" fill="hold"/>
                                        <p:tgtEl>
                                          <p:spTgt spid="15"/>
                                        </p:tgtEl>
                                        <p:attrNameLst>
                                          <p:attrName>style.textDecorationUnderline</p:attrName>
                                        </p:attrNameLst>
                                      </p:cBhvr>
                                      <p:to>
                                        <p:strVal val="tru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500"/>
                                        <p:tgtEl>
                                          <p:spTgt spid="12"/>
                                        </p:tgtEl>
                                      </p:cBhvr>
                                    </p:animEffect>
                                  </p:childTnLst>
                                </p:cTn>
                              </p:par>
                              <p:par>
                                <p:cTn id="63" presetID="18" presetClass="emph" presetSubtype="0" fill="hold" grpId="1" nodeType="withEffect">
                                  <p:stCondLst>
                                    <p:cond delay="0"/>
                                  </p:stCondLst>
                                  <p:childTnLst>
                                    <p:set>
                                      <p:cBhvr override="childStyle">
                                        <p:cTn id="64" dur="500" fill="hold"/>
                                        <p:tgtEl>
                                          <p:spTgt spid="12"/>
                                        </p:tgtEl>
                                        <p:attrNameLst>
                                          <p:attrName>style.textDecorationUnderline</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left)">
                                      <p:cBhvr>
                                        <p:cTn id="69" dur="500"/>
                                        <p:tgtEl>
                                          <p:spTgt spid="13"/>
                                        </p:tgtEl>
                                      </p:cBhvr>
                                    </p:animEffect>
                                  </p:childTnLst>
                                </p:cTn>
                              </p:par>
                              <p:par>
                                <p:cTn id="70" presetID="18" presetClass="emph" presetSubtype="0" fill="hold" grpId="1" nodeType="withEffect">
                                  <p:stCondLst>
                                    <p:cond delay="0"/>
                                  </p:stCondLst>
                                  <p:childTnLst>
                                    <p:set>
                                      <p:cBhvr override="childStyle">
                                        <p:cTn id="71" dur="500" fill="hold"/>
                                        <p:tgtEl>
                                          <p:spTgt spid="13"/>
                                        </p:tgtEl>
                                        <p:attrNameLst>
                                          <p:attrName>style.textDecorationUnderline</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0" presetClass="entr" presetSubtype="0" fill="hold" grpId="0" nodeType="clickEffect">
                                  <p:stCondLst>
                                    <p:cond delay="250"/>
                                  </p:stCondLst>
                                  <p:childTnLst>
                                    <p:set>
                                      <p:cBhvr>
                                        <p:cTn id="75" dur="1" fill="hold">
                                          <p:stCondLst>
                                            <p:cond delay="0"/>
                                          </p:stCondLst>
                                        </p:cTn>
                                        <p:tgtEl>
                                          <p:spTgt spid="11"/>
                                        </p:tgtEl>
                                        <p:attrNameLst>
                                          <p:attrName>style.visibility</p:attrName>
                                        </p:attrNameLst>
                                      </p:cBhvr>
                                      <p:to>
                                        <p:strVal val="visible"/>
                                      </p:to>
                                    </p:set>
                                    <p:animEffect transition="in" filter="dissolve">
                                      <p:cBhvr>
                                        <p:cTn id="76" dur="500">
                                          <p:stCondLst>
                                            <p:cond delay="0"/>
                                          </p:stCondLst>
                                        </p:cTn>
                                        <p:tgtEl>
                                          <p:spTgt spid="11"/>
                                        </p:tgtEl>
                                      </p:cBhvr>
                                    </p:animEffect>
                                    <p:anim to="" calcmode="lin" valueType="num">
                                      <p:cBhvr>
                                        <p:cTn id="77"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78"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79" presetID="0" presetClass="entr" presetSubtype="0" fill="hold" grpId="0" nodeType="withEffect">
                                  <p:stCondLst>
                                    <p:cond delay="250"/>
                                  </p:stCondLst>
                                  <p:childTnLst>
                                    <p:set>
                                      <p:cBhvr>
                                        <p:cTn id="80" dur="1" fill="hold">
                                          <p:stCondLst>
                                            <p:cond delay="0"/>
                                          </p:stCondLst>
                                        </p:cTn>
                                        <p:tgtEl>
                                          <p:spTgt spid="16"/>
                                        </p:tgtEl>
                                        <p:attrNameLst>
                                          <p:attrName>style.visibility</p:attrName>
                                        </p:attrNameLst>
                                      </p:cBhvr>
                                      <p:to>
                                        <p:strVal val="visible"/>
                                      </p:to>
                                    </p:set>
                                    <p:animEffect transition="in" filter="dissolve">
                                      <p:cBhvr>
                                        <p:cTn id="81" dur="500">
                                          <p:stCondLst>
                                            <p:cond delay="0"/>
                                          </p:stCondLst>
                                        </p:cTn>
                                        <p:tgtEl>
                                          <p:spTgt spid="16"/>
                                        </p:tgtEl>
                                      </p:cBhvr>
                                    </p:animEffect>
                                    <p:anim to="" calcmode="lin" valueType="num">
                                      <p:cBhvr>
                                        <p:cTn id="82"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83"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84" presetID="0" presetClass="entr" presetSubtype="0" fill="hold" grpId="0" nodeType="withEffect">
                                  <p:stCondLst>
                                    <p:cond delay="250"/>
                                  </p:stCondLst>
                                  <p:childTnLst>
                                    <p:set>
                                      <p:cBhvr>
                                        <p:cTn id="85" dur="1" fill="hold">
                                          <p:stCondLst>
                                            <p:cond delay="0"/>
                                          </p:stCondLst>
                                        </p:cTn>
                                        <p:tgtEl>
                                          <p:spTgt spid="17"/>
                                        </p:tgtEl>
                                        <p:attrNameLst>
                                          <p:attrName>style.visibility</p:attrName>
                                        </p:attrNameLst>
                                      </p:cBhvr>
                                      <p:to>
                                        <p:strVal val="visible"/>
                                      </p:to>
                                    </p:set>
                                    <p:animEffect transition="in" filter="dissolve">
                                      <p:cBhvr>
                                        <p:cTn id="86" dur="500">
                                          <p:stCondLst>
                                            <p:cond delay="0"/>
                                          </p:stCondLst>
                                        </p:cTn>
                                        <p:tgtEl>
                                          <p:spTgt spid="17"/>
                                        </p:tgtEl>
                                      </p:cBhvr>
                                    </p:animEffect>
                                    <p:anim to="" calcmode="lin" valueType="num">
                                      <p:cBhvr>
                                        <p:cTn id="87"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88" dur="500" fill="hold">
                                          <p:stCondLst>
                                            <p:cond delay="0"/>
                                          </p:stCondLst>
                                        </p:cTn>
                                        <p:tgtEl>
                                          <p:spTgt spid="17"/>
                                        </p:tgtEl>
                                        <p:attrNameLst>
                                          <p:attrName>ppt_h</p:attrName>
                                        </p:attrNameLst>
                                      </p:cBhvr>
                                      <p:tavLst>
                                        <p:tav tm="0">
                                          <p:val>
                                            <p:strVal val="#ppt_h*4"/>
                                          </p:val>
                                        </p:tav>
                                        <p:tav tm="100000">
                                          <p:val>
                                            <p:strVal val="#ppt_h"/>
                                          </p:val>
                                        </p:tav>
                                      </p:tavLst>
                                    </p:anim>
                                  </p:childTnLst>
                                </p:cTn>
                              </p:par>
                              <p:par>
                                <p:cTn id="89" presetID="22" presetClass="exit" presetSubtype="8" fill="hold" grpId="2" nodeType="withEffect">
                                  <p:stCondLst>
                                    <p:cond delay="0"/>
                                  </p:stCondLst>
                                  <p:childTnLst>
                                    <p:animEffect transition="out" filter="wipe(left)">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par>
                                <p:cTn id="92" presetID="22" presetClass="exit" presetSubtype="8" fill="hold" grpId="2" nodeType="withEffect">
                                  <p:stCondLst>
                                    <p:cond delay="0"/>
                                  </p:stCondLst>
                                  <p:childTnLst>
                                    <p:animEffect transition="out" filter="wipe(left)">
                                      <p:cBhvr>
                                        <p:cTn id="93" dur="500"/>
                                        <p:tgtEl>
                                          <p:spTgt spid="10"/>
                                        </p:tgtEl>
                                      </p:cBhvr>
                                    </p:animEffect>
                                    <p:set>
                                      <p:cBhvr>
                                        <p:cTn id="94" dur="1" fill="hold">
                                          <p:stCondLst>
                                            <p:cond delay="499"/>
                                          </p:stCondLst>
                                        </p:cTn>
                                        <p:tgtEl>
                                          <p:spTgt spid="10"/>
                                        </p:tgtEl>
                                        <p:attrNameLst>
                                          <p:attrName>style.visibility</p:attrName>
                                        </p:attrNameLst>
                                      </p:cBhvr>
                                      <p:to>
                                        <p:strVal val="hidden"/>
                                      </p:to>
                                    </p:set>
                                  </p:childTnLst>
                                </p:cTn>
                              </p:par>
                              <p:par>
                                <p:cTn id="95" presetID="22" presetClass="exit" presetSubtype="8" fill="hold" grpId="2" nodeType="withEffect">
                                  <p:stCondLst>
                                    <p:cond delay="0"/>
                                  </p:stCondLst>
                                  <p:childTnLst>
                                    <p:animEffect transition="out" filter="wipe(left)">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cTn>
                              </p:par>
                              <p:par>
                                <p:cTn id="98" presetID="22" presetClass="exit" presetSubtype="8" fill="hold" grpId="2" nodeType="withEffect">
                                  <p:stCondLst>
                                    <p:cond delay="0"/>
                                  </p:stCondLst>
                                  <p:childTnLst>
                                    <p:animEffect transition="out" filter="wipe(left)">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cTn>
                              </p:par>
                              <p:par>
                                <p:cTn id="101" presetID="22" presetClass="exit" presetSubtype="8" fill="hold" grpId="2" nodeType="withEffect">
                                  <p:stCondLst>
                                    <p:cond delay="0"/>
                                  </p:stCondLst>
                                  <p:childTnLst>
                                    <p:animEffect transition="out" filter="wipe(left)">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1" nodeType="clickEffect">
                                  <p:stCondLst>
                                    <p:cond delay="0"/>
                                  </p:stCondLst>
                                  <p:childTnLst>
                                    <p:set>
                                      <p:cBhvr>
                                        <p:cTn id="107" dur="1" fill="hold">
                                          <p:stCondLst>
                                            <p:cond delay="0"/>
                                          </p:stCondLst>
                                        </p:cTn>
                                        <p:tgtEl>
                                          <p:spTgt spid="9"/>
                                        </p:tgtEl>
                                        <p:attrNameLst>
                                          <p:attrName>style.visibility</p:attrName>
                                        </p:attrNameLst>
                                      </p:cBhvr>
                                      <p:to>
                                        <p:strVal val="visible"/>
                                      </p:to>
                                    </p:set>
                                    <p:animEffect transition="in" filter="fade">
                                      <p:cBhvr>
                                        <p:cTn id="108" dur="250"/>
                                        <p:tgtEl>
                                          <p:spTgt spid="9"/>
                                        </p:tgtEl>
                                      </p:cBhvr>
                                    </p:animEffect>
                                  </p:childTnLst>
                                </p:cTn>
                              </p:par>
                              <p:par>
                                <p:cTn id="109" presetID="10" presetClass="entr" presetSubtype="0" fill="hold" grpId="5" nodeType="withEffect">
                                  <p:stCondLst>
                                    <p:cond delay="0"/>
                                  </p:stCondLst>
                                  <p:childTnLst>
                                    <p:set>
                                      <p:cBhvr>
                                        <p:cTn id="110" dur="1" fill="hold">
                                          <p:stCondLst>
                                            <p:cond delay="0"/>
                                          </p:stCondLst>
                                        </p:cTn>
                                        <p:tgtEl>
                                          <p:spTgt spid="4"/>
                                        </p:tgtEl>
                                        <p:attrNameLst>
                                          <p:attrName>style.visibility</p:attrName>
                                        </p:attrNameLst>
                                      </p:cBhvr>
                                      <p:to>
                                        <p:strVal val="visible"/>
                                      </p:to>
                                    </p:set>
                                    <p:animEffect transition="in" filter="fade">
                                      <p:cBhvr>
                                        <p:cTn id="111" dur="250"/>
                                        <p:tgtEl>
                                          <p:spTgt spid="4"/>
                                        </p:tgtEl>
                                      </p:cBhvr>
                                    </p:animEffect>
                                  </p:childTnLst>
                                </p:cTn>
                              </p:par>
                              <p:par>
                                <p:cTn id="112" presetID="10" presetClass="entr" presetSubtype="0" fill="hold" grpId="5" nodeType="with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fade">
                                      <p:cBhvr>
                                        <p:cTn id="114" dur="250"/>
                                        <p:tgtEl>
                                          <p:spTgt spid="8"/>
                                        </p:tgtEl>
                                      </p:cBhvr>
                                    </p:animEffect>
                                  </p:childTnLst>
                                </p:cTn>
                              </p:par>
                              <p:par>
                                <p:cTn id="115" presetID="6" presetClass="emph" presetSubtype="0" fill="hold" grpId="3" nodeType="withEffect">
                                  <p:stCondLst>
                                    <p:cond delay="0"/>
                                  </p:stCondLst>
                                  <p:childTnLst>
                                    <p:animScale>
                                      <p:cBhvr>
                                        <p:cTn id="116" dur="2000" fill="hold"/>
                                        <p:tgtEl>
                                          <p:spTgt spid="4"/>
                                        </p:tgtEl>
                                      </p:cBhvr>
                                      <p:by x="104000" y="104000"/>
                                    </p:animScale>
                                  </p:childTnLst>
                                </p:cTn>
                              </p:par>
                              <p:par>
                                <p:cTn id="117" presetID="6" presetClass="emph" presetSubtype="0" fill="hold" grpId="3" nodeType="withEffect">
                                  <p:stCondLst>
                                    <p:cond delay="0"/>
                                  </p:stCondLst>
                                  <p:childTnLst>
                                    <p:animScale>
                                      <p:cBhvr>
                                        <p:cTn id="118" dur="2000" fill="hold"/>
                                        <p:tgtEl>
                                          <p:spTgt spid="8"/>
                                        </p:tgtEl>
                                      </p:cBhvr>
                                      <p:by x="104000" y="104000"/>
                                    </p:animScale>
                                  </p:childTnLst>
                                </p:cTn>
                              </p:par>
                              <p:par>
                                <p:cTn id="119" presetID="6" presetClass="emph" presetSubtype="0" fill="hold" grpId="3" nodeType="withEffect">
                                  <p:stCondLst>
                                    <p:cond delay="0"/>
                                  </p:stCondLst>
                                  <p:childTnLst>
                                    <p:animScale>
                                      <p:cBhvr>
                                        <p:cTn id="120" dur="2000" fill="hold"/>
                                        <p:tgtEl>
                                          <p:spTgt spid="9"/>
                                        </p:tgtEl>
                                      </p:cBhvr>
                                      <p:by x="104000" y="104000"/>
                                    </p:animScale>
                                  </p:childTnLst>
                                </p:cTn>
                              </p:par>
                              <p:par>
                                <p:cTn id="121" presetID="42" presetClass="path" presetSubtype="0" accel="50000" decel="50000" fill="hold" grpId="2" nodeType="withEffect">
                                  <p:stCondLst>
                                    <p:cond delay="0"/>
                                  </p:stCondLst>
                                  <p:childTnLst>
                                    <p:animMotion origin="layout" path="M 0 4.44444E-6 L 0.47604 0.13356 " pathEditMode="relative" rAng="0" ptsTypes="AA">
                                      <p:cBhvr>
                                        <p:cTn id="122" dur="2000" fill="hold"/>
                                        <p:tgtEl>
                                          <p:spTgt spid="4"/>
                                        </p:tgtEl>
                                        <p:attrNameLst>
                                          <p:attrName>ppt_x</p:attrName>
                                          <p:attrName>ppt_y</p:attrName>
                                        </p:attrNameLst>
                                      </p:cBhvr>
                                      <p:rCtr x="23802" y="6667"/>
                                    </p:animMotion>
                                  </p:childTnLst>
                                </p:cTn>
                              </p:par>
                              <p:par>
                                <p:cTn id="123" presetID="42" presetClass="path" presetSubtype="0" accel="50000" decel="50000" fill="hold" grpId="2" nodeType="withEffect">
                                  <p:stCondLst>
                                    <p:cond delay="0"/>
                                  </p:stCondLst>
                                  <p:childTnLst>
                                    <p:animMotion origin="layout" path="M 1.94444E-6 -4.07407E-6 L 0.55625 -0.05463 " pathEditMode="relative" rAng="0" ptsTypes="AA">
                                      <p:cBhvr>
                                        <p:cTn id="124" dur="2000" fill="hold"/>
                                        <p:tgtEl>
                                          <p:spTgt spid="8"/>
                                        </p:tgtEl>
                                        <p:attrNameLst>
                                          <p:attrName>ppt_x</p:attrName>
                                          <p:attrName>ppt_y</p:attrName>
                                        </p:attrNameLst>
                                      </p:cBhvr>
                                      <p:rCtr x="27812" y="-2731"/>
                                    </p:animMotion>
                                  </p:childTnLst>
                                </p:cTn>
                              </p:par>
                              <p:par>
                                <p:cTn id="125" presetID="42" presetClass="path" presetSubtype="0" accel="50000" decel="50000" fill="hold" grpId="2" nodeType="withEffect">
                                  <p:stCondLst>
                                    <p:cond delay="0"/>
                                  </p:stCondLst>
                                  <p:childTnLst>
                                    <p:animMotion origin="layout" path="M -4.16667E-6 4.81481E-6 L 0.57344 -0.3338 " pathEditMode="relative" rAng="0" ptsTypes="AA">
                                      <p:cBhvr>
                                        <p:cTn id="126" dur="2000" fill="hold"/>
                                        <p:tgtEl>
                                          <p:spTgt spid="9"/>
                                        </p:tgtEl>
                                        <p:attrNameLst>
                                          <p:attrName>ppt_x</p:attrName>
                                          <p:attrName>ppt_y</p:attrName>
                                        </p:attrNameLst>
                                      </p:cBhvr>
                                      <p:rCtr x="28663" y="-16690"/>
                                    </p:animMotion>
                                  </p:childTnLst>
                                </p:cTn>
                              </p:par>
                              <p:par>
                                <p:cTn id="127" presetID="10" presetClass="exit" presetSubtype="0" fill="hold" grpId="1" nodeType="withEffect">
                                  <p:stCondLst>
                                    <p:cond delay="0"/>
                                  </p:stCondLst>
                                  <p:childTnLst>
                                    <p:animEffect transition="out" filter="fade">
                                      <p:cBhvr>
                                        <p:cTn id="128" dur="1250"/>
                                        <p:tgtEl>
                                          <p:spTgt spid="3074"/>
                                        </p:tgtEl>
                                      </p:cBhvr>
                                    </p:animEffect>
                                    <p:set>
                                      <p:cBhvr>
                                        <p:cTn id="129" dur="1" fill="hold">
                                          <p:stCondLst>
                                            <p:cond delay="1249"/>
                                          </p:stCondLst>
                                        </p:cTn>
                                        <p:tgtEl>
                                          <p:spTgt spid="3074"/>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250"/>
                                        <p:tgtEl>
                                          <p:spTgt spid="11"/>
                                        </p:tgtEl>
                                      </p:cBhvr>
                                    </p:animEffect>
                                    <p:set>
                                      <p:cBhvr>
                                        <p:cTn id="132" dur="1" fill="hold">
                                          <p:stCondLst>
                                            <p:cond delay="249"/>
                                          </p:stCondLst>
                                        </p:cTn>
                                        <p:tgtEl>
                                          <p:spTgt spid="11"/>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250"/>
                                        <p:tgtEl>
                                          <p:spTgt spid="16"/>
                                        </p:tgtEl>
                                      </p:cBhvr>
                                    </p:animEffect>
                                    <p:set>
                                      <p:cBhvr>
                                        <p:cTn id="135" dur="1" fill="hold">
                                          <p:stCondLst>
                                            <p:cond delay="249"/>
                                          </p:stCondLst>
                                        </p:cTn>
                                        <p:tgtEl>
                                          <p:spTgt spid="16"/>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250"/>
                                        <p:tgtEl>
                                          <p:spTgt spid="17"/>
                                        </p:tgtEl>
                                      </p:cBhvr>
                                    </p:animEffect>
                                    <p:set>
                                      <p:cBhvr>
                                        <p:cTn id="138" dur="1" fill="hold">
                                          <p:stCondLst>
                                            <p:cond delay="249"/>
                                          </p:stCondLst>
                                        </p:cTn>
                                        <p:tgtEl>
                                          <p:spTgt spid="17"/>
                                        </p:tgtEl>
                                        <p:attrNameLst>
                                          <p:attrName>style.visibility</p:attrName>
                                        </p:attrNameLst>
                                      </p:cBhvr>
                                      <p:to>
                                        <p:strVal val="hidden"/>
                                      </p:to>
                                    </p:set>
                                  </p:childTnLst>
                                </p:cTn>
                              </p:par>
                            </p:childTnLst>
                          </p:cTn>
                        </p:par>
                        <p:par>
                          <p:cTn id="139" fill="hold">
                            <p:stCondLst>
                              <p:cond delay="2000"/>
                            </p:stCondLst>
                            <p:childTnLst>
                              <p:par>
                                <p:cTn id="140" presetID="10" presetClass="exit" presetSubtype="0" fill="hold" grpId="0" nodeType="afterEffect">
                                  <p:stCondLst>
                                    <p:cond delay="0"/>
                                  </p:stCondLst>
                                  <p:childTnLst>
                                    <p:animEffect transition="out" filter="fade">
                                      <p:cBhvr>
                                        <p:cTn id="141" dur="250"/>
                                        <p:tgtEl>
                                          <p:spTgt spid="4"/>
                                        </p:tgtEl>
                                      </p:cBhvr>
                                    </p:animEffect>
                                    <p:set>
                                      <p:cBhvr>
                                        <p:cTn id="142" dur="1" fill="hold">
                                          <p:stCondLst>
                                            <p:cond delay="249"/>
                                          </p:stCondLst>
                                        </p:cTn>
                                        <p:tgtEl>
                                          <p:spTgt spid="4"/>
                                        </p:tgtEl>
                                        <p:attrNameLst>
                                          <p:attrName>style.visibility</p:attrName>
                                        </p:attrNameLst>
                                      </p:cBhvr>
                                      <p:to>
                                        <p:strVal val="hidden"/>
                                      </p:to>
                                    </p:set>
                                  </p:childTnLst>
                                </p:cTn>
                              </p:par>
                              <p:par>
                                <p:cTn id="143" presetID="10" presetClass="exit" presetSubtype="0" fill="hold" grpId="0" nodeType="withEffect">
                                  <p:stCondLst>
                                    <p:cond delay="0"/>
                                  </p:stCondLst>
                                  <p:childTnLst>
                                    <p:animEffect transition="out" filter="fade">
                                      <p:cBhvr>
                                        <p:cTn id="144" dur="250"/>
                                        <p:tgtEl>
                                          <p:spTgt spid="8"/>
                                        </p:tgtEl>
                                      </p:cBhvr>
                                    </p:animEffect>
                                    <p:set>
                                      <p:cBhvr>
                                        <p:cTn id="145"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2" grpId="0"/>
      <p:bldP spid="12" grpId="1"/>
      <p:bldP spid="12" grpId="2"/>
      <p:bldP spid="13" grpId="0"/>
      <p:bldP spid="13" grpId="1"/>
      <p:bldP spid="13" grpId="2"/>
      <p:bldP spid="14" grpId="0"/>
      <p:bldP spid="14" grpId="1"/>
      <p:bldP spid="14" grpId="2"/>
      <p:bldP spid="15" grpId="0"/>
      <p:bldP spid="15" grpId="1"/>
      <p:bldP spid="15" grpId="2"/>
      <p:bldP spid="3074" grpId="0"/>
      <p:bldP spid="3074" grpId="1"/>
      <p:bldP spid="6" grpId="0"/>
      <p:bldP spid="6" grpId="1"/>
      <p:bldP spid="6" grpId="2"/>
      <p:bldP spid="6" grpId="3"/>
      <p:bldP spid="4" grpId="0"/>
      <p:bldP spid="4" grpId="1"/>
      <p:bldP spid="4" grpId="2"/>
      <p:bldP spid="4" grpId="3"/>
      <p:bldP spid="4" grpId="4"/>
      <p:bldP spid="4" grpId="5"/>
      <p:bldP spid="8" grpId="0"/>
      <p:bldP spid="8" grpId="1"/>
      <p:bldP spid="8" grpId="2"/>
      <p:bldP spid="8" grpId="3"/>
      <p:bldP spid="8" grpId="4"/>
      <p:bldP spid="8" grpId="5"/>
      <p:bldP spid="9" grpId="1"/>
      <p:bldP spid="9" grpId="2"/>
      <p:bldP spid="9" grpId="3"/>
      <p:bldP spid="11" grpId="0"/>
      <p:bldP spid="11" grpId="1"/>
      <p:bldP spid="16" grpId="0"/>
      <p:bldP spid="16" grpId="1"/>
      <p:bldP spid="17" grpId="0"/>
      <p:bldP spid="17"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A601AE-C13C-48C0-A042-043196A8B3D1}"/>
              </a:ext>
            </a:extLst>
          </p:cNvPr>
          <p:cNvPicPr>
            <a:picLocks noChangeAspect="1"/>
          </p:cNvPicPr>
          <p:nvPr/>
        </p:nvPicPr>
        <p:blipFill rotWithShape="1">
          <a:blip r:embed="rId3">
            <a:extLst>
              <a:ext uri="{28A0092B-C50C-407E-A947-70E740481C1C}">
                <a14:useLocalDpi xmlns:a14="http://schemas.microsoft.com/office/drawing/2010/main" val="0"/>
              </a:ext>
            </a:extLst>
          </a:blip>
          <a:srcRect b="8424"/>
          <a:stretch/>
        </p:blipFill>
        <p:spPr>
          <a:xfrm>
            <a:off x="0" y="-1"/>
            <a:ext cx="9182099" cy="6858001"/>
          </a:xfrm>
          <a:prstGeom prst="rect">
            <a:avLst/>
          </a:prstGeom>
        </p:spPr>
      </p:pic>
      <p:sp>
        <p:nvSpPr>
          <p:cNvPr id="8" name="Title 1">
            <a:extLst>
              <a:ext uri="{FF2B5EF4-FFF2-40B4-BE49-F238E27FC236}">
                <a16:creationId xmlns:a16="http://schemas.microsoft.com/office/drawing/2014/main" id="{5C3044F3-16F9-462F-862C-F6482AC1BE59}"/>
              </a:ext>
            </a:extLst>
          </p:cNvPr>
          <p:cNvSpPr txBox="1">
            <a:spLocks/>
          </p:cNvSpPr>
          <p:nvPr/>
        </p:nvSpPr>
        <p:spPr>
          <a:xfrm>
            <a:off x="5483157" y="1662715"/>
            <a:ext cx="30915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Keep justice</a:t>
            </a:r>
          </a:p>
        </p:txBody>
      </p:sp>
      <p:sp>
        <p:nvSpPr>
          <p:cNvPr id="9" name="Title 1">
            <a:extLst>
              <a:ext uri="{FF2B5EF4-FFF2-40B4-BE49-F238E27FC236}">
                <a16:creationId xmlns:a16="http://schemas.microsoft.com/office/drawing/2014/main" id="{912F10D6-8A7A-455D-A286-EDA9F1B1CFA5}"/>
              </a:ext>
            </a:extLst>
          </p:cNvPr>
          <p:cNvSpPr txBox="1">
            <a:spLocks/>
          </p:cNvSpPr>
          <p:nvPr/>
        </p:nvSpPr>
        <p:spPr>
          <a:xfrm>
            <a:off x="1954437" y="2334109"/>
            <a:ext cx="43252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righteousness</a:t>
            </a:r>
          </a:p>
        </p:txBody>
      </p:sp>
      <p:sp>
        <p:nvSpPr>
          <p:cNvPr id="4" name="Rectangle 2">
            <a:extLst>
              <a:ext uri="{FF2B5EF4-FFF2-40B4-BE49-F238E27FC236}">
                <a16:creationId xmlns:a16="http://schemas.microsoft.com/office/drawing/2014/main" id="{9B7902ED-A331-4AF4-BF12-6781ADA5931C}"/>
              </a:ext>
            </a:extLst>
          </p:cNvPr>
          <p:cNvSpPr txBox="1">
            <a:spLocks noChangeArrowheads="1"/>
          </p:cNvSpPr>
          <p:nvPr/>
        </p:nvSpPr>
        <p:spPr bwMode="auto">
          <a:xfrm>
            <a:off x="313430" y="1737923"/>
            <a:ext cx="511685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2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thus says the LORD</a:t>
            </a:r>
            <a:endParaRPr lang="en-US" altLang="en-US" sz="442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610102"/>
            <a:ext cx="8229600" cy="363779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Thus says the LORD: "Keep justice, and do righteousness, For My salvation is about to come, And My righteousness to be revealed.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56:1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0519BCE2-F0E8-4595-B8FD-594B77474C47}"/>
              </a:ext>
            </a:extLst>
          </p:cNvPr>
          <p:cNvSpPr txBox="1">
            <a:spLocks noChangeArrowheads="1"/>
          </p:cNvSpPr>
          <p:nvPr/>
        </p:nvSpPr>
        <p:spPr bwMode="auto">
          <a:xfrm>
            <a:off x="2505152" y="2409089"/>
            <a:ext cx="292634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righteous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6">
            <a:extLst>
              <a:ext uri="{FF2B5EF4-FFF2-40B4-BE49-F238E27FC236}">
                <a16:creationId xmlns:a16="http://schemas.microsoft.com/office/drawing/2014/main" id="{ABEE152E-5A2B-4FFA-9436-4851E8230053}"/>
              </a:ext>
            </a:extLst>
          </p:cNvPr>
          <p:cNvSpPr>
            <a:spLocks noChangeArrowheads="1"/>
          </p:cNvSpPr>
          <p:nvPr/>
        </p:nvSpPr>
        <p:spPr bwMode="auto">
          <a:xfrm>
            <a:off x="488609" y="3670386"/>
            <a:ext cx="8014141"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My righteousness to be revealed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5" name="Rectangle 2" hidden="1">
            <a:extLst>
              <a:ext uri="{FF2B5EF4-FFF2-40B4-BE49-F238E27FC236}">
                <a16:creationId xmlns:a16="http://schemas.microsoft.com/office/drawing/2014/main" id="{A17CBD23-9495-43E5-8EBF-2321AFBB3AFD}"/>
              </a:ext>
            </a:extLst>
          </p:cNvPr>
          <p:cNvSpPr txBox="1">
            <a:spLocks noChangeArrowheads="1"/>
          </p:cNvSpPr>
          <p:nvPr/>
        </p:nvSpPr>
        <p:spPr bwMode="auto">
          <a:xfrm>
            <a:off x="5471971" y="2766051"/>
            <a:ext cx="206806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righteous</a:t>
            </a:r>
            <a:endParaRPr lang="en-US" altLang="en-US" sz="37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7626367"/>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43646 -0.37292 " pathEditMode="relative" rAng="0" ptsTypes="AA">
                                      <p:cBhvr>
                                        <p:cTn id="10" dur="1000" spd="-100000" fill="hold"/>
                                        <p:tgtEl>
                                          <p:spTgt spid="3074"/>
                                        </p:tgtEl>
                                        <p:attrNameLst>
                                          <p:attrName>ppt_x</p:attrName>
                                          <p:attrName>ppt_y</p:attrName>
                                        </p:attrNameLst>
                                      </p:cBhvr>
                                      <p:rCtr x="21823" y="-18657"/>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10"/>
                                        <p:tgtEl>
                                          <p:spTgt spid="4"/>
                                        </p:tgtEl>
                                      </p:cBhvr>
                                    </p:animEffect>
                                    <p:set>
                                      <p:cBhvr>
                                        <p:cTn id="14" dur="1" fill="hold">
                                          <p:stCondLst>
                                            <p:cond delay="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18" presetClass="emph" presetSubtype="0" fill="hold" grpId="1" nodeType="withEffect">
                                  <p:stCondLst>
                                    <p:cond delay="0"/>
                                  </p:stCondLst>
                                  <p:childTnLst>
                                    <p:set>
                                      <p:cBhvr override="childStyle">
                                        <p:cTn id="21" dur="500" fill="hold"/>
                                        <p:tgtEl>
                                          <p:spTgt spid="8"/>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18" presetClass="emph" presetSubtype="0" fill="hold" grpId="1" nodeType="withEffect">
                                  <p:stCondLst>
                                    <p:cond delay="0"/>
                                  </p:stCondLst>
                                  <p:childTnLst>
                                    <p:set>
                                      <p:cBhvr override="childStyle">
                                        <p:cTn id="28" dur="500" fill="hold"/>
                                        <p:tgtEl>
                                          <p:spTgt spid="9"/>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0" presetClass="entr" presetSubtype="0" fill="hold" grpId="0" nodeType="clickEffect">
                                  <p:stCondLst>
                                    <p:cond delay="0"/>
                                  </p:stCondLst>
                                  <p:iterate type="lt">
                                    <p:tmPct val="10000"/>
                                  </p:iterate>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stCondLst>
                                            <p:cond delay="0"/>
                                          </p:stCondLst>
                                        </p:cTn>
                                        <p:tgtEl>
                                          <p:spTgt spid="7"/>
                                        </p:tgtEl>
                                      </p:cBhvr>
                                    </p:animEffect>
                                    <p:anim to="" calcmode="lin" valueType="num">
                                      <p:cBhvr>
                                        <p:cTn id="34"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36" fill="hold">
                            <p:stCondLst>
                              <p:cond delay="1800"/>
                            </p:stCondLst>
                            <p:childTnLst>
                              <p:par>
                                <p:cTn id="37" presetID="26" presetClass="emph" presetSubtype="0" fill="hold" grpId="1" nodeType="afterEffect">
                                  <p:stCondLst>
                                    <p:cond delay="0"/>
                                  </p:stCondLst>
                                  <p:iterate type="lt">
                                    <p:tmPct val="0"/>
                                  </p:iterate>
                                  <p:childTnLst>
                                    <p:animEffect transition="out" filter="fade">
                                      <p:cBhvr>
                                        <p:cTn id="38" dur="500" tmFilter="0, 0; .2, .5; .8, .5; 1, 0"/>
                                        <p:tgtEl>
                                          <p:spTgt spid="7"/>
                                        </p:tgtEl>
                                      </p:cBhvr>
                                    </p:animEffect>
                                    <p:animScale>
                                      <p:cBhvr>
                                        <p:cTn id="39" dur="250" autoRev="1" fill="hold"/>
                                        <p:tgtEl>
                                          <p:spTgt spid="7"/>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1"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50"/>
                                        <p:tgtEl>
                                          <p:spTgt spid="6"/>
                                        </p:tgtEl>
                                      </p:cBhvr>
                                    </p:animEffect>
                                  </p:childTnLst>
                                </p:cTn>
                              </p:par>
                              <p:par>
                                <p:cTn id="45" presetID="6" presetClass="emph" presetSubtype="0" fill="hold" grpId="3" nodeType="withEffect">
                                  <p:stCondLst>
                                    <p:cond delay="0"/>
                                  </p:stCondLst>
                                  <p:childTnLst>
                                    <p:animScale>
                                      <p:cBhvr>
                                        <p:cTn id="46" dur="2000" fill="hold"/>
                                        <p:tgtEl>
                                          <p:spTgt spid="6"/>
                                        </p:tgtEl>
                                      </p:cBhvr>
                                      <p:by x="84000" y="84000"/>
                                    </p:animScale>
                                  </p:childTnLst>
                                </p:cTn>
                              </p:par>
                              <p:par>
                                <p:cTn id="47" presetID="0" presetClass="path" presetSubtype="0" accel="50000" decel="50000" fill="hold" grpId="0" nodeType="withEffect">
                                  <p:stCondLst>
                                    <p:cond delay="0"/>
                                  </p:stCondLst>
                                  <p:childTnLst>
                                    <p:animMotion origin="layout" path="M -4.16667E-6 -4.44444E-6 L 0.27761 0.05186 " pathEditMode="relative" rAng="0" ptsTypes="AA">
                                      <p:cBhvr>
                                        <p:cTn id="48" dur="2000" fill="hold"/>
                                        <p:tgtEl>
                                          <p:spTgt spid="6"/>
                                        </p:tgtEl>
                                        <p:attrNameLst>
                                          <p:attrName>ppt_x</p:attrName>
                                          <p:attrName>ppt_y</p:attrName>
                                        </p:attrNameLst>
                                      </p:cBhvr>
                                      <p:rCtr x="13872" y="2593"/>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2" nodeType="withEffect">
                                  <p:stCondLst>
                                    <p:cond delay="0"/>
                                  </p:stCondLst>
                                  <p:iterate type="lt">
                                    <p:tmPct val="0"/>
                                  </p:iterate>
                                  <p:childTnLst>
                                    <p:animEffect transition="out" filter="fade">
                                      <p:cBhvr>
                                        <p:cTn id="53" dur="1000"/>
                                        <p:tgtEl>
                                          <p:spTgt spid="7"/>
                                        </p:tgtEl>
                                      </p:cBhvr>
                                    </p:animEffect>
                                    <p:set>
                                      <p:cBhvr>
                                        <p:cTn id="54" dur="1" fill="hold">
                                          <p:stCondLst>
                                            <p:cond delay="999"/>
                                          </p:stCondLst>
                                        </p:cTn>
                                        <p:tgtEl>
                                          <p:spTgt spid="7"/>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4" grpId="2"/>
      <p:bldP spid="3074" grpId="0"/>
      <p:bldP spid="3074" grpId="1"/>
      <p:bldP spid="3074" grpId="2"/>
      <p:bldP spid="6" grpId="0"/>
      <p:bldP spid="6" grpId="1"/>
      <p:bldP spid="6" grpId="3"/>
      <p:bldP spid="7" grpId="0"/>
      <p:bldP spid="7" grpId="1"/>
      <p:bldP spid="7" grpId="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8B91B8-42F1-400A-87EB-4C53515E8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632588"/>
            <a:ext cx="8229600" cy="359282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has shown you, O man, what is good; And what does the LORD require of you But to do justly, To love mercy, And to walk humbly with your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Micah 6:8 </a:t>
            </a:r>
          </a:p>
        </p:txBody>
      </p:sp>
      <p:sp>
        <p:nvSpPr>
          <p:cNvPr id="13" name="Rectangle 2">
            <a:extLst>
              <a:ext uri="{FF2B5EF4-FFF2-40B4-BE49-F238E27FC236}">
                <a16:creationId xmlns:a16="http://schemas.microsoft.com/office/drawing/2014/main" id="{25B6191B-A35B-4BDF-A5C7-320A21DD804F}"/>
              </a:ext>
            </a:extLst>
          </p:cNvPr>
          <p:cNvSpPr txBox="1">
            <a:spLocks noChangeArrowheads="1"/>
          </p:cNvSpPr>
          <p:nvPr/>
        </p:nvSpPr>
        <p:spPr bwMode="auto">
          <a:xfrm>
            <a:off x="1310523" y="3197275"/>
            <a:ext cx="5544457" cy="225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do justly</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love mercy</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walk humbly with God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7C176E9F-153A-430F-AF5F-5977BE947FEF}"/>
              </a:ext>
            </a:extLst>
          </p:cNvPr>
          <p:cNvSpPr txBox="1">
            <a:spLocks noChangeArrowheads="1"/>
          </p:cNvSpPr>
          <p:nvPr/>
        </p:nvSpPr>
        <p:spPr bwMode="auto">
          <a:xfrm>
            <a:off x="6741851" y="2382302"/>
            <a:ext cx="162544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E933C6D3-A78B-4820-B348-E07C9F69F44B}"/>
              </a:ext>
            </a:extLst>
          </p:cNvPr>
          <p:cNvSpPr txBox="1">
            <a:spLocks noChangeArrowheads="1"/>
          </p:cNvSpPr>
          <p:nvPr/>
        </p:nvSpPr>
        <p:spPr bwMode="auto">
          <a:xfrm>
            <a:off x="4747612" y="3053602"/>
            <a:ext cx="315979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do justly</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056C629F-88A3-4005-8E8E-62145A8733FB}"/>
              </a:ext>
            </a:extLst>
          </p:cNvPr>
          <p:cNvSpPr txBox="1">
            <a:spLocks noChangeArrowheads="1"/>
          </p:cNvSpPr>
          <p:nvPr/>
        </p:nvSpPr>
        <p:spPr bwMode="auto">
          <a:xfrm>
            <a:off x="7710810" y="3055983"/>
            <a:ext cx="96408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92753298-160D-40E1-9045-262D3E73053C}"/>
              </a:ext>
            </a:extLst>
          </p:cNvPr>
          <p:cNvSpPr txBox="1">
            <a:spLocks noChangeArrowheads="1"/>
          </p:cNvSpPr>
          <p:nvPr/>
        </p:nvSpPr>
        <p:spPr bwMode="auto">
          <a:xfrm>
            <a:off x="611537" y="3640818"/>
            <a:ext cx="2985623" cy="91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love mercy</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CC1CF2AA-E7C5-4A4E-A023-5603E37D4734}"/>
              </a:ext>
            </a:extLst>
          </p:cNvPr>
          <p:cNvSpPr txBox="1">
            <a:spLocks noChangeArrowheads="1"/>
          </p:cNvSpPr>
          <p:nvPr/>
        </p:nvSpPr>
        <p:spPr bwMode="auto">
          <a:xfrm>
            <a:off x="5167758" y="3725130"/>
            <a:ext cx="3311382"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walk humbly</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B839C87E-8FF9-4D56-A5B9-1E7B5DA1990B}"/>
              </a:ext>
            </a:extLst>
          </p:cNvPr>
          <p:cNvSpPr txBox="1">
            <a:spLocks noChangeArrowheads="1"/>
          </p:cNvSpPr>
          <p:nvPr/>
        </p:nvSpPr>
        <p:spPr bwMode="auto">
          <a:xfrm>
            <a:off x="1407506" y="4398857"/>
            <a:ext cx="153851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EA7D040E-067C-4453-B8B5-25C757F37E32}"/>
              </a:ext>
            </a:extLst>
          </p:cNvPr>
          <p:cNvSpPr txBox="1">
            <a:spLocks noChangeArrowheads="1"/>
          </p:cNvSpPr>
          <p:nvPr/>
        </p:nvSpPr>
        <p:spPr bwMode="auto">
          <a:xfrm>
            <a:off x="3863702" y="4398856"/>
            <a:ext cx="1277258"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F0473AD6-9711-4789-9576-C5B2023CBF6F}"/>
              </a:ext>
            </a:extLst>
          </p:cNvPr>
          <p:cNvSpPr txBox="1">
            <a:spLocks noChangeArrowheads="1"/>
          </p:cNvSpPr>
          <p:nvPr/>
        </p:nvSpPr>
        <p:spPr bwMode="auto">
          <a:xfrm>
            <a:off x="2850292" y="3274542"/>
            <a:ext cx="24136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honesty</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4772F4DE-01D3-4846-B326-8831DA1E736B}"/>
              </a:ext>
            </a:extLst>
          </p:cNvPr>
          <p:cNvSpPr txBox="1">
            <a:spLocks noChangeArrowheads="1"/>
          </p:cNvSpPr>
          <p:nvPr/>
        </p:nvSpPr>
        <p:spPr bwMode="auto">
          <a:xfrm>
            <a:off x="2467233" y="3958281"/>
            <a:ext cx="322923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compassion</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B90A620B-6173-45B3-807A-F097E1ABE199}"/>
              </a:ext>
            </a:extLst>
          </p:cNvPr>
          <p:cNvSpPr txBox="1">
            <a:spLocks noChangeArrowheads="1"/>
          </p:cNvSpPr>
          <p:nvPr/>
        </p:nvSpPr>
        <p:spPr bwMode="auto">
          <a:xfrm>
            <a:off x="2331308" y="4609071"/>
            <a:ext cx="362464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subserviently</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4E36DC48-857C-4997-A3B5-43DDD93EC459}"/>
              </a:ext>
            </a:extLst>
          </p:cNvPr>
          <p:cNvSpPr txBox="1">
            <a:spLocks noChangeArrowheads="1"/>
          </p:cNvSpPr>
          <p:nvPr/>
        </p:nvSpPr>
        <p:spPr bwMode="auto">
          <a:xfrm>
            <a:off x="3175691" y="2046070"/>
            <a:ext cx="162544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36639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50"/>
                                        <p:tgtEl>
                                          <p:spTgt spid="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50"/>
                                        <p:tgtEl>
                                          <p:spTgt spid="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50"/>
                                        <p:tgtEl>
                                          <p:spTgt spid="12"/>
                                        </p:tgtEl>
                                      </p:cBhvr>
                                    </p:animEffect>
                                  </p:childTnLst>
                                </p:cTn>
                              </p:par>
                              <p:par>
                                <p:cTn id="39" presetID="42" presetClass="path" presetSubtype="0" accel="50000" decel="50000" fill="hold" grpId="2" nodeType="withEffect">
                                  <p:stCondLst>
                                    <p:cond delay="0"/>
                                  </p:stCondLst>
                                  <p:childTnLst>
                                    <p:animMotion origin="layout" path="M 4.72222E-6 -3.33333E-6 L -0.38976 -0.04861 " pathEditMode="relative" rAng="0" ptsTypes="AA">
                                      <p:cBhvr>
                                        <p:cTn id="40" dur="2000" fill="hold"/>
                                        <p:tgtEl>
                                          <p:spTgt spid="4"/>
                                        </p:tgtEl>
                                        <p:attrNameLst>
                                          <p:attrName>ppt_x</p:attrName>
                                          <p:attrName>ppt_y</p:attrName>
                                        </p:attrNameLst>
                                      </p:cBhvr>
                                      <p:rCtr x="-19497" y="-2431"/>
                                    </p:animMotion>
                                  </p:childTnLst>
                                </p:cTn>
                              </p:par>
                              <p:par>
                                <p:cTn id="41" presetID="42" presetClass="path" presetSubtype="0" accel="50000" decel="50000" fill="hold" grpId="2" nodeType="withEffect">
                                  <p:stCondLst>
                                    <p:cond delay="0"/>
                                  </p:stCondLst>
                                  <p:childTnLst>
                                    <p:animMotion origin="layout" path="M -3.88889E-6 0 L -0.246 0.03218 " pathEditMode="relative" rAng="0" ptsTypes="AA">
                                      <p:cBhvr>
                                        <p:cTn id="42" dur="2000" fill="hold"/>
                                        <p:tgtEl>
                                          <p:spTgt spid="6"/>
                                        </p:tgtEl>
                                        <p:attrNameLst>
                                          <p:attrName>ppt_x</p:attrName>
                                          <p:attrName>ppt_y</p:attrName>
                                        </p:attrNameLst>
                                      </p:cBhvr>
                                      <p:rCtr x="-12309" y="1597"/>
                                    </p:animMotion>
                                  </p:childTnLst>
                                </p:cTn>
                              </p:par>
                              <p:par>
                                <p:cTn id="43" presetID="42" presetClass="path" presetSubtype="0" accel="50000" decel="50000" fill="hold" grpId="2" nodeType="withEffect">
                                  <p:stCondLst>
                                    <p:cond delay="0"/>
                                  </p:stCondLst>
                                  <p:childTnLst>
                                    <p:animMotion origin="layout" path="M 3.05556E-6 -1.48148E-6 L -0.59584 0.13033 " pathEditMode="relative" rAng="0" ptsTypes="AA">
                                      <p:cBhvr>
                                        <p:cTn id="44" dur="2000" fill="hold"/>
                                        <p:tgtEl>
                                          <p:spTgt spid="8"/>
                                        </p:tgtEl>
                                        <p:attrNameLst>
                                          <p:attrName>ppt_x</p:attrName>
                                          <p:attrName>ppt_y</p:attrName>
                                        </p:attrNameLst>
                                      </p:cBhvr>
                                      <p:rCtr x="-29792" y="6505"/>
                                    </p:animMotion>
                                  </p:childTnLst>
                                </p:cTn>
                              </p:par>
                              <p:par>
                                <p:cTn id="45" presetID="42" presetClass="path" presetSubtype="0" accel="50000" decel="50000" fill="hold" grpId="2" nodeType="withEffect">
                                  <p:stCondLst>
                                    <p:cond delay="0"/>
                                  </p:stCondLst>
                                  <p:childTnLst>
                                    <p:animMotion origin="layout" path="M -4.72222E-6 4.81481E-6 L 0.25487 0.03263 " pathEditMode="relative" rAng="0" ptsTypes="AA">
                                      <p:cBhvr>
                                        <p:cTn id="46" dur="2000" fill="hold"/>
                                        <p:tgtEl>
                                          <p:spTgt spid="9"/>
                                        </p:tgtEl>
                                        <p:attrNameLst>
                                          <p:attrName>ppt_x</p:attrName>
                                          <p:attrName>ppt_y</p:attrName>
                                        </p:attrNameLst>
                                      </p:cBhvr>
                                      <p:rCtr x="12743" y="1620"/>
                                    </p:animMotion>
                                  </p:childTnLst>
                                </p:cTn>
                              </p:par>
                              <p:par>
                                <p:cTn id="47" presetID="42" presetClass="path" presetSubtype="0" accel="50000" decel="50000" fill="hold" grpId="2" nodeType="withEffect">
                                  <p:stCondLst>
                                    <p:cond delay="0"/>
                                  </p:stCondLst>
                                  <p:childTnLst>
                                    <p:animMotion origin="layout" path="M -5.55556E-7 3.33333E-6 L -0.42396 0.13009 " pathEditMode="relative" rAng="0" ptsTypes="AA">
                                      <p:cBhvr>
                                        <p:cTn id="48" dur="2000" fill="hold"/>
                                        <p:tgtEl>
                                          <p:spTgt spid="10"/>
                                        </p:tgtEl>
                                        <p:attrNameLst>
                                          <p:attrName>ppt_x</p:attrName>
                                          <p:attrName>ppt_y</p:attrName>
                                        </p:attrNameLst>
                                      </p:cBhvr>
                                      <p:rCtr x="-21198" y="6505"/>
                                    </p:animMotion>
                                  </p:childTnLst>
                                </p:cTn>
                              </p:par>
                              <p:par>
                                <p:cTn id="49" presetID="42" presetClass="path" presetSubtype="0" accel="50000" decel="50000" fill="hold" grpId="2" nodeType="withEffect">
                                  <p:stCondLst>
                                    <p:cond delay="0"/>
                                  </p:stCondLst>
                                  <p:childTnLst>
                                    <p:animMotion origin="layout" path="M -8.33333E-7 -4.81481E-6 L 0.31927 0.03241 " pathEditMode="relative" rAng="0" ptsTypes="AA">
                                      <p:cBhvr>
                                        <p:cTn id="50" dur="2000" fill="hold"/>
                                        <p:tgtEl>
                                          <p:spTgt spid="11"/>
                                        </p:tgtEl>
                                        <p:attrNameLst>
                                          <p:attrName>ppt_x</p:attrName>
                                          <p:attrName>ppt_y</p:attrName>
                                        </p:attrNameLst>
                                      </p:cBhvr>
                                      <p:rCtr x="15955" y="1620"/>
                                    </p:animMotion>
                                  </p:childTnLst>
                                </p:cTn>
                              </p:par>
                              <p:par>
                                <p:cTn id="51" presetID="42" presetClass="path" presetSubtype="0" accel="50000" decel="50000" fill="hold" grpId="2" nodeType="withEffect">
                                  <p:stCondLst>
                                    <p:cond delay="0"/>
                                  </p:stCondLst>
                                  <p:childTnLst>
                                    <p:animMotion origin="layout" path="M -1.11111E-6 -4.81481E-6 L 0.18837 0.03241 " pathEditMode="relative" rAng="0" ptsTypes="AA">
                                      <p:cBhvr>
                                        <p:cTn id="52" dur="2000" fill="hold"/>
                                        <p:tgtEl>
                                          <p:spTgt spid="12"/>
                                        </p:tgtEl>
                                        <p:attrNameLst>
                                          <p:attrName>ppt_x</p:attrName>
                                          <p:attrName>ppt_y</p:attrName>
                                        </p:attrNameLst>
                                      </p:cBhvr>
                                      <p:rCtr x="9410" y="1620"/>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childTnLst>
                          </p:cTn>
                        </p:par>
                        <p:par>
                          <p:cTn id="56" fill="hold">
                            <p:stCondLst>
                              <p:cond delay="2000"/>
                            </p:stCondLst>
                            <p:childTnLst>
                              <p:par>
                                <p:cTn id="57" presetID="10" presetClass="entr" presetSubtype="0" fill="hold" grpId="1"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250"/>
                                        <p:tgtEl>
                                          <p:spTgt spid="13"/>
                                        </p:tgtEl>
                                      </p:cBhvr>
                                    </p:animEffect>
                                  </p:childTnLst>
                                </p:cTn>
                              </p:par>
                              <p:par>
                                <p:cTn id="60" presetID="10" presetClass="exit" presetSubtype="0" fill="hold" grpId="0"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50" presetClass="entr" presetSubtype="0" decel="100000" fill="hold" grpId="1" nodeType="click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1000" fill="hold"/>
                                        <p:tgtEl>
                                          <p:spTgt spid="14"/>
                                        </p:tgtEl>
                                        <p:attrNameLst>
                                          <p:attrName>ppt_w</p:attrName>
                                        </p:attrNameLst>
                                      </p:cBhvr>
                                      <p:tavLst>
                                        <p:tav tm="0">
                                          <p:val>
                                            <p:strVal val="#ppt_w+.3"/>
                                          </p:val>
                                        </p:tav>
                                        <p:tav tm="100000">
                                          <p:val>
                                            <p:strVal val="#ppt_w"/>
                                          </p:val>
                                        </p:tav>
                                      </p:tavLst>
                                    </p:anim>
                                    <p:anim calcmode="lin" valueType="num">
                                      <p:cBhvr>
                                        <p:cTn id="83" dur="1000" fill="hold"/>
                                        <p:tgtEl>
                                          <p:spTgt spid="14"/>
                                        </p:tgtEl>
                                        <p:attrNameLst>
                                          <p:attrName>ppt_h</p:attrName>
                                        </p:attrNameLst>
                                      </p:cBhvr>
                                      <p:tavLst>
                                        <p:tav tm="0">
                                          <p:val>
                                            <p:strVal val="#ppt_h"/>
                                          </p:val>
                                        </p:tav>
                                        <p:tav tm="100000">
                                          <p:val>
                                            <p:strVal val="#ppt_h"/>
                                          </p:val>
                                        </p:tav>
                                      </p:tavLst>
                                    </p:anim>
                                    <p:animEffect transition="in" filter="fade">
                                      <p:cBhvr>
                                        <p:cTn id="84" dur="10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50" presetClass="entr" presetSubtype="0" decel="10000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p:cTn id="89" dur="1000" fill="hold"/>
                                        <p:tgtEl>
                                          <p:spTgt spid="15"/>
                                        </p:tgtEl>
                                        <p:attrNameLst>
                                          <p:attrName>ppt_w</p:attrName>
                                        </p:attrNameLst>
                                      </p:cBhvr>
                                      <p:tavLst>
                                        <p:tav tm="0">
                                          <p:val>
                                            <p:strVal val="#ppt_w+.3"/>
                                          </p:val>
                                        </p:tav>
                                        <p:tav tm="100000">
                                          <p:val>
                                            <p:strVal val="#ppt_w"/>
                                          </p:val>
                                        </p:tav>
                                      </p:tavLst>
                                    </p:anim>
                                    <p:anim calcmode="lin" valueType="num">
                                      <p:cBhvr>
                                        <p:cTn id="90" dur="1000" fill="hold"/>
                                        <p:tgtEl>
                                          <p:spTgt spid="15"/>
                                        </p:tgtEl>
                                        <p:attrNameLst>
                                          <p:attrName>ppt_h</p:attrName>
                                        </p:attrNameLst>
                                      </p:cBhvr>
                                      <p:tavLst>
                                        <p:tav tm="0">
                                          <p:val>
                                            <p:strVal val="#ppt_h"/>
                                          </p:val>
                                        </p:tav>
                                        <p:tav tm="100000">
                                          <p:val>
                                            <p:strVal val="#ppt_h"/>
                                          </p:val>
                                        </p:tav>
                                      </p:tavLst>
                                    </p:anim>
                                    <p:animEffect transition="in" filter="fade">
                                      <p:cBhvr>
                                        <p:cTn id="91" dur="1000"/>
                                        <p:tgtEl>
                                          <p:spTgt spid="15"/>
                                        </p:tgtEl>
                                      </p:cBhvr>
                                    </p:animEffect>
                                  </p:childTnLst>
                                </p:cTn>
                              </p:par>
                              <p:par>
                                <p:cTn id="92" presetID="50" presetClass="exit" presetSubtype="0" accel="100000" fill="hold" grpId="2" nodeType="withEffect">
                                  <p:stCondLst>
                                    <p:cond delay="0"/>
                                  </p:stCondLst>
                                  <p:childTnLst>
                                    <p:anim calcmode="lin" valueType="num">
                                      <p:cBhvr>
                                        <p:cTn id="93" dur="1000"/>
                                        <p:tgtEl>
                                          <p:spTgt spid="14"/>
                                        </p:tgtEl>
                                        <p:attrNameLst>
                                          <p:attrName>ppt_w</p:attrName>
                                        </p:attrNameLst>
                                      </p:cBhvr>
                                      <p:tavLst>
                                        <p:tav tm="0">
                                          <p:val>
                                            <p:strVal val="ppt_w"/>
                                          </p:val>
                                        </p:tav>
                                        <p:tav tm="100000">
                                          <p:val>
                                            <p:strVal val="ppt_w+.3"/>
                                          </p:val>
                                        </p:tav>
                                      </p:tavLst>
                                    </p:anim>
                                    <p:anim calcmode="lin" valueType="num">
                                      <p:cBhvr>
                                        <p:cTn id="94" dur="1000"/>
                                        <p:tgtEl>
                                          <p:spTgt spid="14"/>
                                        </p:tgtEl>
                                        <p:attrNameLst>
                                          <p:attrName>ppt_h</p:attrName>
                                        </p:attrNameLst>
                                      </p:cBhvr>
                                      <p:tavLst>
                                        <p:tav tm="0">
                                          <p:val>
                                            <p:strVal val="ppt_h"/>
                                          </p:val>
                                        </p:tav>
                                        <p:tav tm="100000">
                                          <p:val>
                                            <p:strVal val="ppt_h"/>
                                          </p:val>
                                        </p:tav>
                                      </p:tavLst>
                                    </p:anim>
                                    <p:animEffect transition="out" filter="fade">
                                      <p:cBhvr>
                                        <p:cTn id="95" dur="1000"/>
                                        <p:tgtEl>
                                          <p:spTgt spid="14"/>
                                        </p:tgtEl>
                                      </p:cBhvr>
                                    </p:animEffect>
                                    <p:set>
                                      <p:cBhvr>
                                        <p:cTn id="96" dur="1" fill="hold">
                                          <p:stCondLst>
                                            <p:cond delay="999"/>
                                          </p:stCondLst>
                                        </p:cTn>
                                        <p:tgtEl>
                                          <p:spTgt spid="14"/>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0" presetClass="entr" presetSubtype="0" decel="100000" fill="hold" grpId="0" nodeType="clickEffect">
                                  <p:stCondLst>
                                    <p:cond delay="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1000" fill="hold"/>
                                        <p:tgtEl>
                                          <p:spTgt spid="16"/>
                                        </p:tgtEl>
                                        <p:attrNameLst>
                                          <p:attrName>ppt_w</p:attrName>
                                        </p:attrNameLst>
                                      </p:cBhvr>
                                      <p:tavLst>
                                        <p:tav tm="0">
                                          <p:val>
                                            <p:strVal val="#ppt_w+.3"/>
                                          </p:val>
                                        </p:tav>
                                        <p:tav tm="100000">
                                          <p:val>
                                            <p:strVal val="#ppt_w"/>
                                          </p:val>
                                        </p:tav>
                                      </p:tavLst>
                                    </p:anim>
                                    <p:anim calcmode="lin" valueType="num">
                                      <p:cBhvr>
                                        <p:cTn id="102" dur="1000" fill="hold"/>
                                        <p:tgtEl>
                                          <p:spTgt spid="16"/>
                                        </p:tgtEl>
                                        <p:attrNameLst>
                                          <p:attrName>ppt_h</p:attrName>
                                        </p:attrNameLst>
                                      </p:cBhvr>
                                      <p:tavLst>
                                        <p:tav tm="0">
                                          <p:val>
                                            <p:strVal val="#ppt_h"/>
                                          </p:val>
                                        </p:tav>
                                        <p:tav tm="100000">
                                          <p:val>
                                            <p:strVal val="#ppt_h"/>
                                          </p:val>
                                        </p:tav>
                                      </p:tavLst>
                                    </p:anim>
                                    <p:animEffect transition="in" filter="fade">
                                      <p:cBhvr>
                                        <p:cTn id="103" dur="1000"/>
                                        <p:tgtEl>
                                          <p:spTgt spid="16"/>
                                        </p:tgtEl>
                                      </p:cBhvr>
                                    </p:animEffect>
                                  </p:childTnLst>
                                </p:cTn>
                              </p:par>
                              <p:par>
                                <p:cTn id="104" presetID="50" presetClass="exit" presetSubtype="0" accel="100000" fill="hold" grpId="1" nodeType="withEffect">
                                  <p:stCondLst>
                                    <p:cond delay="0"/>
                                  </p:stCondLst>
                                  <p:childTnLst>
                                    <p:anim calcmode="lin" valueType="num">
                                      <p:cBhvr>
                                        <p:cTn id="105" dur="1000"/>
                                        <p:tgtEl>
                                          <p:spTgt spid="15"/>
                                        </p:tgtEl>
                                        <p:attrNameLst>
                                          <p:attrName>ppt_w</p:attrName>
                                        </p:attrNameLst>
                                      </p:cBhvr>
                                      <p:tavLst>
                                        <p:tav tm="0">
                                          <p:val>
                                            <p:strVal val="ppt_w"/>
                                          </p:val>
                                        </p:tav>
                                        <p:tav tm="100000">
                                          <p:val>
                                            <p:strVal val="ppt_w+.3"/>
                                          </p:val>
                                        </p:tav>
                                      </p:tavLst>
                                    </p:anim>
                                    <p:anim calcmode="lin" valueType="num">
                                      <p:cBhvr>
                                        <p:cTn id="106" dur="1000"/>
                                        <p:tgtEl>
                                          <p:spTgt spid="15"/>
                                        </p:tgtEl>
                                        <p:attrNameLst>
                                          <p:attrName>ppt_h</p:attrName>
                                        </p:attrNameLst>
                                      </p:cBhvr>
                                      <p:tavLst>
                                        <p:tav tm="0">
                                          <p:val>
                                            <p:strVal val="ppt_h"/>
                                          </p:val>
                                        </p:tav>
                                        <p:tav tm="100000">
                                          <p:val>
                                            <p:strVal val="ppt_h"/>
                                          </p:val>
                                        </p:tav>
                                      </p:tavLst>
                                    </p:anim>
                                    <p:animEffect transition="out" filter="fade">
                                      <p:cBhvr>
                                        <p:cTn id="107" dur="1000"/>
                                        <p:tgtEl>
                                          <p:spTgt spid="15"/>
                                        </p:tgtEl>
                                      </p:cBhvr>
                                    </p:animEffect>
                                    <p:set>
                                      <p:cBhvr>
                                        <p:cTn id="108" dur="1" fill="hold">
                                          <p:stCondLst>
                                            <p:cond delay="999"/>
                                          </p:stCondLst>
                                        </p:cTn>
                                        <p:tgtEl>
                                          <p:spTgt spid="15"/>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50" presetClass="exit" presetSubtype="0" accel="100000" fill="hold" grpId="1" nodeType="clickEffect">
                                  <p:stCondLst>
                                    <p:cond delay="0"/>
                                  </p:stCondLst>
                                  <p:childTnLst>
                                    <p:anim calcmode="lin" valueType="num">
                                      <p:cBhvr>
                                        <p:cTn id="112" dur="1000"/>
                                        <p:tgtEl>
                                          <p:spTgt spid="16"/>
                                        </p:tgtEl>
                                        <p:attrNameLst>
                                          <p:attrName>ppt_w</p:attrName>
                                        </p:attrNameLst>
                                      </p:cBhvr>
                                      <p:tavLst>
                                        <p:tav tm="0">
                                          <p:val>
                                            <p:strVal val="ppt_w"/>
                                          </p:val>
                                        </p:tav>
                                        <p:tav tm="100000">
                                          <p:val>
                                            <p:strVal val="ppt_w+.3"/>
                                          </p:val>
                                        </p:tav>
                                      </p:tavLst>
                                    </p:anim>
                                    <p:anim calcmode="lin" valueType="num">
                                      <p:cBhvr>
                                        <p:cTn id="113" dur="1000"/>
                                        <p:tgtEl>
                                          <p:spTgt spid="16"/>
                                        </p:tgtEl>
                                        <p:attrNameLst>
                                          <p:attrName>ppt_h</p:attrName>
                                        </p:attrNameLst>
                                      </p:cBhvr>
                                      <p:tavLst>
                                        <p:tav tm="0">
                                          <p:val>
                                            <p:strVal val="ppt_h"/>
                                          </p:val>
                                        </p:tav>
                                        <p:tav tm="100000">
                                          <p:val>
                                            <p:strVal val="ppt_h"/>
                                          </p:val>
                                        </p:tav>
                                      </p:tavLst>
                                    </p:anim>
                                    <p:animEffect transition="out" filter="fade">
                                      <p:cBhvr>
                                        <p:cTn id="114" dur="1000"/>
                                        <p:tgtEl>
                                          <p:spTgt spid="16"/>
                                        </p:tgtEl>
                                      </p:cBhvr>
                                    </p:animEffect>
                                    <p:set>
                                      <p:cBhvr>
                                        <p:cTn id="115" dur="1" fill="hold">
                                          <p:stCondLst>
                                            <p:cond delay="999"/>
                                          </p:stCondLst>
                                        </p:cTn>
                                        <p:tgtEl>
                                          <p:spTgt spid="16"/>
                                        </p:tgtEl>
                                        <p:attrNameLst>
                                          <p:attrName>style.visibility</p:attrName>
                                        </p:attrNameLst>
                                      </p:cBhvr>
                                      <p:to>
                                        <p:strVal val="hidden"/>
                                      </p:to>
                                    </p:set>
                                  </p:childTnLst>
                                </p:cTn>
                              </p:par>
                            </p:childTnLst>
                          </p:cTn>
                        </p:par>
                        <p:par>
                          <p:cTn id="116" fill="hold">
                            <p:stCondLst>
                              <p:cond delay="1000"/>
                            </p:stCondLst>
                            <p:childTnLst>
                              <p:par>
                                <p:cTn id="117" presetID="23" presetClass="exit" presetSubtype="32" fill="hold" grpId="0" nodeType="afterEffect">
                                  <p:stCondLst>
                                    <p:cond delay="0"/>
                                  </p:stCondLst>
                                  <p:childTnLst>
                                    <p:anim calcmode="lin" valueType="num">
                                      <p:cBhvr>
                                        <p:cTn id="118" dur="1250"/>
                                        <p:tgtEl>
                                          <p:spTgt spid="13"/>
                                        </p:tgtEl>
                                        <p:attrNameLst>
                                          <p:attrName>ppt_w</p:attrName>
                                        </p:attrNameLst>
                                      </p:cBhvr>
                                      <p:tavLst>
                                        <p:tav tm="0">
                                          <p:val>
                                            <p:strVal val="ppt_w"/>
                                          </p:val>
                                        </p:tav>
                                        <p:tav tm="100000">
                                          <p:val>
                                            <p:fltVal val="0"/>
                                          </p:val>
                                        </p:tav>
                                      </p:tavLst>
                                    </p:anim>
                                    <p:anim calcmode="lin" valueType="num">
                                      <p:cBhvr>
                                        <p:cTn id="119" dur="1250"/>
                                        <p:tgtEl>
                                          <p:spTgt spid="13"/>
                                        </p:tgtEl>
                                        <p:attrNameLst>
                                          <p:attrName>ppt_h</p:attrName>
                                        </p:attrNameLst>
                                      </p:cBhvr>
                                      <p:tavLst>
                                        <p:tav tm="0">
                                          <p:val>
                                            <p:strVal val="ppt_h"/>
                                          </p:val>
                                        </p:tav>
                                        <p:tav tm="100000">
                                          <p:val>
                                            <p:fltVal val="0"/>
                                          </p:val>
                                        </p:tav>
                                      </p:tavLst>
                                    </p:anim>
                                    <p:set>
                                      <p:cBhvr>
                                        <p:cTn id="120" dur="1" fill="hold">
                                          <p:stCondLst>
                                            <p:cond delay="1249"/>
                                          </p:stCondLst>
                                        </p:cTn>
                                        <p:tgtEl>
                                          <p:spTgt spid="13"/>
                                        </p:tgtEl>
                                        <p:attrNameLst>
                                          <p:attrName>style.visibility</p:attrName>
                                        </p:attrNameLst>
                                      </p:cBhvr>
                                      <p:to>
                                        <p:strVal val="hidden"/>
                                      </p:to>
                                    </p:set>
                                  </p:childTnLst>
                                </p:cTn>
                              </p:par>
                              <p:par>
                                <p:cTn id="121" presetID="0" presetClass="path" presetSubtype="0" decel="100000" fill="hold" grpId="2" nodeType="withEffect">
                                  <p:stCondLst>
                                    <p:cond delay="0"/>
                                  </p:stCondLst>
                                  <p:childTnLst>
                                    <p:animMotion origin="layout" path="M -0.00052 4.62428E-6 C 0.00173 -0.00879 0.01302 -0.03561 0.01215 -0.05249 C 0.01128 -0.06937 0.01493 -0.09619 -0.00521 -0.10105 C -0.02535 -0.1059 -0.07709 -0.08532 -0.10851 -0.08209 C -0.13993 -0.07885 -0.16406 -0.07931 -0.19427 -0.08209 C -0.22448 -0.08486 -0.23386 -0.09989 -0.28941 -0.09896 C -0.34497 -0.09804 -0.47778 -0.0807 -0.52743 -0.07584 " pathEditMode="relative" rAng="0" ptsTypes="aaaaaaa">
                                      <p:cBhvr>
                                        <p:cTn id="122" dur="2000" fill="hold"/>
                                        <p:tgtEl>
                                          <p:spTgt spid="13"/>
                                        </p:tgtEl>
                                        <p:attrNameLst>
                                          <p:attrName>ppt_x</p:attrName>
                                          <p:attrName>ppt_y</p:attrName>
                                        </p:attrNameLst>
                                      </p:cBhvr>
                                      <p:rCtr x="-25573" y="-5295"/>
                                    </p:animMotion>
                                  </p:childTnLst>
                                </p:cTn>
                              </p:par>
                              <p:par>
                                <p:cTn id="123" presetID="26" presetClass="emph" presetSubtype="0" fill="hold" grpId="4" nodeType="withEffect">
                                  <p:stCondLst>
                                    <p:cond delay="0"/>
                                  </p:stCondLst>
                                  <p:childTnLst>
                                    <p:animEffect transition="out" filter="fade">
                                      <p:cBhvr>
                                        <p:cTn id="124" dur="500" tmFilter="0, 0; .2, .5; .8, .5; 1, 0"/>
                                        <p:tgtEl>
                                          <p:spTgt spid="4"/>
                                        </p:tgtEl>
                                      </p:cBhvr>
                                    </p:animEffect>
                                    <p:animScale>
                                      <p:cBhvr>
                                        <p:cTn id="125"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13" grpId="0"/>
      <p:bldP spid="13" grpId="1"/>
      <p:bldP spid="13" grpId="2"/>
      <p:bldP spid="4" grpId="0"/>
      <p:bldP spid="4" grpId="1"/>
      <p:bldP spid="4" grpId="2"/>
      <p:bldP spid="4" grpId="3"/>
      <p:bldP spid="4" grpId="4"/>
      <p:bldP spid="6" grpId="0"/>
      <p:bldP spid="6" grpId="1"/>
      <p:bldP spid="6"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4" grpId="1"/>
      <p:bldP spid="14" grpId="2"/>
      <p:bldP spid="15" grpId="0"/>
      <p:bldP spid="15" grpId="1"/>
      <p:bldP spid="16" grpId="0"/>
      <p:bldP spid="16"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837D72-D6DB-4C42-AF2B-85D1F2A5F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1098029" y="1851819"/>
            <a:ext cx="6947941"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LORD is righteous, He loves righteousness; His countenance beholds the upright.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11:7 </a:t>
            </a:r>
          </a:p>
        </p:txBody>
      </p:sp>
      <p:sp>
        <p:nvSpPr>
          <p:cNvPr id="4" name="Rectangle 2">
            <a:extLst>
              <a:ext uri="{FF2B5EF4-FFF2-40B4-BE49-F238E27FC236}">
                <a16:creationId xmlns:a16="http://schemas.microsoft.com/office/drawing/2014/main" id="{1A34E15E-C332-447D-B395-964C76A30580}"/>
              </a:ext>
            </a:extLst>
          </p:cNvPr>
          <p:cNvSpPr txBox="1">
            <a:spLocks noChangeArrowheads="1"/>
          </p:cNvSpPr>
          <p:nvPr/>
        </p:nvSpPr>
        <p:spPr bwMode="auto">
          <a:xfrm>
            <a:off x="3175691" y="2046070"/>
            <a:ext cx="162544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36446D76-7ACB-4AEF-92A4-ED7C87ADFBC4}"/>
              </a:ext>
            </a:extLst>
          </p:cNvPr>
          <p:cNvSpPr txBox="1">
            <a:spLocks noChangeArrowheads="1"/>
          </p:cNvSpPr>
          <p:nvPr/>
        </p:nvSpPr>
        <p:spPr bwMode="auto">
          <a:xfrm>
            <a:off x="3847680" y="3723899"/>
            <a:ext cx="162544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37A2A2C9-0A41-43C2-9F00-FBC67A040B66}"/>
              </a:ext>
            </a:extLst>
          </p:cNvPr>
          <p:cNvSpPr txBox="1">
            <a:spLocks noChangeArrowheads="1"/>
          </p:cNvSpPr>
          <p:nvPr/>
        </p:nvSpPr>
        <p:spPr bwMode="auto">
          <a:xfrm>
            <a:off x="2184179" y="4060195"/>
            <a:ext cx="203165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upright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6002249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 -0.30532 " pathEditMode="relative" rAng="0" ptsTypes="AA">
                                      <p:cBhvr>
                                        <p:cTn id="10" dur="1000" spd="-100000" fill="hold"/>
                                        <p:tgtEl>
                                          <p:spTgt spid="3074"/>
                                        </p:tgtEl>
                                        <p:attrNameLst>
                                          <p:attrName>ppt_x</p:attrName>
                                          <p:attrName>ppt_y</p:attrName>
                                        </p:attrNameLst>
                                      </p:cBhvr>
                                      <p:rCtr x="0" y="-15278"/>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50"/>
                                        <p:tgtEl>
                                          <p:spTgt spid="4"/>
                                        </p:tgtEl>
                                      </p:cBhvr>
                                    </p:animEffect>
                                  </p:childTnLst>
                                </p:cTn>
                              </p:par>
                              <p:par>
                                <p:cTn id="23" presetID="42" presetClass="path" presetSubtype="0" accel="50000" decel="50000" fill="hold" grpId="2" nodeType="withEffect">
                                  <p:stCondLst>
                                    <p:cond delay="0"/>
                                  </p:stCondLst>
                                  <p:childTnLst>
                                    <p:animMotion origin="layout" path="M -1.11111E-6 7.40741E-7 L 0.07344 0.24491 " pathEditMode="relative" rAng="0" ptsTypes="AA">
                                      <p:cBhvr>
                                        <p:cTn id="24" dur="2000" fill="hold"/>
                                        <p:tgtEl>
                                          <p:spTgt spid="4"/>
                                        </p:tgtEl>
                                        <p:attrNameLst>
                                          <p:attrName>ppt_x</p:attrName>
                                          <p:attrName>ppt_y</p:attrName>
                                        </p:attrNameLst>
                                      </p:cBhvr>
                                      <p:rCtr x="3663" y="12245"/>
                                    </p:animMotion>
                                  </p:childTnLst>
                                </p:cTn>
                              </p:par>
                              <p:par>
                                <p:cTn id="25" presetID="0" presetClass="path" presetSubtype="0" accel="50000" decel="50000" fill="hold" grpId="0" nodeType="withEffect">
                                  <p:stCondLst>
                                    <p:cond delay="0"/>
                                  </p:stCondLst>
                                  <p:childTnLst>
                                    <p:animMotion origin="layout" path="M 0 7.40741E-7 C -0.00017 0.02153 -0.00017 0.04352 0.00226 0.07014 C 0.00469 0.09653 0.00712 0.13565 0.01493 0.1588 C 0.02274 0.18218 0.03472 0.19352 0.04931 0.20972 C 0.06389 0.22546 0.08247 0.24444 0.10208 0.25417 C 0.12153 0.26343 0.13073 0.26505 0.1533 0.2669 " pathEditMode="relative" rAng="0" ptsTypes="AAAAAA">
                                      <p:cBhvr>
                                        <p:cTn id="26" dur="2000" fill="hold"/>
                                        <p:tgtEl>
                                          <p:spTgt spid="6"/>
                                        </p:tgtEl>
                                        <p:attrNameLst>
                                          <p:attrName>ppt_x</p:attrName>
                                          <p:attrName>ppt_y</p:attrName>
                                        </p:attrNameLst>
                                      </p:cBhvr>
                                      <p:rCtr x="7656" y="13333"/>
                                    </p:animMotion>
                                  </p:childTnLst>
                                </p:cTn>
                              </p:par>
                              <p:par>
                                <p:cTn id="27" presetID="10" presetClass="exit" presetSubtype="0" fill="hold" grpId="1" nodeType="withEffect">
                                  <p:stCondLst>
                                    <p:cond delay="0"/>
                                  </p:stCondLst>
                                  <p:childTnLst>
                                    <p:animEffect transition="out" filter="fade">
                                      <p:cBhvr>
                                        <p:cTn id="28" dur="1250"/>
                                        <p:tgtEl>
                                          <p:spTgt spid="3074"/>
                                        </p:tgtEl>
                                      </p:cBhvr>
                                    </p:animEffect>
                                    <p:set>
                                      <p:cBhvr>
                                        <p:cTn id="29" dur="1" fill="hold">
                                          <p:stCondLst>
                                            <p:cond delay="1249"/>
                                          </p:stCondLst>
                                        </p:cTn>
                                        <p:tgtEl>
                                          <p:spTgt spid="3074"/>
                                        </p:tgtEl>
                                        <p:attrNameLst>
                                          <p:attrName>style.visibility</p:attrName>
                                        </p:attrNameLst>
                                      </p:cBhvr>
                                      <p:to>
                                        <p:strVal val="hidden"/>
                                      </p:to>
                                    </p:set>
                                  </p:childTnLst>
                                </p:cTn>
                              </p:par>
                            </p:childTnLst>
                          </p:cTn>
                        </p:par>
                        <p:par>
                          <p:cTn id="30" fill="hold">
                            <p:stCondLst>
                              <p:cond delay="2000"/>
                            </p:stCondLst>
                            <p:childTnLst>
                              <p:par>
                                <p:cTn id="31" presetID="50" presetClass="exit" presetSubtype="0" accel="100000" fill="hold" grpId="2" nodeType="afterEffect">
                                  <p:stCondLst>
                                    <p:cond delay="250"/>
                                  </p:stCondLst>
                                  <p:childTnLst>
                                    <p:anim calcmode="lin" valueType="num">
                                      <p:cBhvr>
                                        <p:cTn id="32" dur="1000"/>
                                        <p:tgtEl>
                                          <p:spTgt spid="6"/>
                                        </p:tgtEl>
                                        <p:attrNameLst>
                                          <p:attrName>ppt_w</p:attrName>
                                        </p:attrNameLst>
                                      </p:cBhvr>
                                      <p:tavLst>
                                        <p:tav tm="0">
                                          <p:val>
                                            <p:strVal val="ppt_w"/>
                                          </p:val>
                                        </p:tav>
                                        <p:tav tm="100000">
                                          <p:val>
                                            <p:strVal val="ppt_w+.3"/>
                                          </p:val>
                                        </p:tav>
                                      </p:tavLst>
                                    </p:anim>
                                    <p:anim calcmode="lin" valueType="num">
                                      <p:cBhvr>
                                        <p:cTn id="33" dur="1000"/>
                                        <p:tgtEl>
                                          <p:spTgt spid="6"/>
                                        </p:tgtEl>
                                        <p:attrNameLst>
                                          <p:attrName>ppt_h</p:attrName>
                                        </p:attrNameLst>
                                      </p:cBhvr>
                                      <p:tavLst>
                                        <p:tav tm="0">
                                          <p:val>
                                            <p:strVal val="ppt_h"/>
                                          </p:val>
                                        </p:tav>
                                        <p:tav tm="100000">
                                          <p:val>
                                            <p:strVal val="ppt_h"/>
                                          </p:val>
                                        </p:tav>
                                      </p:tavLst>
                                    </p:anim>
                                    <p:animEffect transition="out" filter="fade">
                                      <p:cBhvr>
                                        <p:cTn id="34" dur="1000"/>
                                        <p:tgtEl>
                                          <p:spTgt spid="6"/>
                                        </p:tgtEl>
                                      </p:cBhvr>
                                    </p:animEffect>
                                    <p:set>
                                      <p:cBhvr>
                                        <p:cTn id="35"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4" grpId="2"/>
      <p:bldP spid="6" grpId="0"/>
      <p:bldP spid="6" grpId="1"/>
      <p:bldP spid="6"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F33251-1808-49F7-A26F-10DFD5A452CF}"/>
              </a:ext>
            </a:extLst>
          </p:cNvPr>
          <p:cNvPicPr>
            <a:picLocks noChangeAspect="1"/>
          </p:cNvPicPr>
          <p:nvPr/>
        </p:nvPicPr>
        <p:blipFill rotWithShape="1">
          <a:blip r:embed="rId3">
            <a:extLst>
              <a:ext uri="{28A0092B-C50C-407E-A947-70E740481C1C}">
                <a14:useLocalDpi xmlns:a14="http://schemas.microsoft.com/office/drawing/2010/main" val="0"/>
              </a:ext>
            </a:extLst>
          </a:blip>
          <a:srcRect l="11396"/>
          <a:stretch/>
        </p:blipFill>
        <p:spPr>
          <a:xfrm>
            <a:off x="0" y="-22860"/>
            <a:ext cx="9144000" cy="6938010"/>
          </a:xfrm>
          <a:prstGeom prst="rect">
            <a:avLst/>
          </a:prstGeom>
        </p:spPr>
      </p:pic>
      <p:sp>
        <p:nvSpPr>
          <p:cNvPr id="10" name="Title 1">
            <a:extLst>
              <a:ext uri="{FF2B5EF4-FFF2-40B4-BE49-F238E27FC236}">
                <a16:creationId xmlns:a16="http://schemas.microsoft.com/office/drawing/2014/main" id="{AE40965A-763F-4E23-86C3-1433C0E5D51B}"/>
              </a:ext>
            </a:extLst>
          </p:cNvPr>
          <p:cNvSpPr txBox="1">
            <a:spLocks/>
          </p:cNvSpPr>
          <p:nvPr/>
        </p:nvSpPr>
        <p:spPr>
          <a:xfrm>
            <a:off x="573407" y="1065311"/>
            <a:ext cx="1631092" cy="7283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Keep</a:t>
            </a:r>
          </a:p>
        </p:txBody>
      </p:sp>
      <p:sp>
        <p:nvSpPr>
          <p:cNvPr id="5" name="Title 1">
            <a:extLst>
              <a:ext uri="{FF2B5EF4-FFF2-40B4-BE49-F238E27FC236}">
                <a16:creationId xmlns:a16="http://schemas.microsoft.com/office/drawing/2014/main" id="{523E0BC3-E1D3-430B-B0AA-A25E0368421A}"/>
              </a:ext>
            </a:extLst>
          </p:cNvPr>
          <p:cNvSpPr txBox="1">
            <a:spLocks/>
          </p:cNvSpPr>
          <p:nvPr/>
        </p:nvSpPr>
        <p:spPr>
          <a:xfrm>
            <a:off x="5794668" y="2300400"/>
            <a:ext cx="23368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good</a:t>
            </a:r>
          </a:p>
        </p:txBody>
      </p:sp>
      <p:sp>
        <p:nvSpPr>
          <p:cNvPr id="6" name="Title 1">
            <a:extLst>
              <a:ext uri="{FF2B5EF4-FFF2-40B4-BE49-F238E27FC236}">
                <a16:creationId xmlns:a16="http://schemas.microsoft.com/office/drawing/2014/main" id="{47E0D343-5271-4D60-B038-C99F909B5651}"/>
              </a:ext>
            </a:extLst>
          </p:cNvPr>
          <p:cNvSpPr txBox="1">
            <a:spLocks/>
          </p:cNvSpPr>
          <p:nvPr/>
        </p:nvSpPr>
        <p:spPr>
          <a:xfrm>
            <a:off x="919116" y="2970411"/>
            <a:ext cx="29899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Seek peace</a:t>
            </a:r>
          </a:p>
        </p:txBody>
      </p:sp>
      <p:sp>
        <p:nvSpPr>
          <p:cNvPr id="3074" name="Rectangle 2"/>
          <p:cNvSpPr>
            <a:spLocks noGrp="1" noChangeArrowheads="1"/>
          </p:cNvSpPr>
          <p:nvPr>
            <p:ph type="title"/>
          </p:nvPr>
        </p:nvSpPr>
        <p:spPr>
          <a:xfrm>
            <a:off x="457200" y="988011"/>
            <a:ext cx="8229600" cy="488197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Keep your tongue from evil, And your lips from speaking deceit. Depart from evil and do good; Seek peace and pursue it. The eyes of the LORD are on the righteous, And His ears are open to their cry.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34:13-15</a:t>
            </a:r>
          </a:p>
        </p:txBody>
      </p:sp>
      <p:sp>
        <p:nvSpPr>
          <p:cNvPr id="4" name="Rectangle 2">
            <a:extLst>
              <a:ext uri="{FF2B5EF4-FFF2-40B4-BE49-F238E27FC236}">
                <a16:creationId xmlns:a16="http://schemas.microsoft.com/office/drawing/2014/main" id="{99006EC5-81B1-4DDF-8CD4-2B10E57E5818}"/>
              </a:ext>
            </a:extLst>
          </p:cNvPr>
          <p:cNvSpPr txBox="1">
            <a:spLocks noChangeArrowheads="1"/>
          </p:cNvSpPr>
          <p:nvPr/>
        </p:nvSpPr>
        <p:spPr bwMode="auto">
          <a:xfrm>
            <a:off x="3847680" y="3723899"/>
            <a:ext cx="162544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88D7AFE5-9807-4DC7-A0D6-E53366D50D96}"/>
              </a:ext>
            </a:extLst>
          </p:cNvPr>
          <p:cNvSpPr txBox="1">
            <a:spLocks noChangeArrowheads="1"/>
          </p:cNvSpPr>
          <p:nvPr/>
        </p:nvSpPr>
        <p:spPr bwMode="auto">
          <a:xfrm>
            <a:off x="2206746" y="3052568"/>
            <a:ext cx="162544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peace</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10">
            <a:extLst>
              <a:ext uri="{FF2B5EF4-FFF2-40B4-BE49-F238E27FC236}">
                <a16:creationId xmlns:a16="http://schemas.microsoft.com/office/drawing/2014/main" id="{01217A1D-C274-43EB-B1F4-862184E364B7}"/>
              </a:ext>
            </a:extLst>
          </p:cNvPr>
          <p:cNvSpPr>
            <a:spLocks noChangeArrowheads="1"/>
          </p:cNvSpPr>
          <p:nvPr/>
        </p:nvSpPr>
        <p:spPr bwMode="auto">
          <a:xfrm>
            <a:off x="4648200" y="3025346"/>
            <a:ext cx="2444578" cy="817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pursue it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8" name="Rectangle 2" hidden="1">
            <a:extLst>
              <a:ext uri="{FF2B5EF4-FFF2-40B4-BE49-F238E27FC236}">
                <a16:creationId xmlns:a16="http://schemas.microsoft.com/office/drawing/2014/main" id="{ECA5EF68-8E7F-40A6-91E4-7B359CE75564}"/>
              </a:ext>
            </a:extLst>
          </p:cNvPr>
          <p:cNvSpPr txBox="1">
            <a:spLocks noChangeArrowheads="1"/>
          </p:cNvSpPr>
          <p:nvPr/>
        </p:nvSpPr>
        <p:spPr bwMode="auto">
          <a:xfrm>
            <a:off x="5773203" y="2426525"/>
            <a:ext cx="180563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peace</a:t>
            </a:r>
            <a:endParaRPr lang="en-US" altLang="en-US" sz="41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01332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18" presetClass="emph" presetSubtype="0" fill="hold" grpId="1" nodeType="withEffect">
                                  <p:stCondLst>
                                    <p:cond delay="0"/>
                                  </p:stCondLst>
                                  <p:childTnLst>
                                    <p:set>
                                      <p:cBhvr override="childStyle">
                                        <p:cTn id="21" dur="500" fill="hold"/>
                                        <p:tgtEl>
                                          <p:spTgt spid="10"/>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25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250"/>
                                  </p:stCondLst>
                                  <p:childTnLst>
                                    <p:set>
                                      <p:cBhvr override="childStyle">
                                        <p:cTn id="28" dur="500" fill="hold"/>
                                        <p:tgtEl>
                                          <p:spTgt spid="5"/>
                                        </p:tgtEl>
                                        <p:attrNameLst>
                                          <p:attrName>style.textDecorationUnderline</p:attrName>
                                        </p:attrNameLst>
                                      </p:cBhvr>
                                      <p:to>
                                        <p:strVal val="true"/>
                                      </p:to>
                                    </p:set>
                                  </p:childTnLst>
                                </p:cTn>
                              </p:par>
                              <p:par>
                                <p:cTn id="29" presetID="22" presetClass="exit" presetSubtype="8" fill="hold" grpId="2" nodeType="withEffect">
                                  <p:stCondLst>
                                    <p:cond delay="0"/>
                                  </p:stCondLst>
                                  <p:childTnLst>
                                    <p:animEffect transition="out" filter="wipe(left)">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par>
                                <p:cTn id="37" presetID="18" presetClass="emph" presetSubtype="0" fill="hold" grpId="1" nodeType="withEffect">
                                  <p:stCondLst>
                                    <p:cond delay="0"/>
                                  </p:stCondLst>
                                  <p:childTnLst>
                                    <p:set>
                                      <p:cBhvr override="childStyle">
                                        <p:cTn id="38" dur="500" fill="hold"/>
                                        <p:tgtEl>
                                          <p:spTgt spid="6"/>
                                        </p:tgtEl>
                                        <p:attrNameLst>
                                          <p:attrName>style.textDecorationUnderline</p:attrName>
                                        </p:attrNameLst>
                                      </p:cBhvr>
                                      <p:to>
                                        <p:strVal val="true"/>
                                      </p:to>
                                    </p:set>
                                  </p:childTnLst>
                                </p:cTn>
                              </p:par>
                            </p:childTnLst>
                          </p:cTn>
                        </p:par>
                        <p:par>
                          <p:cTn id="39" fill="hold">
                            <p:stCondLst>
                              <p:cond delay="500"/>
                            </p:stCondLst>
                            <p:childTnLst>
                              <p:par>
                                <p:cTn id="40" presetID="0" presetClass="entr" presetSubtype="0" fill="hold" grpId="0" nodeType="afterEffect">
                                  <p:stCondLst>
                                    <p:cond delay="0"/>
                                  </p:stCondLst>
                                  <p:iterate type="lt">
                                    <p:tmPct val="10000"/>
                                  </p:iterate>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stCondLst>
                                            <p:cond delay="0"/>
                                          </p:stCondLst>
                                        </p:cTn>
                                        <p:tgtEl>
                                          <p:spTgt spid="11"/>
                                        </p:tgtEl>
                                      </p:cBhvr>
                                    </p:animEffect>
                                    <p:anim to="" calcmode="lin" valueType="num">
                                      <p:cBhvr>
                                        <p:cTn id="43"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45" fill="hold">
                            <p:stCondLst>
                              <p:cond delay="1350"/>
                            </p:stCondLst>
                            <p:childTnLst>
                              <p:par>
                                <p:cTn id="46" presetID="26" presetClass="emph" presetSubtype="0" fill="hold" grpId="1" nodeType="afterEffect">
                                  <p:stCondLst>
                                    <p:cond delay="0"/>
                                  </p:stCondLst>
                                  <p:iterate type="lt">
                                    <p:tmPct val="0"/>
                                  </p:iterate>
                                  <p:childTnLst>
                                    <p:animEffect transition="out" filter="fade">
                                      <p:cBhvr>
                                        <p:cTn id="47" dur="500" tmFilter="0, 0; .2, .5; .8, .5; 1, 0"/>
                                        <p:tgtEl>
                                          <p:spTgt spid="11"/>
                                        </p:tgtEl>
                                      </p:cBhvr>
                                    </p:animEffect>
                                    <p:animScale>
                                      <p:cBhvr>
                                        <p:cTn id="48" dur="250" autoRev="1" fill="hold"/>
                                        <p:tgtEl>
                                          <p:spTgt spid="11"/>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1"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
                                        <p:tgtEl>
                                          <p:spTgt spid="7"/>
                                        </p:tgtEl>
                                      </p:cBhvr>
                                    </p:animEffect>
                                  </p:childTnLst>
                                </p:cTn>
                              </p:par>
                              <p:par>
                                <p:cTn id="54" presetID="6" presetClass="emph" presetSubtype="0" fill="hold" grpId="3" nodeType="withEffect">
                                  <p:stCondLst>
                                    <p:cond delay="0"/>
                                  </p:stCondLst>
                                  <p:childTnLst>
                                    <p:animScale>
                                      <p:cBhvr>
                                        <p:cTn id="55" dur="1000" fill="hold"/>
                                        <p:tgtEl>
                                          <p:spTgt spid="7"/>
                                        </p:tgtEl>
                                      </p:cBhvr>
                                      <p:by x="175000" y="175000"/>
                                    </p:animScale>
                                  </p:childTnLst>
                                </p:cTn>
                              </p:par>
                              <p:par>
                                <p:cTn id="56" presetID="6" presetClass="emph" presetSubtype="0" fill="hold" grpId="4" nodeType="withEffect">
                                  <p:stCondLst>
                                    <p:cond delay="1000"/>
                                  </p:stCondLst>
                                  <p:childTnLst>
                                    <p:animScale>
                                      <p:cBhvr>
                                        <p:cTn id="57" dur="1000" fill="hold"/>
                                        <p:tgtEl>
                                          <p:spTgt spid="7"/>
                                        </p:tgtEl>
                                      </p:cBhvr>
                                      <p:by x="53500" y="53500"/>
                                    </p:animScale>
                                  </p:childTnLst>
                                </p:cTn>
                              </p:par>
                              <p:par>
                                <p:cTn id="58" presetID="42" presetClass="path" presetSubtype="0" accel="50000" decel="50000" fill="hold" grpId="2" nodeType="withEffect">
                                  <p:stCondLst>
                                    <p:cond delay="0"/>
                                  </p:stCondLst>
                                  <p:childTnLst>
                                    <p:animMotion origin="layout" path="M 1.66667E-6 1.48148E-6 L 0.39948 -0.09144 " pathEditMode="relative" rAng="0" ptsTypes="AA">
                                      <p:cBhvr>
                                        <p:cTn id="59" dur="2000" fill="hold"/>
                                        <p:tgtEl>
                                          <p:spTgt spid="7"/>
                                        </p:tgtEl>
                                        <p:attrNameLst>
                                          <p:attrName>ppt_x</p:attrName>
                                          <p:attrName>ppt_y</p:attrName>
                                        </p:attrNameLst>
                                      </p:cBhvr>
                                      <p:rCtr x="19965" y="-4583"/>
                                    </p:animMotion>
                                  </p:childTnLst>
                                </p:cTn>
                              </p:par>
                              <p:par>
                                <p:cTn id="60" presetID="10" presetClass="exit" presetSubtype="0" fill="hold" grpId="1" nodeType="withEffect">
                                  <p:stCondLst>
                                    <p:cond delay="0"/>
                                  </p:stCondLst>
                                  <p:childTnLst>
                                    <p:animEffect transition="out" filter="fade">
                                      <p:cBhvr>
                                        <p:cTn id="61" dur="1250"/>
                                        <p:tgtEl>
                                          <p:spTgt spid="3074"/>
                                        </p:tgtEl>
                                      </p:cBhvr>
                                    </p:animEffect>
                                    <p:set>
                                      <p:cBhvr>
                                        <p:cTn id="62" dur="1" fill="hold">
                                          <p:stCondLst>
                                            <p:cond delay="1249"/>
                                          </p:stCondLst>
                                        </p:cTn>
                                        <p:tgtEl>
                                          <p:spTgt spid="3074"/>
                                        </p:tgtEl>
                                        <p:attrNameLst>
                                          <p:attrName>style.visibility</p:attrName>
                                        </p:attrNameLst>
                                      </p:cBhvr>
                                      <p:to>
                                        <p:strVal val="hidden"/>
                                      </p:to>
                                    </p:set>
                                  </p:childTnLst>
                                </p:cTn>
                              </p:par>
                              <p:par>
                                <p:cTn id="63" presetID="10" presetClass="exit" presetSubtype="0" fill="hold" grpId="2" nodeType="withEffect">
                                  <p:stCondLst>
                                    <p:cond delay="0"/>
                                  </p:stCondLst>
                                  <p:iterate type="lt">
                                    <p:tmPct val="0"/>
                                  </p:iterate>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250"/>
                                        <p:tgtEl>
                                          <p:spTgt spid="5"/>
                                        </p:tgtEl>
                                      </p:cBhvr>
                                    </p:animEffect>
                                    <p:set>
                                      <p:cBhvr>
                                        <p:cTn id="68" dur="1" fill="hold">
                                          <p:stCondLst>
                                            <p:cond delay="249"/>
                                          </p:stCondLst>
                                        </p:cTn>
                                        <p:tgtEl>
                                          <p:spTgt spid="5"/>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250"/>
                                        <p:tgtEl>
                                          <p:spTgt spid="6"/>
                                        </p:tgtEl>
                                      </p:cBhvr>
                                    </p:animEffect>
                                    <p:set>
                                      <p:cBhvr>
                                        <p:cTn id="71"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5" grpId="0"/>
      <p:bldP spid="5" grpId="1"/>
      <p:bldP spid="5" grpId="2"/>
      <p:bldP spid="6" grpId="0"/>
      <p:bldP spid="6" grpId="1"/>
      <p:bldP spid="6" grpId="2"/>
      <p:bldP spid="3074" grpId="0"/>
      <p:bldP spid="3074" grpId="1"/>
      <p:bldP spid="4" grpId="0"/>
      <p:bldP spid="7" grpId="1"/>
      <p:bldP spid="7" grpId="2"/>
      <p:bldP spid="7" grpId="3"/>
      <p:bldP spid="7" grpId="4"/>
      <p:bldP spid="11" grpId="0"/>
      <p:bldP spid="11" grpId="1"/>
      <p:bldP spid="11"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A02864-2618-4DB9-9AEB-9953EC960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D68B080E-D871-4250-878F-06985CCE3A7F}"/>
              </a:ext>
            </a:extLst>
          </p:cNvPr>
          <p:cNvSpPr txBox="1">
            <a:spLocks/>
          </p:cNvSpPr>
          <p:nvPr/>
        </p:nvSpPr>
        <p:spPr>
          <a:xfrm>
            <a:off x="988426" y="4850688"/>
            <a:ext cx="710432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righteousness is sown in peace</a:t>
            </a:r>
          </a:p>
        </p:txBody>
      </p:sp>
      <p:sp>
        <p:nvSpPr>
          <p:cNvPr id="3074" name="Rectangle 2"/>
          <p:cNvSpPr>
            <a:spLocks noGrp="1" noChangeArrowheads="1"/>
          </p:cNvSpPr>
          <p:nvPr>
            <p:ph type="title"/>
          </p:nvPr>
        </p:nvSpPr>
        <p:spPr>
          <a:xfrm>
            <a:off x="356016" y="463355"/>
            <a:ext cx="8431967" cy="5931290"/>
          </a:xfrm>
        </p:spPr>
        <p:txBody>
          <a:bodyPr>
            <a:scene3d>
              <a:camera prst="orthographicFront"/>
              <a:lightRig rig="flat" dir="t"/>
            </a:scene3d>
            <a:sp3d extrusionH="57150" prstMaterial="plastic">
              <a:bevelT w="38100" h="38100"/>
            </a:sp3d>
          </a:bodyPr>
          <a:lstStyle/>
          <a:p>
            <a:pPr eaLnBrk="1" hangingPunct="1"/>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where envy and self-seeking exist, confusion and every evil thing are there. But the wisdom that is from above is first pure, then peaceable, gentle, willing to yield, full of mercy and good fruits, without partiality and without hypocrisy. Now the fruit of righteousness is sown in peace by those who make peace.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James 3:16-18 </a:t>
            </a:r>
          </a:p>
        </p:txBody>
      </p:sp>
      <p:sp>
        <p:nvSpPr>
          <p:cNvPr id="4" name="Rectangle 2">
            <a:extLst>
              <a:ext uri="{FF2B5EF4-FFF2-40B4-BE49-F238E27FC236}">
                <a16:creationId xmlns:a16="http://schemas.microsoft.com/office/drawing/2014/main" id="{159126C1-B1D6-4C08-830D-CBA0B8555B18}"/>
              </a:ext>
            </a:extLst>
          </p:cNvPr>
          <p:cNvSpPr txBox="1">
            <a:spLocks noChangeArrowheads="1"/>
          </p:cNvSpPr>
          <p:nvPr/>
        </p:nvSpPr>
        <p:spPr bwMode="auto">
          <a:xfrm>
            <a:off x="5773203" y="2426525"/>
            <a:ext cx="180563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peace</a:t>
            </a:r>
            <a:endParaRPr lang="en-US" altLang="en-US" sz="41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5">
            <a:extLst>
              <a:ext uri="{FF2B5EF4-FFF2-40B4-BE49-F238E27FC236}">
                <a16:creationId xmlns:a16="http://schemas.microsoft.com/office/drawing/2014/main" id="{2B5229D5-9335-439F-B843-5AA96218E82F}"/>
              </a:ext>
            </a:extLst>
          </p:cNvPr>
          <p:cNvSpPr>
            <a:spLocks noChangeArrowheads="1"/>
          </p:cNvSpPr>
          <p:nvPr/>
        </p:nvSpPr>
        <p:spPr bwMode="auto">
          <a:xfrm>
            <a:off x="5860403" y="483036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1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a:extLst>
              <a:ext uri="{FF2B5EF4-FFF2-40B4-BE49-F238E27FC236}">
                <a16:creationId xmlns:a16="http://schemas.microsoft.com/office/drawing/2014/main" id="{7068D39C-F6BD-4EFD-933E-51BE7C56E303}"/>
              </a:ext>
            </a:extLst>
          </p:cNvPr>
          <p:cNvSpPr txBox="1">
            <a:spLocks noChangeArrowheads="1"/>
          </p:cNvSpPr>
          <p:nvPr/>
        </p:nvSpPr>
        <p:spPr bwMode="auto">
          <a:xfrm>
            <a:off x="942503" y="4927289"/>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41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8CCF743A-9119-4B0A-AC41-EF075145E88A}"/>
              </a:ext>
            </a:extLst>
          </p:cNvPr>
          <p:cNvSpPr txBox="1">
            <a:spLocks noChangeArrowheads="1"/>
          </p:cNvSpPr>
          <p:nvPr/>
        </p:nvSpPr>
        <p:spPr bwMode="auto">
          <a:xfrm>
            <a:off x="3366702" y="4093511"/>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righteousness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Title 1">
            <a:extLst>
              <a:ext uri="{FF2B5EF4-FFF2-40B4-BE49-F238E27FC236}">
                <a16:creationId xmlns:a16="http://schemas.microsoft.com/office/drawing/2014/main" id="{1855C4D2-75C3-4D08-A55D-671525F426F7}"/>
              </a:ext>
            </a:extLst>
          </p:cNvPr>
          <p:cNvSpPr txBox="1">
            <a:spLocks/>
          </p:cNvSpPr>
          <p:nvPr/>
        </p:nvSpPr>
        <p:spPr>
          <a:xfrm>
            <a:off x="2108885" y="1037968"/>
            <a:ext cx="547816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judging others</a:t>
            </a:r>
          </a:p>
        </p:txBody>
      </p:sp>
      <p:sp>
        <p:nvSpPr>
          <p:cNvPr id="10" name="Title 1">
            <a:extLst>
              <a:ext uri="{FF2B5EF4-FFF2-40B4-BE49-F238E27FC236}">
                <a16:creationId xmlns:a16="http://schemas.microsoft.com/office/drawing/2014/main" id="{66100538-7755-400E-A815-7495A738772E}"/>
              </a:ext>
            </a:extLst>
          </p:cNvPr>
          <p:cNvSpPr txBox="1">
            <a:spLocks/>
          </p:cNvSpPr>
          <p:nvPr/>
        </p:nvSpPr>
        <p:spPr>
          <a:xfrm>
            <a:off x="1256269" y="3150972"/>
            <a:ext cx="6602628"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FF00"/>
                </a:solidFill>
                <a:effectLst>
                  <a:glow rad="63500">
                    <a:srgbClr val="9966FF"/>
                  </a:glow>
                  <a:outerShdw blurRad="50800" algn="tl" rotWithShape="0">
                    <a:srgbClr val="000000"/>
                  </a:outerShdw>
                </a:effectLst>
                <a:latin typeface="Calibri" panose="020F0502020204030204" pitchFamily="34" charset="0"/>
              </a:rPr>
              <a:t>submitting to His will</a:t>
            </a:r>
          </a:p>
        </p:txBody>
      </p:sp>
      <p:sp>
        <p:nvSpPr>
          <p:cNvPr id="11" name="Rectangle 2">
            <a:extLst>
              <a:ext uri="{FF2B5EF4-FFF2-40B4-BE49-F238E27FC236}">
                <a16:creationId xmlns:a16="http://schemas.microsoft.com/office/drawing/2014/main" id="{A068D713-727A-4024-BCC1-58DC8B094BF0}"/>
              </a:ext>
            </a:extLst>
          </p:cNvPr>
          <p:cNvSpPr txBox="1">
            <a:spLocks noChangeArrowheads="1"/>
          </p:cNvSpPr>
          <p:nvPr/>
        </p:nvSpPr>
        <p:spPr bwMode="auto">
          <a:xfrm>
            <a:off x="6408043" y="4933313"/>
            <a:ext cx="162544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peace</a:t>
            </a:r>
            <a:endParaRPr lang="en-US" altLang="en-US" sz="41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152343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stCondLst>
                                            <p:cond delay="0"/>
                                          </p:stCondLst>
                                        </p:cTn>
                                        <p:tgtEl>
                                          <p:spTgt spid="9"/>
                                        </p:tgtEl>
                                      </p:cBhvr>
                                    </p:animEffect>
                                    <p:anim to="" calcmode="lin" valueType="num">
                                      <p:cBhvr>
                                        <p:cTn id="19"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stCondLst>
                                            <p:cond delay="0"/>
                                          </p:stCondLst>
                                        </p:cTn>
                                        <p:tgtEl>
                                          <p:spTgt spid="10"/>
                                        </p:tgtEl>
                                      </p:cBhvr>
                                    </p:animEffect>
                                    <p:anim to="" calcmode="lin" valueType="num">
                                      <p:cBhvr>
                                        <p:cTn id="26"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par>
                                <p:cTn id="33" presetID="18" presetClass="emph" presetSubtype="0" fill="hold" grpId="1" nodeType="withEffect">
                                  <p:stCondLst>
                                    <p:cond delay="0"/>
                                  </p:stCondLst>
                                  <p:childTnLst>
                                    <p:set>
                                      <p:cBhvr override="childStyle">
                                        <p:cTn id="34" dur="500" fill="hold"/>
                                        <p:tgtEl>
                                          <p:spTgt spid="5"/>
                                        </p:tgtEl>
                                        <p:attrNameLst>
                                          <p:attrName>style.textDecorationUnderline</p:attrName>
                                        </p:attrNameLst>
                                      </p:cBhvr>
                                      <p:to>
                                        <p:strVal val="true"/>
                                      </p:to>
                                    </p:set>
                                  </p:childTnLst>
                                </p:cTn>
                              </p:par>
                              <p:par>
                                <p:cTn id="35" presetID="0" presetClass="exit" presetSubtype="0" fill="hold" grpId="1" nodeType="withEffect">
                                  <p:stCondLst>
                                    <p:cond delay="0"/>
                                  </p:stCondLst>
                                  <p:childTnLst>
                                    <p:set>
                                      <p:cBhvr>
                                        <p:cTn id="36" dur="1" fill="hold">
                                          <p:stCondLst>
                                            <p:cond delay="999"/>
                                          </p:stCondLst>
                                        </p:cTn>
                                        <p:tgtEl>
                                          <p:spTgt spid="9"/>
                                        </p:tgtEl>
                                        <p:attrNameLst>
                                          <p:attrName>style.visibility</p:attrName>
                                        </p:attrNameLst>
                                      </p:cBhvr>
                                      <p:to>
                                        <p:strVal val="hidden"/>
                                      </p:to>
                                    </p:set>
                                    <p:animEffect transition="out" filter="dissolve">
                                      <p:cBhvr>
                                        <p:cTn id="37" dur="1000">
                                          <p:stCondLst>
                                            <p:cond delay="0"/>
                                          </p:stCondLst>
                                        </p:cTn>
                                        <p:tgtEl>
                                          <p:spTgt spid="9"/>
                                        </p:tgtEl>
                                      </p:cBhvr>
                                    </p:animEffect>
                                    <p:anim to="" calcmode="lin" valueType="num">
                                      <p:cBhvr>
                                        <p:cTn id="38"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39"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40" presetID="0" presetClass="exit" presetSubtype="0" fill="hold" grpId="1" nodeType="withEffect">
                                  <p:stCondLst>
                                    <p:cond delay="0"/>
                                  </p:stCondLst>
                                  <p:childTnLst>
                                    <p:set>
                                      <p:cBhvr>
                                        <p:cTn id="41" dur="1" fill="hold">
                                          <p:stCondLst>
                                            <p:cond delay="999"/>
                                          </p:stCondLst>
                                        </p:cTn>
                                        <p:tgtEl>
                                          <p:spTgt spid="10"/>
                                        </p:tgtEl>
                                        <p:attrNameLst>
                                          <p:attrName>style.visibility</p:attrName>
                                        </p:attrNameLst>
                                      </p:cBhvr>
                                      <p:to>
                                        <p:strVal val="hidden"/>
                                      </p:to>
                                    </p:set>
                                    <p:animEffect transition="out" filter="dissolve">
                                      <p:cBhvr>
                                        <p:cTn id="42" dur="1000">
                                          <p:stCondLst>
                                            <p:cond delay="0"/>
                                          </p:stCondLst>
                                        </p:cTn>
                                        <p:tgtEl>
                                          <p:spTgt spid="10"/>
                                        </p:tgtEl>
                                      </p:cBhvr>
                                    </p:animEffect>
                                    <p:anim to="" calcmode="lin" valueType="num">
                                      <p:cBhvr>
                                        <p:cTn id="43"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44"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45" presetID="0" presetClass="entr" presetSubtype="0" fill="hold" grpId="0" nodeType="withEffect">
                                  <p:stCondLst>
                                    <p:cond delay="500"/>
                                  </p:stCondLst>
                                  <p:childTnLst>
                                    <p:set>
                                      <p:cBhvr>
                                        <p:cTn id="46" dur="1" fill="hold">
                                          <p:stCondLst>
                                            <p:cond delay="0"/>
                                          </p:stCondLst>
                                        </p:cTn>
                                        <p:tgtEl>
                                          <p:spTgt spid="6"/>
                                        </p:tgtEl>
                                        <p:attrNameLst>
                                          <p:attrName>style.visibility</p:attrName>
                                        </p:attrNameLst>
                                      </p:cBhvr>
                                      <p:to>
                                        <p:strVal val="visible"/>
                                      </p:to>
                                    </p:set>
                                    <p:animEffect transition="in" filter="dissolve">
                                      <p:cBhvr>
                                        <p:cTn id="47" dur="500">
                                          <p:stCondLst>
                                            <p:cond delay="0"/>
                                          </p:stCondLst>
                                        </p:cTn>
                                        <p:tgtEl>
                                          <p:spTgt spid="6"/>
                                        </p:tgtEl>
                                      </p:cBhvr>
                                    </p:animEffect>
                                    <p:anim to="" calcmode="lin" valueType="num">
                                      <p:cBhvr>
                                        <p:cTn id="4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49"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1"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250"/>
                                        <p:tgtEl>
                                          <p:spTgt spid="8"/>
                                        </p:tgtEl>
                                      </p:cBhvr>
                                    </p:animEffect>
                                  </p:childTnLst>
                                </p:cTn>
                              </p:par>
                              <p:par>
                                <p:cTn id="55" presetID="6" presetClass="emph" presetSubtype="0" fill="hold" grpId="3" nodeType="withEffect">
                                  <p:stCondLst>
                                    <p:cond delay="0"/>
                                  </p:stCondLst>
                                  <p:childTnLst>
                                    <p:animScale>
                                      <p:cBhvr>
                                        <p:cTn id="56" dur="2000" fill="hold"/>
                                        <p:tgtEl>
                                          <p:spTgt spid="8"/>
                                        </p:tgtEl>
                                      </p:cBhvr>
                                      <p:by x="106800" y="106800"/>
                                    </p:animScale>
                                  </p:childTnLst>
                                </p:cTn>
                              </p:par>
                              <p:par>
                                <p:cTn id="57" presetID="42" presetClass="path" presetSubtype="0" accel="50000" decel="50000" fill="hold" grpId="2" nodeType="withEffect">
                                  <p:stCondLst>
                                    <p:cond delay="0"/>
                                  </p:stCondLst>
                                  <p:childTnLst>
                                    <p:animMotion origin="layout" path="M -3.33333E-6 1.85185E-6 L 0.26441 -0.12222 " pathEditMode="relative" rAng="0" ptsTypes="AA">
                                      <p:cBhvr>
                                        <p:cTn id="58" dur="2000" fill="hold"/>
                                        <p:tgtEl>
                                          <p:spTgt spid="8"/>
                                        </p:tgtEl>
                                        <p:attrNameLst>
                                          <p:attrName>ppt_x</p:attrName>
                                          <p:attrName>ppt_y</p:attrName>
                                        </p:attrNameLst>
                                      </p:cBhvr>
                                      <p:rCtr x="13212" y="-6111"/>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250"/>
                                        <p:tgtEl>
                                          <p:spTgt spid="5"/>
                                        </p:tgtEl>
                                      </p:cBhvr>
                                    </p:animEffect>
                                    <p:set>
                                      <p:cBhvr>
                                        <p:cTn id="67" dur="1" fill="hold">
                                          <p:stCondLst>
                                            <p:cond delay="249"/>
                                          </p:stCondLst>
                                        </p:cTn>
                                        <p:tgtEl>
                                          <p:spTgt spid="5"/>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100"/>
                                        <p:tgtEl>
                                          <p:spTgt spid="11"/>
                                        </p:tgtEl>
                                      </p:cBhvr>
                                    </p:animEffect>
                                  </p:childTnLst>
                                </p:cTn>
                              </p:par>
                              <p:par>
                                <p:cTn id="71" presetID="6" presetClass="emph" presetSubtype="0" fill="hold" grpId="2" nodeType="withEffect">
                                  <p:stCondLst>
                                    <p:cond delay="0"/>
                                  </p:stCondLst>
                                  <p:childTnLst>
                                    <p:animScale>
                                      <p:cBhvr>
                                        <p:cTn id="72" dur="1000" fill="hold"/>
                                        <p:tgtEl>
                                          <p:spTgt spid="11"/>
                                        </p:tgtEl>
                                      </p:cBhvr>
                                      <p:by x="175000" y="175000"/>
                                    </p:animScale>
                                  </p:childTnLst>
                                </p:cTn>
                              </p:par>
                              <p:par>
                                <p:cTn id="73" presetID="42" presetClass="path" presetSubtype="0" accel="50000" decel="50000" fill="hold" grpId="1" nodeType="withEffect">
                                  <p:stCondLst>
                                    <p:cond delay="0"/>
                                  </p:stCondLst>
                                  <p:childTnLst>
                                    <p:animMotion origin="layout" path="M -3.33333E-6 -4.07407E-6 L -0.29965 -0.35416 " pathEditMode="relative" rAng="0" ptsTypes="AA">
                                      <p:cBhvr>
                                        <p:cTn id="74" dur="2000" fill="hold"/>
                                        <p:tgtEl>
                                          <p:spTgt spid="11"/>
                                        </p:tgtEl>
                                        <p:attrNameLst>
                                          <p:attrName>ppt_x</p:attrName>
                                          <p:attrName>ppt_y</p:attrName>
                                        </p:attrNameLst>
                                      </p:cBhvr>
                                      <p:rCtr x="-14983" y="-17708"/>
                                    </p:animMotion>
                                  </p:childTnLst>
                                </p:cTn>
                              </p:par>
                              <p:par>
                                <p:cTn id="75" presetID="10" presetClass="exit" presetSubtype="0" fill="hold" grpId="3" nodeType="withEffect">
                                  <p:stCondLst>
                                    <p:cond delay="0"/>
                                  </p:stCondLst>
                                  <p:childTnLst>
                                    <p:animEffect transition="out" filter="fade">
                                      <p:cBhvr>
                                        <p:cTn id="76" dur="2000"/>
                                        <p:tgtEl>
                                          <p:spTgt spid="11"/>
                                        </p:tgtEl>
                                      </p:cBhvr>
                                    </p:animEffect>
                                    <p:set>
                                      <p:cBhvr>
                                        <p:cTn id="77" dur="1" fill="hold">
                                          <p:stCondLst>
                                            <p:cond delay="1999"/>
                                          </p:stCondLst>
                                        </p:cTn>
                                        <p:tgtEl>
                                          <p:spTgt spid="11"/>
                                        </p:tgtEl>
                                        <p:attrNameLst>
                                          <p:attrName>style.visibility</p:attrName>
                                        </p:attrNameLst>
                                      </p:cBhvr>
                                      <p:to>
                                        <p:strVal val="hidden"/>
                                      </p:to>
                                    </p:set>
                                  </p:childTnLst>
                                </p:cTn>
                              </p:par>
                              <p:par>
                                <p:cTn id="78" presetID="23" presetClass="exit" presetSubtype="16" fill="hold" grpId="4" nodeType="withEffect">
                                  <p:stCondLst>
                                    <p:cond delay="0"/>
                                  </p:stCondLst>
                                  <p:childTnLst>
                                    <p:anim calcmode="lin" valueType="num">
                                      <p:cBhvr>
                                        <p:cTn id="79" dur="2000"/>
                                        <p:tgtEl>
                                          <p:spTgt spid="11"/>
                                        </p:tgtEl>
                                        <p:attrNameLst>
                                          <p:attrName>ppt_w</p:attrName>
                                        </p:attrNameLst>
                                      </p:cBhvr>
                                      <p:tavLst>
                                        <p:tav tm="0">
                                          <p:val>
                                            <p:strVal val="ppt_w"/>
                                          </p:val>
                                        </p:tav>
                                        <p:tav tm="100000">
                                          <p:val>
                                            <p:strVal val="4*ppt_w"/>
                                          </p:val>
                                        </p:tav>
                                      </p:tavLst>
                                    </p:anim>
                                    <p:anim calcmode="lin" valueType="num">
                                      <p:cBhvr>
                                        <p:cTn id="80" dur="2000"/>
                                        <p:tgtEl>
                                          <p:spTgt spid="11"/>
                                        </p:tgtEl>
                                        <p:attrNameLst>
                                          <p:attrName>ppt_h</p:attrName>
                                        </p:attrNameLst>
                                      </p:cBhvr>
                                      <p:tavLst>
                                        <p:tav tm="0">
                                          <p:val>
                                            <p:strVal val="ppt_h"/>
                                          </p:val>
                                        </p:tav>
                                        <p:tav tm="100000">
                                          <p:val>
                                            <p:strVal val="4*ppt_h"/>
                                          </p:val>
                                        </p:tav>
                                      </p:tavLst>
                                    </p:anim>
                                    <p:set>
                                      <p:cBhvr>
                                        <p:cTn id="81"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0"/>
      <p:bldP spid="6" grpId="0"/>
      <p:bldP spid="6" grpId="1"/>
      <p:bldP spid="8" grpId="1"/>
      <p:bldP spid="8" grpId="2"/>
      <p:bldP spid="8" grpId="3"/>
      <p:bldP spid="9" grpId="0"/>
      <p:bldP spid="9" grpId="1"/>
      <p:bldP spid="10" grpId="0"/>
      <p:bldP spid="10" grpId="1"/>
      <p:bldP spid="11" grpId="0"/>
      <p:bldP spid="11" grpId="1"/>
      <p:bldP spid="11" grpId="2"/>
      <p:bldP spid="11" grpId="3"/>
      <p:bldP spid="11" grpId="4"/>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19E8A1-2747-4889-A91E-4A2094C4FB2C}"/>
              </a:ext>
            </a:extLst>
          </p:cNvPr>
          <p:cNvPicPr>
            <a:picLocks noChangeAspect="1"/>
          </p:cNvPicPr>
          <p:nvPr/>
        </p:nvPicPr>
        <p:blipFill rotWithShape="1">
          <a:blip r:embed="rId3">
            <a:extLst>
              <a:ext uri="{28A0092B-C50C-407E-A947-70E740481C1C}">
                <a14:useLocalDpi xmlns:a14="http://schemas.microsoft.com/office/drawing/2010/main" val="0"/>
              </a:ext>
            </a:extLst>
          </a:blip>
          <a:srcRect l="12319"/>
          <a:stretch/>
        </p:blipFill>
        <p:spPr>
          <a:xfrm>
            <a:off x="0" y="-82957"/>
            <a:ext cx="9144000" cy="6940957"/>
          </a:xfrm>
          <a:prstGeom prst="rect">
            <a:avLst/>
          </a:prstGeom>
        </p:spPr>
      </p:pic>
      <p:sp>
        <p:nvSpPr>
          <p:cNvPr id="3074" name="Rectangle 2"/>
          <p:cNvSpPr>
            <a:spLocks noGrp="1" noChangeArrowheads="1"/>
          </p:cNvSpPr>
          <p:nvPr>
            <p:ph type="title"/>
          </p:nvPr>
        </p:nvSpPr>
        <p:spPr>
          <a:xfrm>
            <a:off x="457200" y="1340279"/>
            <a:ext cx="8229600" cy="417744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14300">
                    <a:schemeClr val="tx1"/>
                  </a:glow>
                  <a:outerShdw blurRad="50800" algn="tl" rotWithShape="0">
                    <a:srgbClr val="000000"/>
                  </a:outerShdw>
                </a:effectLst>
                <a:latin typeface="Calibri" panose="020F0502020204030204" pitchFamily="34" charset="0"/>
              </a:rPr>
              <a:t>So then, my beloved brethren,   let every man be swift to hear, slow to speak, slow to wrath;     for the wrath of man does not produce the righteousness of God. </a:t>
            </a:r>
            <a:r>
              <a:rPr lang="en-US" altLang="en-US" sz="3200" b="1" dirty="0">
                <a:ln w="17780" cmpd="sng">
                  <a:solidFill>
                    <a:srgbClr val="FFFFFF"/>
                  </a:solidFill>
                  <a:prstDash val="solid"/>
                  <a:miter lim="800000"/>
                </a:ln>
                <a:solidFill>
                  <a:srgbClr val="0066FF"/>
                </a:solidFill>
                <a:effectLst>
                  <a:glow rad="1143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14300">
                    <a:schemeClr val="tx1"/>
                  </a:glow>
                  <a:outerShdw blurRad="50800" algn="tl" rotWithShape="0">
                    <a:srgbClr val="000000"/>
                  </a:outerShdw>
                </a:effectLst>
                <a:latin typeface="Calibri" panose="020F0502020204030204" pitchFamily="34" charset="0"/>
              </a:rPr>
              <a:t>James 1:19-20 </a:t>
            </a:r>
            <a:r>
              <a:rPr lang="en-US" altLang="en-US" sz="4000" b="1" i="1" dirty="0">
                <a:ln w="17780" cmpd="sng">
                  <a:solidFill>
                    <a:srgbClr val="FFFFFF"/>
                  </a:solidFill>
                  <a:prstDash val="solid"/>
                  <a:miter lim="800000"/>
                </a:ln>
                <a:solidFill>
                  <a:srgbClr val="0066FF"/>
                </a:solidFill>
                <a:effectLst>
                  <a:glow rad="1143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5517C86F-11F3-4CD0-8313-8337CF7E82CE}"/>
              </a:ext>
            </a:extLst>
          </p:cNvPr>
          <p:cNvSpPr txBox="1">
            <a:spLocks noChangeArrowheads="1"/>
          </p:cNvSpPr>
          <p:nvPr/>
        </p:nvSpPr>
        <p:spPr bwMode="auto">
          <a:xfrm>
            <a:off x="3366702" y="4093511"/>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14300">
                    <a:schemeClr val="tx1"/>
                  </a:glow>
                  <a:outerShdw blurRad="50800" algn="tl" rotWithShape="0">
                    <a:srgbClr val="000000"/>
                  </a:outerShdw>
                </a:effectLst>
                <a:latin typeface="Calibri" panose="020F0502020204030204" pitchFamily="34" charset="0"/>
              </a:rPr>
              <a:t>righteousness</a:t>
            </a:r>
            <a:endParaRPr lang="en-US" altLang="en-US" sz="4000" b="1" i="1" kern="0" dirty="0">
              <a:ln w="17780" cmpd="sng">
                <a:solidFill>
                  <a:srgbClr val="FFFFFF"/>
                </a:solidFill>
                <a:prstDash val="solid"/>
                <a:miter lim="800000"/>
              </a:ln>
              <a:solidFill>
                <a:srgbClr val="0066FF"/>
              </a:solidFill>
              <a:effectLst>
                <a:glow rad="1143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61BAE69E-8DA3-49D2-B2C0-35432B0349A1}"/>
              </a:ext>
            </a:extLst>
          </p:cNvPr>
          <p:cNvSpPr txBox="1">
            <a:spLocks noChangeArrowheads="1"/>
          </p:cNvSpPr>
          <p:nvPr/>
        </p:nvSpPr>
        <p:spPr bwMode="auto">
          <a:xfrm>
            <a:off x="2817973" y="2716399"/>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righteousness</a:t>
            </a:r>
          </a:p>
        </p:txBody>
      </p:sp>
      <p:pic>
        <p:nvPicPr>
          <p:cNvPr id="6" name="Picture 5">
            <a:extLst>
              <a:ext uri="{FF2B5EF4-FFF2-40B4-BE49-F238E27FC236}">
                <a16:creationId xmlns:a16="http://schemas.microsoft.com/office/drawing/2014/main" id="{2FBB320F-0B1A-4989-A8C9-BFE927C83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5632" y="3355998"/>
            <a:ext cx="628786" cy="628786"/>
          </a:xfrm>
          <a:prstGeom prst="rect">
            <a:avLst/>
          </a:prstGeom>
        </p:spPr>
      </p:pic>
    </p:spTree>
    <p:extLst>
      <p:ext uri="{BB962C8B-B14F-4D97-AF65-F5344CB8AC3E}">
        <p14:creationId xmlns:p14="http://schemas.microsoft.com/office/powerpoint/2010/main" val="20999287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7"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ppt_h/2"/>
                                          </p:val>
                                        </p:tav>
                                        <p:tav tm="100000">
                                          <p:val>
                                            <p:strVal val="#ppt_y"/>
                                          </p:val>
                                        </p:tav>
                                      </p:tavLst>
                                    </p:anim>
                                    <p:anim calcmode="lin" valueType="num">
                                      <p:cBhvr>
                                        <p:cTn id="19" dur="500" fill="hold"/>
                                        <p:tgtEl>
                                          <p:spTgt spid="6"/>
                                        </p:tgtEl>
                                        <p:attrNameLst>
                                          <p:attrName>ppt_w</p:attrName>
                                        </p:attrNameLst>
                                      </p:cBhvr>
                                      <p:tavLst>
                                        <p:tav tm="0">
                                          <p:val>
                                            <p:strVal val="#ppt_w"/>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50"/>
                                        <p:tgtEl>
                                          <p:spTgt spid="4"/>
                                        </p:tgtEl>
                                      </p:cBhvr>
                                    </p:animEffect>
                                  </p:childTnLst>
                                </p:cTn>
                              </p:par>
                              <p:par>
                                <p:cTn id="26" presetID="42" presetClass="path" presetSubtype="0" accel="50000" decel="50000" fill="hold" grpId="2" nodeType="withEffect">
                                  <p:stCondLst>
                                    <p:cond delay="0"/>
                                  </p:stCondLst>
                                  <p:childTnLst>
                                    <p:animMotion origin="layout" path="M 2.5E-6 -3.7037E-7 L -0.06094 -0.20093 " pathEditMode="relative" rAng="0" ptsTypes="AA">
                                      <p:cBhvr>
                                        <p:cTn id="27" dur="2000" fill="hold"/>
                                        <p:tgtEl>
                                          <p:spTgt spid="4"/>
                                        </p:tgtEl>
                                        <p:attrNameLst>
                                          <p:attrName>ppt_x</p:attrName>
                                          <p:attrName>ppt_y</p:attrName>
                                        </p:attrNameLst>
                                      </p:cBhvr>
                                      <p:rCtr x="-3056" y="-10046"/>
                                    </p:animMotion>
                                  </p:childTnLst>
                                </p:cTn>
                              </p:par>
                              <p:par>
                                <p:cTn id="28" presetID="10" presetClass="exit" presetSubtype="0" fill="hold" grpId="1" nodeType="withEffect">
                                  <p:stCondLst>
                                    <p:cond delay="0"/>
                                  </p:stCondLst>
                                  <p:childTnLst>
                                    <p:animEffect transition="out" filter="fade">
                                      <p:cBhvr>
                                        <p:cTn id="29" dur="1250"/>
                                        <p:tgtEl>
                                          <p:spTgt spid="3074"/>
                                        </p:tgtEl>
                                      </p:cBhvr>
                                    </p:animEffect>
                                    <p:set>
                                      <p:cBhvr>
                                        <p:cTn id="30" dur="1" fill="hold">
                                          <p:stCondLst>
                                            <p:cond delay="1249"/>
                                          </p:stCondLst>
                                        </p:cTn>
                                        <p:tgtEl>
                                          <p:spTgt spid="3074"/>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758649-4077-4667-A013-430E3D8C1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4113EE4B-D0DC-4F20-A409-DEAD510C3431}"/>
              </a:ext>
            </a:extLst>
          </p:cNvPr>
          <p:cNvSpPr txBox="1">
            <a:spLocks/>
          </p:cNvSpPr>
          <p:nvPr/>
        </p:nvSpPr>
        <p:spPr>
          <a:xfrm>
            <a:off x="1495197" y="1968954"/>
            <a:ext cx="258354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seek first</a:t>
            </a:r>
          </a:p>
        </p:txBody>
      </p:sp>
      <p:sp>
        <p:nvSpPr>
          <p:cNvPr id="6" name="Title 1">
            <a:extLst>
              <a:ext uri="{FF2B5EF4-FFF2-40B4-BE49-F238E27FC236}">
                <a16:creationId xmlns:a16="http://schemas.microsoft.com/office/drawing/2014/main" id="{7EA5A86E-3399-46AE-B64C-C135EA84DAD4}"/>
              </a:ext>
            </a:extLst>
          </p:cNvPr>
          <p:cNvSpPr txBox="1">
            <a:spLocks/>
          </p:cNvSpPr>
          <p:nvPr/>
        </p:nvSpPr>
        <p:spPr>
          <a:xfrm>
            <a:off x="1960168" y="2640579"/>
            <a:ext cx="43978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His righteousness</a:t>
            </a:r>
          </a:p>
        </p:txBody>
      </p:sp>
      <p:sp>
        <p:nvSpPr>
          <p:cNvPr id="3074" name="Rectangle 2"/>
          <p:cNvSpPr>
            <a:spLocks noGrp="1" noChangeArrowheads="1"/>
          </p:cNvSpPr>
          <p:nvPr>
            <p:ph type="title"/>
          </p:nvPr>
        </p:nvSpPr>
        <p:spPr>
          <a:xfrm>
            <a:off x="453452" y="1851819"/>
            <a:ext cx="8237095"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seek first the kingdom of God and His righteousness, and all these things shall be added           to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6:33 </a:t>
            </a:r>
          </a:p>
        </p:txBody>
      </p:sp>
      <p:sp>
        <p:nvSpPr>
          <p:cNvPr id="9" name="Rectangle 2">
            <a:extLst>
              <a:ext uri="{FF2B5EF4-FFF2-40B4-BE49-F238E27FC236}">
                <a16:creationId xmlns:a16="http://schemas.microsoft.com/office/drawing/2014/main" id="{B287D3E8-DB2C-4397-B417-093ED9EEB31D}"/>
              </a:ext>
            </a:extLst>
          </p:cNvPr>
          <p:cNvSpPr txBox="1">
            <a:spLocks noChangeArrowheads="1"/>
          </p:cNvSpPr>
          <p:nvPr/>
        </p:nvSpPr>
        <p:spPr bwMode="auto">
          <a:xfrm>
            <a:off x="2816621" y="2716627"/>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4F860F40-B601-4168-BACA-DBBBC8E05CA8}"/>
              </a:ext>
            </a:extLst>
          </p:cNvPr>
          <p:cNvSpPr txBox="1">
            <a:spLocks noChangeArrowheads="1"/>
          </p:cNvSpPr>
          <p:nvPr/>
        </p:nvSpPr>
        <p:spPr bwMode="auto">
          <a:xfrm>
            <a:off x="2802335" y="3051221"/>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righteousness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7305011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750"/>
                                        <p:tgtEl>
                                          <p:spTgt spid="3074"/>
                                        </p:tgtEl>
                                      </p:cBhvr>
                                    </p:animEffect>
                                    <p:anim calcmode="lin" valueType="num">
                                      <p:cBhvr>
                                        <p:cTn id="8" dur="750" fill="hold"/>
                                        <p:tgtEl>
                                          <p:spTgt spid="3074"/>
                                        </p:tgtEl>
                                        <p:attrNameLst>
                                          <p:attrName>ppt_x</p:attrName>
                                        </p:attrNameLst>
                                      </p:cBhvr>
                                      <p:tavLst>
                                        <p:tav tm="0">
                                          <p:val>
                                            <p:strVal val="#ppt_x"/>
                                          </p:val>
                                        </p:tav>
                                        <p:tav tm="100000">
                                          <p:val>
                                            <p:strVal val="#ppt_x"/>
                                          </p:val>
                                        </p:tav>
                                      </p:tavLst>
                                    </p:anim>
                                    <p:anim calcmode="lin" valueType="num">
                                      <p:cBhvr>
                                        <p:cTn id="9" dur="75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xit" presetSubtype="0" fill="hold" grpId="3" nodeType="afterEffect">
                                  <p:stCondLst>
                                    <p:cond delay="0"/>
                                  </p:stCondLst>
                                  <p:childTnLst>
                                    <p:animEffect transition="out" filter="fade">
                                      <p:cBhvr>
                                        <p:cTn id="12" dur="250"/>
                                        <p:tgtEl>
                                          <p:spTgt spid="9"/>
                                        </p:tgtEl>
                                      </p:cBhvr>
                                    </p:animEffect>
                                    <p:set>
                                      <p:cBhvr>
                                        <p:cTn id="13" dur="1" fill="hold">
                                          <p:stCondLst>
                                            <p:cond delay="24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par>
                                <p:cTn id="21" presetID="22" presetClass="entr" presetSubtype="8"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400"/>
                                  </p:stCondLst>
                                  <p:childTnLst>
                                    <p:set>
                                      <p:cBhvr override="childStyle">
                                        <p:cTn id="25" dur="500" fill="hold"/>
                                        <p:tgtEl>
                                          <p:spTgt spid="6"/>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42" presetClass="path" presetSubtype="0" accel="50000" decel="50000" fill="hold" grpId="2" nodeType="withEffect">
                                  <p:stCondLst>
                                    <p:cond delay="0"/>
                                  </p:stCondLst>
                                  <p:childTnLst>
                                    <p:animMotion origin="layout" path="M -4.44444E-6 -4.44444E-6 L -0.00069 0.04931 " pathEditMode="relative" rAng="0" ptsTypes="AA">
                                      <p:cBhvr>
                                        <p:cTn id="32" dur="2000" fill="hold"/>
                                        <p:tgtEl>
                                          <p:spTgt spid="9"/>
                                        </p:tgtEl>
                                        <p:attrNameLst>
                                          <p:attrName>ppt_x</p:attrName>
                                          <p:attrName>ppt_y</p:attrName>
                                        </p:attrNameLst>
                                      </p:cBhvr>
                                      <p:rCtr x="-35" y="2454"/>
                                    </p:animMotion>
                                  </p:childTnLst>
                                </p:cTn>
                              </p:par>
                              <p:par>
                                <p:cTn id="33" presetID="10" presetClass="exit" presetSubtype="0" fill="hold" grpId="1" nodeType="withEffect">
                                  <p:stCondLst>
                                    <p:cond delay="0"/>
                                  </p:stCondLst>
                                  <p:childTnLst>
                                    <p:animEffect transition="out" filter="fade">
                                      <p:cBhvr>
                                        <p:cTn id="34" dur="1250"/>
                                        <p:tgtEl>
                                          <p:spTgt spid="3074"/>
                                        </p:tgtEl>
                                      </p:cBhvr>
                                    </p:animEffect>
                                    <p:set>
                                      <p:cBhvr>
                                        <p:cTn id="35" dur="1" fill="hold">
                                          <p:stCondLst>
                                            <p:cond delay="1249"/>
                                          </p:stCondLst>
                                        </p:cTn>
                                        <p:tgtEl>
                                          <p:spTgt spid="3074"/>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250"/>
                                        <p:tgtEl>
                                          <p:spTgt spid="5"/>
                                        </p:tgtEl>
                                      </p:cBhvr>
                                    </p:animEffect>
                                    <p:set>
                                      <p:cBhvr>
                                        <p:cTn id="38" dur="1" fill="hold">
                                          <p:stCondLst>
                                            <p:cond delay="249"/>
                                          </p:stCondLst>
                                        </p:cTn>
                                        <p:tgtEl>
                                          <p:spTgt spid="5"/>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250"/>
                                        <p:tgtEl>
                                          <p:spTgt spid="6"/>
                                        </p:tgtEl>
                                      </p:cBhvr>
                                    </p:animEffect>
                                    <p:set>
                                      <p:cBhvr>
                                        <p:cTn id="41"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1"/>
      <p:bldP spid="9" grpId="1"/>
      <p:bldP spid="9" grpId="2"/>
      <p:bldP spid="9" grpId="3"/>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B00F6-325A-4A7C-AC62-4C5DC08CC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269670"/>
            <a:ext cx="8229600" cy="231866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Blessed are those who hunger and thirst for righteousness, For they shall be filled.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Matthew 5:6 </a:t>
            </a:r>
          </a:p>
        </p:txBody>
      </p:sp>
      <p:sp>
        <p:nvSpPr>
          <p:cNvPr id="4" name="Rectangle 2">
            <a:extLst>
              <a:ext uri="{FF2B5EF4-FFF2-40B4-BE49-F238E27FC236}">
                <a16:creationId xmlns:a16="http://schemas.microsoft.com/office/drawing/2014/main" id="{B1AEA0DE-F252-4A16-B74C-31DA33DBDE27}"/>
              </a:ext>
            </a:extLst>
          </p:cNvPr>
          <p:cNvSpPr txBox="1">
            <a:spLocks noChangeArrowheads="1"/>
          </p:cNvSpPr>
          <p:nvPr/>
        </p:nvSpPr>
        <p:spPr bwMode="auto">
          <a:xfrm>
            <a:off x="2802335" y="3051221"/>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righteousness</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0C59122D-2757-4374-BCDB-3F444A9CFA1F}"/>
              </a:ext>
            </a:extLst>
          </p:cNvPr>
          <p:cNvSpPr txBox="1">
            <a:spLocks noChangeArrowheads="1"/>
          </p:cNvSpPr>
          <p:nvPr/>
        </p:nvSpPr>
        <p:spPr bwMode="auto">
          <a:xfrm>
            <a:off x="1334702" y="1379340"/>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righteousness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128014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08576 -0.16968 " pathEditMode="relative" rAng="0" ptsTypes="AA">
                                      <p:cBhvr>
                                        <p:cTn id="10" dur="1000" spd="-100000" fill="hold"/>
                                        <p:tgtEl>
                                          <p:spTgt spid="3074"/>
                                        </p:tgtEl>
                                        <p:attrNameLst>
                                          <p:attrName>ppt_x</p:attrName>
                                          <p:attrName>ppt_y</p:attrName>
                                        </p:attrNameLst>
                                      </p:cBhvr>
                                      <p:rCtr x="-4288" y="-8495"/>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42" presetClass="path" presetSubtype="0" accel="50000" decel="50000" fill="hold" grpId="2" nodeType="withEffect">
                                  <p:stCondLst>
                                    <p:cond delay="0"/>
                                  </p:stCondLst>
                                  <p:childTnLst>
                                    <p:animMotion origin="layout" path="M -1.94444E-6 2.96296E-6 L -0.15972 -0.24375 " pathEditMode="relative" rAng="0" ptsTypes="AA">
                                      <p:cBhvr>
                                        <p:cTn id="21" dur="2000" fill="hold"/>
                                        <p:tgtEl>
                                          <p:spTgt spid="4"/>
                                        </p:tgtEl>
                                        <p:attrNameLst>
                                          <p:attrName>ppt_x</p:attrName>
                                          <p:attrName>ppt_y</p:attrName>
                                        </p:attrNameLst>
                                      </p:cBhvr>
                                      <p:rCtr x="-7986" y="-12199"/>
                                    </p:animMotion>
                                  </p:childTnLst>
                                </p:cTn>
                              </p:par>
                              <p:par>
                                <p:cTn id="22" presetID="10" presetClass="exit" presetSubtype="0" fill="hold" grpId="1" nodeType="withEffect">
                                  <p:stCondLst>
                                    <p:cond delay="0"/>
                                  </p:stCondLst>
                                  <p:childTnLst>
                                    <p:animEffect transition="out" filter="fade">
                                      <p:cBhvr>
                                        <p:cTn id="23" dur="1250"/>
                                        <p:tgtEl>
                                          <p:spTgt spid="3074"/>
                                        </p:tgtEl>
                                      </p:cBhvr>
                                    </p:animEffect>
                                    <p:set>
                                      <p:cBhvr>
                                        <p:cTn id="24"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4"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C403C9-C496-457D-8C46-B82459DB3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14" y="-1"/>
            <a:ext cx="9372310" cy="6981371"/>
          </a:xfrm>
          <a:prstGeom prst="rect">
            <a:avLst/>
          </a:prstGeom>
        </p:spPr>
      </p:pic>
      <p:sp>
        <p:nvSpPr>
          <p:cNvPr id="6" name="Title 1">
            <a:extLst>
              <a:ext uri="{FF2B5EF4-FFF2-40B4-BE49-F238E27FC236}">
                <a16:creationId xmlns:a16="http://schemas.microsoft.com/office/drawing/2014/main" id="{B4BE5D7D-F1F4-42CE-985F-52FB55FACC75}"/>
              </a:ext>
            </a:extLst>
          </p:cNvPr>
          <p:cNvSpPr txBox="1">
            <a:spLocks/>
          </p:cNvSpPr>
          <p:nvPr/>
        </p:nvSpPr>
        <p:spPr>
          <a:xfrm>
            <a:off x="743188" y="961232"/>
            <a:ext cx="676523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your righteousness exceeds</a:t>
            </a:r>
          </a:p>
        </p:txBody>
      </p:sp>
      <p:sp>
        <p:nvSpPr>
          <p:cNvPr id="7" name="Title 1">
            <a:extLst>
              <a:ext uri="{FF2B5EF4-FFF2-40B4-BE49-F238E27FC236}">
                <a16:creationId xmlns:a16="http://schemas.microsoft.com/office/drawing/2014/main" id="{ABEC8B26-F318-4369-9FA6-79689A8BD948}"/>
              </a:ext>
            </a:extLst>
          </p:cNvPr>
          <p:cNvSpPr txBox="1">
            <a:spLocks/>
          </p:cNvSpPr>
          <p:nvPr/>
        </p:nvSpPr>
        <p:spPr>
          <a:xfrm>
            <a:off x="5491163" y="1697659"/>
            <a:ext cx="2002971" cy="7927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scribes</a:t>
            </a:r>
          </a:p>
        </p:txBody>
      </p:sp>
      <p:sp>
        <p:nvSpPr>
          <p:cNvPr id="8" name="Title 1">
            <a:extLst>
              <a:ext uri="{FF2B5EF4-FFF2-40B4-BE49-F238E27FC236}">
                <a16:creationId xmlns:a16="http://schemas.microsoft.com/office/drawing/2014/main" id="{445F9736-CF60-4F99-82FB-4836C68BCC2C}"/>
              </a:ext>
            </a:extLst>
          </p:cNvPr>
          <p:cNvSpPr txBox="1">
            <a:spLocks/>
          </p:cNvSpPr>
          <p:nvPr/>
        </p:nvSpPr>
        <p:spPr>
          <a:xfrm>
            <a:off x="702707" y="2301280"/>
            <a:ext cx="25835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Pharisees</a:t>
            </a:r>
          </a:p>
        </p:txBody>
      </p:sp>
      <p:sp>
        <p:nvSpPr>
          <p:cNvPr id="9" name="Title 1">
            <a:extLst>
              <a:ext uri="{FF2B5EF4-FFF2-40B4-BE49-F238E27FC236}">
                <a16:creationId xmlns:a16="http://schemas.microsoft.com/office/drawing/2014/main" id="{5D8C9156-EF6D-4EB4-861B-5FD250C24A81}"/>
              </a:ext>
            </a:extLst>
          </p:cNvPr>
          <p:cNvSpPr txBox="1">
            <a:spLocks/>
          </p:cNvSpPr>
          <p:nvPr/>
        </p:nvSpPr>
        <p:spPr>
          <a:xfrm>
            <a:off x="6222288" y="4989909"/>
            <a:ext cx="25980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danger</a:t>
            </a:r>
          </a:p>
        </p:txBody>
      </p:sp>
      <p:sp>
        <p:nvSpPr>
          <p:cNvPr id="3074" name="Rectangle 2"/>
          <p:cNvSpPr>
            <a:spLocks noGrp="1" noChangeArrowheads="1"/>
          </p:cNvSpPr>
          <p:nvPr>
            <p:ph type="title"/>
          </p:nvPr>
        </p:nvSpPr>
        <p:spPr>
          <a:xfrm>
            <a:off x="326036" y="289719"/>
            <a:ext cx="8491928"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 I say to you, that unless        your righteousness exceeds the righteousness of the scribes and Pharisees, you will by no means enter the kingdom of heaven. You have heard that it was said to those of old, 'You shall not murder, and whoever murders will be in danger of the judgment.'"  </a:t>
            </a:r>
            <a:r>
              <a:rPr lang="en-US" altLang="en-US" sz="3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Matthew 5:20-21 </a:t>
            </a:r>
          </a:p>
        </p:txBody>
      </p:sp>
      <p:sp>
        <p:nvSpPr>
          <p:cNvPr id="4" name="Rectangle 2">
            <a:extLst>
              <a:ext uri="{FF2B5EF4-FFF2-40B4-BE49-F238E27FC236}">
                <a16:creationId xmlns:a16="http://schemas.microsoft.com/office/drawing/2014/main" id="{351EBF59-EC6E-497D-BD8E-942592C75743}"/>
              </a:ext>
            </a:extLst>
          </p:cNvPr>
          <p:cNvSpPr txBox="1">
            <a:spLocks noChangeArrowheads="1"/>
          </p:cNvSpPr>
          <p:nvPr/>
        </p:nvSpPr>
        <p:spPr bwMode="auto">
          <a:xfrm>
            <a:off x="1334702" y="1379340"/>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righteousness</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FC3BA13F-9942-48B0-B70D-BEAA49FEE09D}"/>
              </a:ext>
            </a:extLst>
          </p:cNvPr>
          <p:cNvSpPr txBox="1">
            <a:spLocks noChangeArrowheads="1"/>
          </p:cNvSpPr>
          <p:nvPr/>
        </p:nvSpPr>
        <p:spPr bwMode="auto">
          <a:xfrm>
            <a:off x="1334702" y="1379340"/>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righteousness</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0" name="Rectangle 9">
            <a:extLst>
              <a:ext uri="{FF2B5EF4-FFF2-40B4-BE49-F238E27FC236}">
                <a16:creationId xmlns:a16="http://schemas.microsoft.com/office/drawing/2014/main" id="{2ACF0A32-3BEF-47C0-8A11-38E35B4590FD}"/>
              </a:ext>
            </a:extLst>
          </p:cNvPr>
          <p:cNvSpPr>
            <a:spLocks noChangeArrowheads="1"/>
          </p:cNvSpPr>
          <p:nvPr/>
        </p:nvSpPr>
        <p:spPr bwMode="auto">
          <a:xfrm>
            <a:off x="6252255" y="496482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2" name="Rectangle 2">
            <a:extLst>
              <a:ext uri="{FF2B5EF4-FFF2-40B4-BE49-F238E27FC236}">
                <a16:creationId xmlns:a16="http://schemas.microsoft.com/office/drawing/2014/main" id="{2DB31B70-046D-4025-8BC4-62E843D746A0}"/>
              </a:ext>
            </a:extLst>
          </p:cNvPr>
          <p:cNvSpPr txBox="1">
            <a:spLocks noChangeArrowheads="1"/>
          </p:cNvSpPr>
          <p:nvPr/>
        </p:nvSpPr>
        <p:spPr bwMode="auto">
          <a:xfrm>
            <a:off x="6224669" y="5076034"/>
            <a:ext cx="2598057"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u="sng" kern="0" dirty="0">
                <a:ln w="3175" cmpd="sng">
                  <a:solidFill>
                    <a:schemeClr val="bg1"/>
                  </a:solidFill>
                  <a:prstDash val="solid"/>
                  <a:miter lim="800000"/>
                </a:ln>
                <a:solidFill>
                  <a:srgbClr val="FF0000"/>
                </a:solidFill>
                <a:effectLst>
                  <a:outerShdw blurRad="50800" algn="tl" rotWithShape="0">
                    <a:srgbClr val="000000"/>
                  </a:outerShdw>
                </a:effectLst>
                <a:latin typeface="Calibri" panose="020F0502020204030204" pitchFamily="34" charset="0"/>
              </a:rPr>
              <a:t>in danger</a:t>
            </a:r>
          </a:p>
        </p:txBody>
      </p:sp>
      <p:sp>
        <p:nvSpPr>
          <p:cNvPr id="11" name="Rectangle 2">
            <a:extLst>
              <a:ext uri="{FF2B5EF4-FFF2-40B4-BE49-F238E27FC236}">
                <a16:creationId xmlns:a16="http://schemas.microsoft.com/office/drawing/2014/main" id="{6AE0D981-059E-4088-AD2F-497CEDD0EB7D}"/>
              </a:ext>
            </a:extLst>
          </p:cNvPr>
          <p:cNvSpPr txBox="1">
            <a:spLocks noChangeArrowheads="1"/>
          </p:cNvSpPr>
          <p:nvPr/>
        </p:nvSpPr>
        <p:spPr bwMode="auto">
          <a:xfrm>
            <a:off x="6231812" y="5101316"/>
            <a:ext cx="2598057" cy="68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rPr>
              <a:t>in</a:t>
            </a:r>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 danger</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3" name="Rectangle 2" hidden="1">
            <a:extLst>
              <a:ext uri="{FF2B5EF4-FFF2-40B4-BE49-F238E27FC236}">
                <a16:creationId xmlns:a16="http://schemas.microsoft.com/office/drawing/2014/main" id="{E8EF65AA-C9BA-4E23-A185-194C3A0DEAEA}"/>
              </a:ext>
            </a:extLst>
          </p:cNvPr>
          <p:cNvSpPr txBox="1">
            <a:spLocks noChangeArrowheads="1"/>
          </p:cNvSpPr>
          <p:nvPr/>
        </p:nvSpPr>
        <p:spPr bwMode="auto">
          <a:xfrm>
            <a:off x="5477213" y="4766637"/>
            <a:ext cx="2598057" cy="68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noFill/>
                </a:ln>
                <a:solidFill>
                  <a:srgbClr val="FF0000"/>
                </a:solidFill>
                <a:effectLst>
                  <a:outerShdw blurRad="50800" dist="39000" dir="5460000" algn="tl">
                    <a:srgbClr val="000000">
                      <a:alpha val="38000"/>
                    </a:srgbClr>
                  </a:outerShdw>
                </a:effectLst>
                <a:latin typeface="Calibri" panose="020F0502020204030204" pitchFamily="34" charset="0"/>
              </a:rPr>
              <a:t>in</a:t>
            </a:r>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danger</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5384959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42" presetClass="path" presetSubtype="0" accel="50000" decel="50000" fill="hold" grpId="2" nodeType="withEffect">
                                  <p:stCondLst>
                                    <p:cond delay="0"/>
                                  </p:stCondLst>
                                  <p:childTnLst>
                                    <p:animMotion origin="layout" path="M 4.72222E-6 2.96296E-6 L 0.06909 -0.04908 " pathEditMode="relative" rAng="0" ptsTypes="AA">
                                      <p:cBhvr>
                                        <p:cTn id="14" dur="1250" fill="hold"/>
                                        <p:tgtEl>
                                          <p:spTgt spid="4"/>
                                        </p:tgtEl>
                                        <p:attrNameLst>
                                          <p:attrName>ppt_x</p:attrName>
                                          <p:attrName>ppt_y</p:attrName>
                                        </p:attrNameLst>
                                      </p:cBhvr>
                                      <p:rCtr x="3455" y="-2454"/>
                                    </p:animMotion>
                                  </p:childTnLst>
                                </p:cTn>
                              </p:par>
                              <p:par>
                                <p:cTn id="15" presetID="42" presetClass="path" presetSubtype="0" accel="50000" decel="50000" fill="hold" grpId="2" nodeType="withEffect">
                                  <p:stCondLst>
                                    <p:cond delay="0"/>
                                  </p:stCondLst>
                                  <p:childTnLst>
                                    <p:animMotion origin="layout" path="M 4.72222E-6 2.96296E-6 L -0.0698 0.04838 " pathEditMode="relative" rAng="0" ptsTypes="AA">
                                      <p:cBhvr>
                                        <p:cTn id="16" dur="1250" fill="hold"/>
                                        <p:tgtEl>
                                          <p:spTgt spid="5"/>
                                        </p:tgtEl>
                                        <p:attrNameLst>
                                          <p:attrName>ppt_x</p:attrName>
                                          <p:attrName>ppt_y</p:attrName>
                                        </p:attrNameLst>
                                      </p:cBhvr>
                                      <p:rCtr x="-3490" y="2407"/>
                                    </p:animMotion>
                                  </p:childTnLst>
                                </p:cTn>
                              </p:par>
                            </p:childTnLst>
                          </p:cTn>
                        </p:par>
                        <p:par>
                          <p:cTn id="17" fill="hold">
                            <p:stCondLst>
                              <p:cond delay="1250"/>
                            </p:stCondLst>
                            <p:childTnLst>
                              <p:par>
                                <p:cTn id="18" presetID="23" presetClass="entr" presetSubtype="16" fill="hold" grpId="0" nodeType="after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500" fill="hold"/>
                                        <p:tgtEl>
                                          <p:spTgt spid="3074"/>
                                        </p:tgtEl>
                                        <p:attrNameLst>
                                          <p:attrName>ppt_w</p:attrName>
                                        </p:attrNameLst>
                                      </p:cBhvr>
                                      <p:tavLst>
                                        <p:tav tm="0">
                                          <p:val>
                                            <p:fltVal val="0"/>
                                          </p:val>
                                        </p:tav>
                                        <p:tav tm="100000">
                                          <p:val>
                                            <p:strVal val="#ppt_w"/>
                                          </p:val>
                                        </p:tav>
                                      </p:tavLst>
                                    </p:anim>
                                    <p:anim calcmode="lin" valueType="num">
                                      <p:cBhvr>
                                        <p:cTn id="21"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8" presetClass="emph" presetSubtype="0" fill="hold" grpId="1" nodeType="withEffect">
                                  <p:stCondLst>
                                    <p:cond delay="0"/>
                                  </p:stCondLst>
                                  <p:childTnLst>
                                    <p:set>
                                      <p:cBhvr override="childStyle">
                                        <p:cTn id="28" dur="500" fill="hold"/>
                                        <p:tgtEl>
                                          <p:spTgt spid="6"/>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18" presetClass="emph" presetSubtype="0" fill="hold" grpId="1" nodeType="withEffect">
                                  <p:stCondLst>
                                    <p:cond delay="400"/>
                                  </p:stCondLst>
                                  <p:childTnLst>
                                    <p:set>
                                      <p:cBhvr override="childStyle">
                                        <p:cTn id="33" dur="500" fill="hold"/>
                                        <p:tgtEl>
                                          <p:spTgt spid="7"/>
                                        </p:tgtEl>
                                        <p:attrNameLst>
                                          <p:attrName>style.textDecorationUnderline</p:attrName>
                                        </p:attrNameLst>
                                      </p:cBhvr>
                                      <p:to>
                                        <p:strVal val="true"/>
                                      </p:to>
                                    </p:set>
                                  </p:childTnLst>
                                </p:cTn>
                              </p:par>
                              <p:par>
                                <p:cTn id="34" presetID="22" presetClass="entr" presetSubtype="8" fill="hold" grpId="0" nodeType="withEffect">
                                  <p:stCondLst>
                                    <p:cond delay="80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18" presetClass="emph" presetSubtype="0" fill="hold" grpId="1" nodeType="withEffect">
                                  <p:stCondLst>
                                    <p:cond delay="800"/>
                                  </p:stCondLst>
                                  <p:childTnLst>
                                    <p:set>
                                      <p:cBhvr override="childStyle">
                                        <p:cTn id="38" dur="500" fill="hold"/>
                                        <p:tgtEl>
                                          <p:spTgt spid="8"/>
                                        </p:tgtEl>
                                        <p:attrNameLst>
                                          <p:attrName>style.textDecorationUnderline</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par>
                                <p:cTn id="44" presetID="18" presetClass="emph" presetSubtype="0" fill="hold" grpId="1" nodeType="withEffect">
                                  <p:stCondLst>
                                    <p:cond delay="0"/>
                                  </p:stCondLst>
                                  <p:childTnLst>
                                    <p:set>
                                      <p:cBhvr override="childStyle">
                                        <p:cTn id="45" dur="500" fill="hold"/>
                                        <p:tgtEl>
                                          <p:spTgt spid="9"/>
                                        </p:tgtEl>
                                        <p:attrNameLst>
                                          <p:attrName>style.textDecorationUnderline</p:attrName>
                                        </p:attrNameLst>
                                      </p:cBhvr>
                                      <p:to>
                                        <p:strVal val="true"/>
                                      </p:to>
                                    </p:set>
                                  </p:childTnLst>
                                </p:cTn>
                              </p:par>
                              <p:par>
                                <p:cTn id="46" presetID="22" presetClass="exit" presetSubtype="8" fill="hold" grpId="2" nodeType="withEffect">
                                  <p:stCondLst>
                                    <p:cond delay="100"/>
                                  </p:stCondLst>
                                  <p:childTnLst>
                                    <p:animEffect transition="out" filter="wipe(left)">
                                      <p:cBhvr>
                                        <p:cTn id="47" dur="750"/>
                                        <p:tgtEl>
                                          <p:spTgt spid="6"/>
                                        </p:tgtEl>
                                      </p:cBhvr>
                                    </p:animEffect>
                                    <p:set>
                                      <p:cBhvr>
                                        <p:cTn id="48" dur="1" fill="hold">
                                          <p:stCondLst>
                                            <p:cond delay="749"/>
                                          </p:stCondLst>
                                        </p:cTn>
                                        <p:tgtEl>
                                          <p:spTgt spid="6"/>
                                        </p:tgtEl>
                                        <p:attrNameLst>
                                          <p:attrName>style.visibility</p:attrName>
                                        </p:attrNameLst>
                                      </p:cBhvr>
                                      <p:to>
                                        <p:strVal val="hidden"/>
                                      </p:to>
                                    </p:set>
                                  </p:childTnLst>
                                </p:cTn>
                              </p:par>
                              <p:par>
                                <p:cTn id="49" presetID="22" presetClass="exit" presetSubtype="8" fill="hold" grpId="2" nodeType="withEffect">
                                  <p:stCondLst>
                                    <p:cond delay="100"/>
                                  </p:stCondLst>
                                  <p:childTnLst>
                                    <p:animEffect transition="out" filter="wipe(left)">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22" presetClass="exit" presetSubtype="8" fill="hold" grpId="2" nodeType="withEffect">
                                  <p:stCondLst>
                                    <p:cond delay="100"/>
                                  </p:stCondLst>
                                  <p:childTnLst>
                                    <p:animEffect transition="out" filter="wipe(left)">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par>
                                <p:cTn id="55" presetID="0" presetClass="entr" presetSubtype="0" fill="hold" grpId="0" nodeType="withEffect">
                                  <p:stCondLst>
                                    <p:cond delay="500"/>
                                  </p:stCondLst>
                                  <p:childTnLst>
                                    <p:set>
                                      <p:cBhvr>
                                        <p:cTn id="56" dur="1" fill="hold">
                                          <p:stCondLst>
                                            <p:cond delay="0"/>
                                          </p:stCondLst>
                                        </p:cTn>
                                        <p:tgtEl>
                                          <p:spTgt spid="10"/>
                                        </p:tgtEl>
                                        <p:attrNameLst>
                                          <p:attrName>style.visibility</p:attrName>
                                        </p:attrNameLst>
                                      </p:cBhvr>
                                      <p:to>
                                        <p:strVal val="visible"/>
                                      </p:to>
                                    </p:set>
                                    <p:animEffect transition="in" filter="dissolve">
                                      <p:cBhvr>
                                        <p:cTn id="57" dur="500">
                                          <p:stCondLst>
                                            <p:cond delay="0"/>
                                          </p:stCondLst>
                                        </p:cTn>
                                        <p:tgtEl>
                                          <p:spTgt spid="10"/>
                                        </p:tgtEl>
                                      </p:cBhvr>
                                    </p:animEffect>
                                    <p:anim to="" calcmode="lin" valueType="num">
                                      <p:cBhvr>
                                        <p:cTn id="58"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59"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1250"/>
                                        <p:tgtEl>
                                          <p:spTgt spid="3074"/>
                                        </p:tgtEl>
                                      </p:cBhvr>
                                    </p:animEffect>
                                    <p:set>
                                      <p:cBhvr>
                                        <p:cTn id="64" dur="1" fill="hold">
                                          <p:stCondLst>
                                            <p:cond delay="1249"/>
                                          </p:stCondLst>
                                        </p:cTn>
                                        <p:tgtEl>
                                          <p:spTgt spid="3074"/>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par>
                                <p:cTn id="68" presetID="10" presetClass="exit" presetSubtype="0" fill="hold" grpId="3" nodeType="withEffect">
                                  <p:stCondLst>
                                    <p:cond delay="0"/>
                                  </p:stCondLst>
                                  <p:childTnLst>
                                    <p:animEffect transition="out" filter="fade">
                                      <p:cBhvr>
                                        <p:cTn id="69" dur="250"/>
                                        <p:tgtEl>
                                          <p:spTgt spid="5"/>
                                        </p:tgtEl>
                                      </p:cBhvr>
                                    </p:animEffect>
                                    <p:set>
                                      <p:cBhvr>
                                        <p:cTn id="70" dur="1" fill="hold">
                                          <p:stCondLst>
                                            <p:cond delay="249"/>
                                          </p:stCondLst>
                                        </p:cTn>
                                        <p:tgtEl>
                                          <p:spTgt spid="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250"/>
                                        <p:tgtEl>
                                          <p:spTgt spid="10"/>
                                        </p:tgtEl>
                                      </p:cBhvr>
                                    </p:animEffect>
                                    <p:set>
                                      <p:cBhvr>
                                        <p:cTn id="73" dur="1" fill="hold">
                                          <p:stCondLst>
                                            <p:cond delay="249"/>
                                          </p:stCondLst>
                                        </p:cTn>
                                        <p:tgtEl>
                                          <p:spTgt spid="10"/>
                                        </p:tgtEl>
                                        <p:attrNameLst>
                                          <p:attrName>style.visibility</p:attrName>
                                        </p:attrNameLst>
                                      </p:cBhvr>
                                      <p:to>
                                        <p:strVal val="hidden"/>
                                      </p:to>
                                    </p:set>
                                  </p:childTnLst>
                                </p:cTn>
                              </p:par>
                              <p:par>
                                <p:cTn id="74" presetID="10" presetClass="exit" presetSubtype="0" fill="hold" grpId="3" nodeType="withEffect">
                                  <p:stCondLst>
                                    <p:cond delay="0"/>
                                  </p:stCondLst>
                                  <p:childTnLst>
                                    <p:animEffect transition="out" filter="fade">
                                      <p:cBhvr>
                                        <p:cTn id="75" dur="250"/>
                                        <p:tgtEl>
                                          <p:spTgt spid="4"/>
                                        </p:tgtEl>
                                      </p:cBhvr>
                                    </p:animEffect>
                                    <p:set>
                                      <p:cBhvr>
                                        <p:cTn id="76" dur="1" fill="hold">
                                          <p:stCondLst>
                                            <p:cond delay="249"/>
                                          </p:stCondLst>
                                        </p:cTn>
                                        <p:tgtEl>
                                          <p:spTgt spid="4"/>
                                        </p:tgtEl>
                                        <p:attrNameLst>
                                          <p:attrName>style.visibility</p:attrName>
                                        </p:attrNameLst>
                                      </p:cBhvr>
                                      <p:to>
                                        <p:strVal val="hidden"/>
                                      </p:to>
                                    </p:set>
                                  </p:childTnLst>
                                </p:cTn>
                              </p:par>
                              <p:par>
                                <p:cTn id="77" presetID="10" presetClass="entr" presetSubtype="0" fill="hold" grpId="1" nodeType="with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100"/>
                                        <p:tgtEl>
                                          <p:spTgt spid="11"/>
                                        </p:tgtEl>
                                      </p:cBhvr>
                                    </p:animEffect>
                                  </p:childTnLst>
                                </p:cTn>
                              </p:par>
                              <p:par>
                                <p:cTn id="80" presetID="10" presetClass="entr" presetSubtype="0" fill="hold" grpId="1" nodeType="with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250"/>
                                        <p:tgtEl>
                                          <p:spTgt spid="12"/>
                                        </p:tgtEl>
                                      </p:cBhvr>
                                    </p:animEffect>
                                  </p:childTnLst>
                                </p:cTn>
                              </p:par>
                              <p:par>
                                <p:cTn id="83" presetID="42" presetClass="path" presetSubtype="0" accel="50000" decel="50000" fill="hold" grpId="2" nodeType="withEffect">
                                  <p:stCondLst>
                                    <p:cond delay="100"/>
                                  </p:stCondLst>
                                  <p:childTnLst>
                                    <p:animMotion origin="layout" path="M -1.11111E-6 1.48148E-6 L -0.08264 -0.04977 " pathEditMode="relative" rAng="0" ptsTypes="AA">
                                      <p:cBhvr>
                                        <p:cTn id="84" dur="1900" fill="hold"/>
                                        <p:tgtEl>
                                          <p:spTgt spid="11"/>
                                        </p:tgtEl>
                                        <p:attrNameLst>
                                          <p:attrName>ppt_x</p:attrName>
                                          <p:attrName>ppt_y</p:attrName>
                                        </p:attrNameLst>
                                      </p:cBhvr>
                                      <p:rCtr x="-4132" y="-2500"/>
                                    </p:animMotion>
                                  </p:childTnLst>
                                </p:cTn>
                              </p:par>
                              <p:par>
                                <p:cTn id="85" presetID="42" presetClass="path" presetSubtype="0" accel="50000" decel="50000" fill="hold" grpId="2" nodeType="withEffect">
                                  <p:stCondLst>
                                    <p:cond delay="100"/>
                                  </p:stCondLst>
                                  <p:childTnLst>
                                    <p:animMotion origin="layout" path="M -3.05556E-6 2.59259E-6 L -0.08194 -0.05116 " pathEditMode="relative" rAng="0" ptsTypes="AA">
                                      <p:cBhvr>
                                        <p:cTn id="86" dur="1900" fill="hold"/>
                                        <p:tgtEl>
                                          <p:spTgt spid="12"/>
                                        </p:tgtEl>
                                        <p:attrNameLst>
                                          <p:attrName>ppt_x</p:attrName>
                                          <p:attrName>ppt_y</p:attrName>
                                        </p:attrNameLst>
                                      </p:cBhvr>
                                      <p:rCtr x="-4097" y="-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8" grpId="0"/>
      <p:bldP spid="8" grpId="1"/>
      <p:bldP spid="8" grpId="2"/>
      <p:bldP spid="9" grpId="0"/>
      <p:bldP spid="9" grpId="1"/>
      <p:bldP spid="9" grpId="2"/>
      <p:bldP spid="3074" grpId="0"/>
      <p:bldP spid="3074" grpId="1"/>
      <p:bldP spid="4" grpId="0"/>
      <p:bldP spid="4" grpId="1"/>
      <p:bldP spid="4" grpId="2"/>
      <p:bldP spid="4" grpId="3"/>
      <p:bldP spid="5" grpId="0"/>
      <p:bldP spid="5" grpId="1"/>
      <p:bldP spid="5" grpId="2"/>
      <p:bldP spid="5" grpId="3"/>
      <p:bldP spid="10" grpId="0"/>
      <p:bldP spid="10" grpId="1"/>
      <p:bldP spid="12" grpId="1"/>
      <p:bldP spid="12" grpId="2"/>
      <p:bldP spid="11" grpId="1"/>
      <p:bldP spid="11" grpId="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D60E5B-B603-490E-A264-942D44290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68449" cy="6858000"/>
          </a:xfrm>
          <a:prstGeom prst="rect">
            <a:avLst/>
          </a:prstGeom>
        </p:spPr>
      </p:pic>
      <p:sp>
        <p:nvSpPr>
          <p:cNvPr id="4" name="Title 1">
            <a:extLst>
              <a:ext uri="{FF2B5EF4-FFF2-40B4-BE49-F238E27FC236}">
                <a16:creationId xmlns:a16="http://schemas.microsoft.com/office/drawing/2014/main" id="{5DCF6E6F-85A2-4AAB-8164-B0475FD509B4}"/>
              </a:ext>
            </a:extLst>
          </p:cNvPr>
          <p:cNvSpPr txBox="1">
            <a:spLocks/>
          </p:cNvSpPr>
          <p:nvPr/>
        </p:nvSpPr>
        <p:spPr>
          <a:xfrm>
            <a:off x="6078281" y="3308975"/>
            <a:ext cx="25980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danger</a:t>
            </a:r>
          </a:p>
        </p:txBody>
      </p:sp>
      <p:sp>
        <p:nvSpPr>
          <p:cNvPr id="6" name="Title 1">
            <a:extLst>
              <a:ext uri="{FF2B5EF4-FFF2-40B4-BE49-F238E27FC236}">
                <a16:creationId xmlns:a16="http://schemas.microsoft.com/office/drawing/2014/main" id="{8B1309E7-503A-4C16-9236-215BB48366E7}"/>
              </a:ext>
            </a:extLst>
          </p:cNvPr>
          <p:cNvSpPr txBox="1">
            <a:spLocks/>
          </p:cNvSpPr>
          <p:nvPr/>
        </p:nvSpPr>
        <p:spPr>
          <a:xfrm>
            <a:off x="5477214" y="4653853"/>
            <a:ext cx="25980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danger</a:t>
            </a:r>
          </a:p>
        </p:txBody>
      </p:sp>
      <p:sp>
        <p:nvSpPr>
          <p:cNvPr id="11" name="Title 1">
            <a:extLst>
              <a:ext uri="{FF2B5EF4-FFF2-40B4-BE49-F238E27FC236}">
                <a16:creationId xmlns:a16="http://schemas.microsoft.com/office/drawing/2014/main" id="{94DAEB63-76F1-41A7-B72D-CB4DECC02CC0}"/>
              </a:ext>
            </a:extLst>
          </p:cNvPr>
          <p:cNvSpPr txBox="1">
            <a:spLocks/>
          </p:cNvSpPr>
          <p:nvPr/>
        </p:nvSpPr>
        <p:spPr>
          <a:xfrm>
            <a:off x="4191816" y="1968137"/>
            <a:ext cx="25980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danger</a:t>
            </a:r>
          </a:p>
        </p:txBody>
      </p:sp>
      <p:sp>
        <p:nvSpPr>
          <p:cNvPr id="3074" name="Rectangle 2"/>
          <p:cNvSpPr>
            <a:spLocks noGrp="1" noChangeArrowheads="1"/>
          </p:cNvSpPr>
          <p:nvPr>
            <p:ph type="title"/>
          </p:nvPr>
        </p:nvSpPr>
        <p:spPr>
          <a:xfrm>
            <a:off x="400987" y="613256"/>
            <a:ext cx="8342026" cy="563148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I say to you that whoever is angry with his brother without a cause shall be in danger of the judgment. And whoever says to his brother, '</a:t>
            </a:r>
            <a:r>
              <a:rPr lang="en-US" altLang="en-US"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Raca</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shall be in danger of the council. But whoever says, 'You fool!' shall be in danger         of hell fire."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Matthew 5:22 </a:t>
            </a:r>
          </a:p>
        </p:txBody>
      </p:sp>
      <p:sp>
        <p:nvSpPr>
          <p:cNvPr id="5" name="Rectangle 4">
            <a:extLst>
              <a:ext uri="{FF2B5EF4-FFF2-40B4-BE49-F238E27FC236}">
                <a16:creationId xmlns:a16="http://schemas.microsoft.com/office/drawing/2014/main" id="{A116FB77-D380-4AC1-80BE-9D5D82A6053C}"/>
              </a:ext>
            </a:extLst>
          </p:cNvPr>
          <p:cNvSpPr>
            <a:spLocks noChangeArrowheads="1"/>
          </p:cNvSpPr>
          <p:nvPr/>
        </p:nvSpPr>
        <p:spPr bwMode="auto">
          <a:xfrm>
            <a:off x="6140194" y="3286271"/>
            <a:ext cx="736146"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6">
            <a:extLst>
              <a:ext uri="{FF2B5EF4-FFF2-40B4-BE49-F238E27FC236}">
                <a16:creationId xmlns:a16="http://schemas.microsoft.com/office/drawing/2014/main" id="{2BD18B38-049A-4F03-8C3D-E5A6D5F0BA63}"/>
              </a:ext>
            </a:extLst>
          </p:cNvPr>
          <p:cNvSpPr>
            <a:spLocks noChangeArrowheads="1"/>
          </p:cNvSpPr>
          <p:nvPr/>
        </p:nvSpPr>
        <p:spPr bwMode="auto">
          <a:xfrm>
            <a:off x="5534025" y="4625834"/>
            <a:ext cx="736146"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2">
            <a:extLst>
              <a:ext uri="{FF2B5EF4-FFF2-40B4-BE49-F238E27FC236}">
                <a16:creationId xmlns:a16="http://schemas.microsoft.com/office/drawing/2014/main" id="{2BA6CE11-8C0E-4490-AEC3-72231E373673}"/>
              </a:ext>
            </a:extLst>
          </p:cNvPr>
          <p:cNvSpPr txBox="1">
            <a:spLocks noChangeArrowheads="1"/>
          </p:cNvSpPr>
          <p:nvPr/>
        </p:nvSpPr>
        <p:spPr bwMode="auto">
          <a:xfrm>
            <a:off x="5467431" y="4737896"/>
            <a:ext cx="2598057"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u="sng" kern="0" dirty="0">
                <a:ln w="3175" cmpd="sng">
                  <a:solidFill>
                    <a:schemeClr val="bg1"/>
                  </a:solidFill>
                  <a:prstDash val="solid"/>
                  <a:miter lim="800000"/>
                </a:ln>
                <a:solidFill>
                  <a:srgbClr val="FF0000"/>
                </a:solidFill>
                <a:effectLst>
                  <a:outerShdw blurRad="50800" algn="tl" rotWithShape="0">
                    <a:srgbClr val="000000"/>
                  </a:outerShdw>
                </a:effectLst>
                <a:latin typeface="Calibri" panose="020F0502020204030204" pitchFamily="34" charset="0"/>
              </a:rPr>
              <a:t>in danger</a:t>
            </a:r>
          </a:p>
        </p:txBody>
      </p:sp>
      <p:sp>
        <p:nvSpPr>
          <p:cNvPr id="10" name="Rectangle 2">
            <a:extLst>
              <a:ext uri="{FF2B5EF4-FFF2-40B4-BE49-F238E27FC236}">
                <a16:creationId xmlns:a16="http://schemas.microsoft.com/office/drawing/2014/main" id="{1D8B74C2-35E6-4FAB-8B8E-B14751F3DDC5}"/>
              </a:ext>
            </a:extLst>
          </p:cNvPr>
          <p:cNvSpPr txBox="1">
            <a:spLocks noChangeArrowheads="1"/>
          </p:cNvSpPr>
          <p:nvPr/>
        </p:nvSpPr>
        <p:spPr bwMode="auto">
          <a:xfrm>
            <a:off x="5474574" y="4763178"/>
            <a:ext cx="2598057" cy="68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rPr>
              <a:t>in</a:t>
            </a:r>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 danger</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2" name="Rectangle 11">
            <a:extLst>
              <a:ext uri="{FF2B5EF4-FFF2-40B4-BE49-F238E27FC236}">
                <a16:creationId xmlns:a16="http://schemas.microsoft.com/office/drawing/2014/main" id="{2347CCB1-B070-4DDA-8015-DFCAE6344106}"/>
              </a:ext>
            </a:extLst>
          </p:cNvPr>
          <p:cNvSpPr>
            <a:spLocks noChangeArrowheads="1"/>
          </p:cNvSpPr>
          <p:nvPr/>
        </p:nvSpPr>
        <p:spPr bwMode="auto">
          <a:xfrm>
            <a:off x="4253729" y="1945433"/>
            <a:ext cx="736146"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431222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0" presetClass="exit" presetSubtype="0" fill="hold" grpId="1" nodeType="afterEffect">
                                  <p:stCondLst>
                                    <p:cond delay="250"/>
                                  </p:stCondLst>
                                  <p:childTnLst>
                                    <p:set>
                                      <p:cBhvr>
                                        <p:cTn id="11" dur="1" fill="hold">
                                          <p:stCondLst>
                                            <p:cond delay="999"/>
                                          </p:stCondLst>
                                        </p:cTn>
                                        <p:tgtEl>
                                          <p:spTgt spid="10"/>
                                        </p:tgtEl>
                                        <p:attrNameLst>
                                          <p:attrName>style.visibility</p:attrName>
                                        </p:attrNameLst>
                                      </p:cBhvr>
                                      <p:to>
                                        <p:strVal val="hidden"/>
                                      </p:to>
                                    </p:set>
                                    <p:animEffect transition="out" filter="dissolve">
                                      <p:cBhvr>
                                        <p:cTn id="12" dur="1000">
                                          <p:stCondLst>
                                            <p:cond delay="0"/>
                                          </p:stCondLst>
                                        </p:cTn>
                                        <p:tgtEl>
                                          <p:spTgt spid="10"/>
                                        </p:tgtEl>
                                      </p:cBhvr>
                                    </p:animEffect>
                                    <p:anim to="" calcmode="lin" valueType="num">
                                      <p:cBhvr>
                                        <p:cTn id="13"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14"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15" presetID="0" presetClass="exit" presetSubtype="0" fill="hold" grpId="1" nodeType="withEffect">
                                  <p:stCondLst>
                                    <p:cond delay="250"/>
                                  </p:stCondLst>
                                  <p:childTnLst>
                                    <p:set>
                                      <p:cBhvr>
                                        <p:cTn id="16" dur="1" fill="hold">
                                          <p:stCondLst>
                                            <p:cond delay="999"/>
                                          </p:stCondLst>
                                        </p:cTn>
                                        <p:tgtEl>
                                          <p:spTgt spid="9"/>
                                        </p:tgtEl>
                                        <p:attrNameLst>
                                          <p:attrName>style.visibility</p:attrName>
                                        </p:attrNameLst>
                                      </p:cBhvr>
                                      <p:to>
                                        <p:strVal val="hidden"/>
                                      </p:to>
                                    </p:set>
                                    <p:animEffect transition="out" filter="dissolve">
                                      <p:cBhvr>
                                        <p:cTn id="17" dur="1000">
                                          <p:stCondLst>
                                            <p:cond delay="0"/>
                                          </p:stCondLst>
                                        </p:cTn>
                                        <p:tgtEl>
                                          <p:spTgt spid="9"/>
                                        </p:tgtEl>
                                      </p:cBhvr>
                                    </p:animEffect>
                                    <p:anim to="" calcmode="lin" valueType="num">
                                      <p:cBhvr>
                                        <p:cTn id="18"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19"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20" presetID="42" presetClass="path" presetSubtype="0" accel="50000" decel="50000" fill="hold" grpId="2" nodeType="withEffect">
                                  <p:stCondLst>
                                    <p:cond delay="250"/>
                                  </p:stCondLst>
                                  <p:childTnLst>
                                    <p:animMotion origin="layout" path="M 1.38889E-6 -2.96296E-6 L -0.25833 -0.27222 " pathEditMode="relative" rAng="0" ptsTypes="AA">
                                      <p:cBhvr>
                                        <p:cTn id="21" dur="1000" fill="hold"/>
                                        <p:tgtEl>
                                          <p:spTgt spid="10"/>
                                        </p:tgtEl>
                                        <p:attrNameLst>
                                          <p:attrName>ppt_x</p:attrName>
                                          <p:attrName>ppt_y</p:attrName>
                                        </p:attrNameLst>
                                      </p:cBhvr>
                                      <p:rCtr x="-12917" y="-13611"/>
                                    </p:animMotion>
                                  </p:childTnLst>
                                </p:cTn>
                              </p:par>
                              <p:par>
                                <p:cTn id="22" presetID="42" presetClass="path" presetSubtype="0" accel="50000" decel="50000" fill="hold" grpId="2" nodeType="withEffect">
                                  <p:stCondLst>
                                    <p:cond delay="250"/>
                                  </p:stCondLst>
                                  <p:childTnLst>
                                    <p:animMotion origin="layout" path="M -5.55556E-7 -1.85185E-6 L -0.25903 -0.26944 " pathEditMode="relative" rAng="0" ptsTypes="AA">
                                      <p:cBhvr>
                                        <p:cTn id="23" dur="1000" fill="hold"/>
                                        <p:tgtEl>
                                          <p:spTgt spid="9"/>
                                        </p:tgtEl>
                                        <p:attrNameLst>
                                          <p:attrName>ppt_x</p:attrName>
                                          <p:attrName>ppt_y</p:attrName>
                                        </p:attrNameLst>
                                      </p:cBhvr>
                                      <p:rCtr x="-12951" y="-13472"/>
                                    </p:animMotion>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par>
                                <p:cTn id="29" presetID="18" presetClass="emph" presetSubtype="0" fill="hold" grpId="1" nodeType="withEffect">
                                  <p:stCondLst>
                                    <p:cond delay="0"/>
                                  </p:stCondLst>
                                  <p:childTnLst>
                                    <p:set>
                                      <p:cBhvr override="childStyle">
                                        <p:cTn id="30" dur="500" fill="hold"/>
                                        <p:tgtEl>
                                          <p:spTgt spid="4"/>
                                        </p:tgtEl>
                                        <p:attrNameLst>
                                          <p:attrName>style.textDecorationUnderline</p:attrName>
                                        </p:attrNameLst>
                                      </p:cBhvr>
                                      <p:to>
                                        <p:strVal val="true"/>
                                      </p:to>
                                    </p:set>
                                  </p:childTnLst>
                                </p:cTn>
                              </p:par>
                            </p:childTnLst>
                          </p:cTn>
                        </p:par>
                        <p:par>
                          <p:cTn id="31" fill="hold">
                            <p:stCondLst>
                              <p:cond delay="500"/>
                            </p:stCondLst>
                            <p:childTnLst>
                              <p:par>
                                <p:cTn id="32" presetID="0" presetClass="entr" presetSubtype="0"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stCondLst>
                                            <p:cond delay="0"/>
                                          </p:stCondLst>
                                        </p:cTn>
                                        <p:tgtEl>
                                          <p:spTgt spid="5"/>
                                        </p:tgtEl>
                                      </p:cBhvr>
                                    </p:animEffect>
                                    <p:anim to="" calcmode="lin" valueType="num">
                                      <p:cBhvr>
                                        <p:cTn id="35"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par>
                                <p:cTn id="42" presetID="18" presetClass="emph" presetSubtype="0" fill="hold" grpId="1" nodeType="withEffect">
                                  <p:stCondLst>
                                    <p:cond delay="0"/>
                                  </p:stCondLst>
                                  <p:childTnLst>
                                    <p:set>
                                      <p:cBhvr override="childStyle">
                                        <p:cTn id="43" dur="500" fill="hold"/>
                                        <p:tgtEl>
                                          <p:spTgt spid="6"/>
                                        </p:tgtEl>
                                        <p:attrNameLst>
                                          <p:attrName>style.textDecorationUnderline</p:attrName>
                                        </p:attrNameLst>
                                      </p:cBhvr>
                                      <p:to>
                                        <p:strVal val="true"/>
                                      </p:to>
                                    </p:set>
                                  </p:childTnLst>
                                </p:cTn>
                              </p:par>
                            </p:childTnLst>
                          </p:cTn>
                        </p:par>
                        <p:par>
                          <p:cTn id="44" fill="hold">
                            <p:stCondLst>
                              <p:cond delay="500"/>
                            </p:stCondLst>
                            <p:childTnLst>
                              <p:par>
                                <p:cTn id="45" presetID="0" presetClass="entr" presetSubtype="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dissolve">
                                      <p:cBhvr>
                                        <p:cTn id="47" dur="500">
                                          <p:stCondLst>
                                            <p:cond delay="0"/>
                                          </p:stCondLst>
                                        </p:cTn>
                                        <p:tgtEl>
                                          <p:spTgt spid="7"/>
                                        </p:tgtEl>
                                      </p:cBhvr>
                                    </p:animEffect>
                                    <p:anim to="" calcmode="lin" valueType="num">
                                      <p:cBhvr>
                                        <p:cTn id="4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par>
                                <p:cTn id="55" presetID="18" presetClass="emph" presetSubtype="0" fill="hold" grpId="1" nodeType="withEffect">
                                  <p:stCondLst>
                                    <p:cond delay="0"/>
                                  </p:stCondLst>
                                  <p:childTnLst>
                                    <p:set>
                                      <p:cBhvr override="childStyle">
                                        <p:cTn id="56" dur="500" fill="hold"/>
                                        <p:tgtEl>
                                          <p:spTgt spid="11"/>
                                        </p:tgtEl>
                                        <p:attrNameLst>
                                          <p:attrName>style.textDecorationUnderline</p:attrName>
                                        </p:attrNameLst>
                                      </p:cBhvr>
                                      <p:to>
                                        <p:strVal val="true"/>
                                      </p:to>
                                    </p:set>
                                  </p:childTnLst>
                                </p:cTn>
                              </p:par>
                            </p:childTnLst>
                          </p:cTn>
                        </p:par>
                        <p:par>
                          <p:cTn id="57" fill="hold">
                            <p:stCondLst>
                              <p:cond delay="500"/>
                            </p:stCondLst>
                            <p:childTnLst>
                              <p:par>
                                <p:cTn id="58" presetID="0" presetClass="entr" presetSubtype="0"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dissolve">
                                      <p:cBhvr>
                                        <p:cTn id="60" dur="500">
                                          <p:stCondLst>
                                            <p:cond delay="0"/>
                                          </p:stCondLst>
                                        </p:cTn>
                                        <p:tgtEl>
                                          <p:spTgt spid="12"/>
                                        </p:tgtEl>
                                      </p:cBhvr>
                                    </p:animEffect>
                                    <p:anim to="" calcmode="lin" valueType="num">
                                      <p:cBhvr>
                                        <p:cTn id="61"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62"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11" grpId="0"/>
      <p:bldP spid="11" grpId="1"/>
      <p:bldP spid="3074" grpId="0"/>
      <p:bldP spid="5" grpId="0"/>
      <p:bldP spid="7" grpId="0"/>
      <p:bldP spid="9" grpId="1"/>
      <p:bldP spid="9" grpId="2"/>
      <p:bldP spid="10" grpId="1"/>
      <p:bldP spid="10" grpId="2"/>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A6757B-CCAD-4C0D-95D8-D4A0C605E399}"/>
              </a:ext>
            </a:extLst>
          </p:cNvPr>
          <p:cNvPicPr>
            <a:picLocks noChangeAspect="1"/>
          </p:cNvPicPr>
          <p:nvPr/>
        </p:nvPicPr>
        <p:blipFill rotWithShape="1">
          <a:blip r:embed="rId3">
            <a:extLst>
              <a:ext uri="{28A0092B-C50C-407E-A947-70E740481C1C}">
                <a14:useLocalDpi xmlns:a14="http://schemas.microsoft.com/office/drawing/2010/main" val="0"/>
              </a:ext>
            </a:extLst>
          </a:blip>
          <a:srcRect b="9916"/>
          <a:stretch/>
        </p:blipFill>
        <p:spPr>
          <a:xfrm>
            <a:off x="-1" y="0"/>
            <a:ext cx="9145381" cy="6858000"/>
          </a:xfrm>
          <a:prstGeom prst="rect">
            <a:avLst/>
          </a:prstGeom>
        </p:spPr>
      </p:pic>
      <p:sp>
        <p:nvSpPr>
          <p:cNvPr id="4" name="Title 1">
            <a:extLst>
              <a:ext uri="{FF2B5EF4-FFF2-40B4-BE49-F238E27FC236}">
                <a16:creationId xmlns:a16="http://schemas.microsoft.com/office/drawing/2014/main" id="{BCB19758-EF7E-4BE2-B01F-96688964013A}"/>
              </a:ext>
            </a:extLst>
          </p:cNvPr>
          <p:cNvSpPr txBox="1">
            <a:spLocks/>
          </p:cNvSpPr>
          <p:nvPr/>
        </p:nvSpPr>
        <p:spPr>
          <a:xfrm>
            <a:off x="2264229" y="2351156"/>
            <a:ext cx="53993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pursue righteousness</a:t>
            </a:r>
          </a:p>
        </p:txBody>
      </p:sp>
      <p:sp>
        <p:nvSpPr>
          <p:cNvPr id="3074" name="Rectangle 2"/>
          <p:cNvSpPr>
            <a:spLocks noGrp="1" noChangeArrowheads="1"/>
          </p:cNvSpPr>
          <p:nvPr>
            <p:ph type="title"/>
          </p:nvPr>
        </p:nvSpPr>
        <p:spPr>
          <a:xfrm>
            <a:off x="322943" y="1731050"/>
            <a:ext cx="8498114" cy="339589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Flee also youthful lusts;                           but pursue righteousness,          faith, love, peace with those who call on the Lord out of a pure heart.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2:22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Heart 4">
            <a:extLst>
              <a:ext uri="{FF2B5EF4-FFF2-40B4-BE49-F238E27FC236}">
                <a16:creationId xmlns:a16="http://schemas.microsoft.com/office/drawing/2014/main" id="{3438753B-F26B-44CB-8D76-0D7F7215E222}"/>
              </a:ext>
            </a:extLst>
          </p:cNvPr>
          <p:cNvSpPr/>
          <p:nvPr/>
        </p:nvSpPr>
        <p:spPr bwMode="auto">
          <a:xfrm>
            <a:off x="6943153" y="3871686"/>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8" name="Rectangle 7">
            <a:extLst>
              <a:ext uri="{FF2B5EF4-FFF2-40B4-BE49-F238E27FC236}">
                <a16:creationId xmlns:a16="http://schemas.microsoft.com/office/drawing/2014/main" id="{8173B539-1324-4B36-A2DF-3556078B04CE}"/>
              </a:ext>
            </a:extLst>
          </p:cNvPr>
          <p:cNvSpPr>
            <a:spLocks noChangeArrowheads="1"/>
          </p:cNvSpPr>
          <p:nvPr/>
        </p:nvSpPr>
        <p:spPr bwMode="auto">
          <a:xfrm>
            <a:off x="497114" y="3002983"/>
            <a:ext cx="440871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faith, love, peace</a:t>
            </a:r>
            <a:endParaRPr lang="en-US" sz="4410" b="1" i="1" dirty="0">
              <a:solidFill>
                <a:srgbClr val="CC9900"/>
              </a:solidFill>
              <a:latin typeface="Calibri" panose="020F0502020204030204" pitchFamily="34" charset="0"/>
              <a:cs typeface="Calibri" panose="020F0502020204030204" pitchFamily="34" charset="0"/>
            </a:endParaRPr>
          </a:p>
        </p:txBody>
      </p:sp>
      <p:sp>
        <p:nvSpPr>
          <p:cNvPr id="7" name="Rectangle 2">
            <a:extLst>
              <a:ext uri="{FF2B5EF4-FFF2-40B4-BE49-F238E27FC236}">
                <a16:creationId xmlns:a16="http://schemas.microsoft.com/office/drawing/2014/main" id="{4FC316A6-E7A1-4798-ACF7-F41C0DFE1A10}"/>
              </a:ext>
            </a:extLst>
          </p:cNvPr>
          <p:cNvSpPr txBox="1">
            <a:spLocks noChangeArrowheads="1"/>
          </p:cNvSpPr>
          <p:nvPr/>
        </p:nvSpPr>
        <p:spPr bwMode="auto">
          <a:xfrm>
            <a:off x="2286756" y="2401058"/>
            <a:ext cx="197663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pursue</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155271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
                                        <p:tgtEl>
                                          <p:spTgt spid="7"/>
                                        </p:tgtEl>
                                      </p:cBhvr>
                                    </p:animEffect>
                                  </p:childTnLst>
                                </p:cTn>
                              </p:par>
                              <p:par>
                                <p:cTn id="20" presetID="6" presetClass="emph" presetSubtype="0" fill="hold" grpId="2" nodeType="withEffect">
                                  <p:stCondLst>
                                    <p:cond delay="0"/>
                                  </p:stCondLst>
                                  <p:childTnLst>
                                    <p:animScale>
                                      <p:cBhvr>
                                        <p:cTn id="21" dur="1500" fill="hold"/>
                                        <p:tgtEl>
                                          <p:spTgt spid="7"/>
                                        </p:tgtEl>
                                      </p:cBhvr>
                                      <p:by x="175000" y="175000"/>
                                    </p:animScale>
                                  </p:childTnLst>
                                </p:cTn>
                              </p:par>
                              <p:par>
                                <p:cTn id="22" presetID="42" presetClass="path" presetSubtype="0" accel="50000" decel="50000" fill="hold" grpId="5" nodeType="withEffect">
                                  <p:stCondLst>
                                    <p:cond delay="0"/>
                                  </p:stCondLst>
                                  <p:childTnLst>
                                    <p:animMotion origin="layout" path="M 2.77778E-7 3.7037E-7 L 0.12066 0.08542 " pathEditMode="relative" rAng="0" ptsTypes="AA">
                                      <p:cBhvr>
                                        <p:cTn id="23" dur="1500" fill="hold"/>
                                        <p:tgtEl>
                                          <p:spTgt spid="7"/>
                                        </p:tgtEl>
                                        <p:attrNameLst>
                                          <p:attrName>ppt_x</p:attrName>
                                          <p:attrName>ppt_y</p:attrName>
                                        </p:attrNameLst>
                                      </p:cBhvr>
                                      <p:rCtr x="6024" y="4259"/>
                                    </p:animMotion>
                                  </p:childTnLst>
                                </p:cTn>
                              </p:par>
                              <p:par>
                                <p:cTn id="24" presetID="10" presetClass="exit" presetSubtype="0" fill="hold" grpId="3" nodeType="withEffect">
                                  <p:stCondLst>
                                    <p:cond delay="0"/>
                                  </p:stCondLst>
                                  <p:childTnLst>
                                    <p:animEffect transition="out" filter="fade">
                                      <p:cBhvr>
                                        <p:cTn id="25" dur="1500"/>
                                        <p:tgtEl>
                                          <p:spTgt spid="7"/>
                                        </p:tgtEl>
                                      </p:cBhvr>
                                    </p:animEffect>
                                    <p:set>
                                      <p:cBhvr>
                                        <p:cTn id="26" dur="1" fill="hold">
                                          <p:stCondLst>
                                            <p:cond delay="1499"/>
                                          </p:stCondLst>
                                        </p:cTn>
                                        <p:tgtEl>
                                          <p:spTgt spid="7"/>
                                        </p:tgtEl>
                                        <p:attrNameLst>
                                          <p:attrName>style.visibility</p:attrName>
                                        </p:attrNameLst>
                                      </p:cBhvr>
                                      <p:to>
                                        <p:strVal val="hidden"/>
                                      </p:to>
                                    </p:set>
                                  </p:childTnLst>
                                </p:cTn>
                              </p:par>
                              <p:par>
                                <p:cTn id="27" presetID="23" presetClass="exit" presetSubtype="16" fill="hold" grpId="4" nodeType="withEffect">
                                  <p:stCondLst>
                                    <p:cond delay="0"/>
                                  </p:stCondLst>
                                  <p:childTnLst>
                                    <p:anim calcmode="lin" valueType="num">
                                      <p:cBhvr>
                                        <p:cTn id="28" dur="1500"/>
                                        <p:tgtEl>
                                          <p:spTgt spid="7"/>
                                        </p:tgtEl>
                                        <p:attrNameLst>
                                          <p:attrName>ppt_w</p:attrName>
                                        </p:attrNameLst>
                                      </p:cBhvr>
                                      <p:tavLst>
                                        <p:tav tm="0">
                                          <p:val>
                                            <p:strVal val="ppt_w"/>
                                          </p:val>
                                        </p:tav>
                                        <p:tav tm="100000">
                                          <p:val>
                                            <p:strVal val="4*ppt_w"/>
                                          </p:val>
                                        </p:tav>
                                      </p:tavLst>
                                    </p:anim>
                                    <p:anim calcmode="lin" valueType="num">
                                      <p:cBhvr>
                                        <p:cTn id="29" dur="1500"/>
                                        <p:tgtEl>
                                          <p:spTgt spid="7"/>
                                        </p:tgtEl>
                                        <p:attrNameLst>
                                          <p:attrName>ppt_h</p:attrName>
                                        </p:attrNameLst>
                                      </p:cBhvr>
                                      <p:tavLst>
                                        <p:tav tm="0">
                                          <p:val>
                                            <p:strVal val="ppt_h"/>
                                          </p:val>
                                        </p:tav>
                                        <p:tav tm="100000">
                                          <p:val>
                                            <p:strVal val="4*ppt_h"/>
                                          </p:val>
                                        </p:tav>
                                      </p:tavLst>
                                    </p:anim>
                                    <p:set>
                                      <p:cBhvr>
                                        <p:cTn id="30" dur="1" fill="hold">
                                          <p:stCondLst>
                                            <p:cond delay="14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0" presetClass="entr" presetSubtype="0" fill="hold" grpId="0" nodeType="clickEffect">
                                  <p:stCondLst>
                                    <p:cond delay="0"/>
                                  </p:stCondLst>
                                  <p:iterate type="lt">
                                    <p:tmPct val="10000"/>
                                  </p:iterate>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stCondLst>
                                            <p:cond delay="0"/>
                                          </p:stCondLst>
                                        </p:cTn>
                                        <p:tgtEl>
                                          <p:spTgt spid="8"/>
                                        </p:tgtEl>
                                      </p:cBhvr>
                                    </p:animEffect>
                                    <p:anim to="" calcmode="lin" valueType="num">
                                      <p:cBhvr>
                                        <p:cTn id="36"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8" fill="hold">
                            <p:stCondLst>
                              <p:cond delay="1250"/>
                            </p:stCondLst>
                            <p:childTnLst>
                              <p:par>
                                <p:cTn id="39" presetID="26" presetClass="emph" presetSubtype="0" fill="hold" grpId="1" nodeType="afterEffect">
                                  <p:stCondLst>
                                    <p:cond delay="0"/>
                                  </p:stCondLst>
                                  <p:iterate type="lt">
                                    <p:tmPct val="0"/>
                                  </p:iterate>
                                  <p:childTnLst>
                                    <p:animEffect transition="out" filter="fade">
                                      <p:cBhvr>
                                        <p:cTn id="40" dur="500" tmFilter="0, 0; .2, .5; .8, .5; 1, 0"/>
                                        <p:tgtEl>
                                          <p:spTgt spid="8"/>
                                        </p:tgtEl>
                                      </p:cBhvr>
                                    </p:animEffect>
                                    <p:animScale>
                                      <p:cBhvr>
                                        <p:cTn id="41" dur="250" autoRev="1" fill="hold"/>
                                        <p:tgtEl>
                                          <p:spTgt spid="8"/>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childTnLst>
                                </p:cTn>
                              </p:par>
                              <p:par>
                                <p:cTn id="48" presetID="23" presetClass="exit" presetSubtype="16" fill="hold" grpId="1" nodeType="withEffect">
                                  <p:stCondLst>
                                    <p:cond delay="250"/>
                                  </p:stCondLst>
                                  <p:childTnLst>
                                    <p:anim calcmode="lin" valueType="num">
                                      <p:cBhvr>
                                        <p:cTn id="49" dur="500"/>
                                        <p:tgtEl>
                                          <p:spTgt spid="5"/>
                                        </p:tgtEl>
                                        <p:attrNameLst>
                                          <p:attrName>ppt_w</p:attrName>
                                        </p:attrNameLst>
                                      </p:cBhvr>
                                      <p:tavLst>
                                        <p:tav tm="0">
                                          <p:val>
                                            <p:strVal val="ppt_w"/>
                                          </p:val>
                                        </p:tav>
                                        <p:tav tm="100000">
                                          <p:val>
                                            <p:strVal val="4*ppt_w"/>
                                          </p:val>
                                        </p:tav>
                                      </p:tavLst>
                                    </p:anim>
                                    <p:anim calcmode="lin" valueType="num">
                                      <p:cBhvr>
                                        <p:cTn id="50" dur="500"/>
                                        <p:tgtEl>
                                          <p:spTgt spid="5"/>
                                        </p:tgtEl>
                                        <p:attrNameLst>
                                          <p:attrName>ppt_h</p:attrName>
                                        </p:attrNameLst>
                                      </p:cBhvr>
                                      <p:tavLst>
                                        <p:tav tm="0">
                                          <p:val>
                                            <p:strVal val="ppt_h"/>
                                          </p:val>
                                        </p:tav>
                                        <p:tav tm="100000">
                                          <p:val>
                                            <p:strVal val="4*ppt_h"/>
                                          </p:val>
                                        </p:tav>
                                      </p:tavLst>
                                    </p:anim>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grpId="2" nodeType="withEffect">
                                  <p:stCondLst>
                                    <p:cond delay="250"/>
                                  </p:stCondLst>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animBg="1"/>
      <p:bldP spid="5" grpId="1" animBg="1"/>
      <p:bldP spid="5" grpId="2" animBg="1"/>
      <p:bldP spid="8" grpId="0"/>
      <p:bldP spid="8" grpId="1"/>
      <p:bldP spid="7" grpId="0"/>
      <p:bldP spid="7" grpId="2"/>
      <p:bldP spid="7" grpId="3"/>
      <p:bldP spid="7" grpId="4"/>
      <p:bldP spid="7" grpId="5"/>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630D59-4801-48EA-BFD3-BA633542BC22}"/>
              </a:ext>
            </a:extLst>
          </p:cNvPr>
          <p:cNvPicPr>
            <a:picLocks noChangeAspect="1"/>
          </p:cNvPicPr>
          <p:nvPr/>
        </p:nvPicPr>
        <p:blipFill rotWithShape="1">
          <a:blip r:embed="rId3">
            <a:extLst>
              <a:ext uri="{28A0092B-C50C-407E-A947-70E740481C1C}">
                <a14:useLocalDpi xmlns:a14="http://schemas.microsoft.com/office/drawing/2010/main" val="0"/>
              </a:ext>
            </a:extLst>
          </a:blip>
          <a:srcRect l="7027"/>
          <a:stretch/>
        </p:blipFill>
        <p:spPr>
          <a:xfrm>
            <a:off x="0" y="0"/>
            <a:ext cx="9144000" cy="6858000"/>
          </a:xfrm>
          <a:prstGeom prst="rect">
            <a:avLst/>
          </a:prstGeom>
        </p:spPr>
      </p:pic>
      <p:sp>
        <p:nvSpPr>
          <p:cNvPr id="3074" name="Rectangle 2"/>
          <p:cNvSpPr>
            <a:spLocks noGrp="1" noChangeArrowheads="1"/>
          </p:cNvSpPr>
          <p:nvPr>
            <p:ph type="title"/>
          </p:nvPr>
        </p:nvSpPr>
        <p:spPr>
          <a:xfrm>
            <a:off x="318541" y="289719"/>
            <a:ext cx="8506918" cy="6278562"/>
          </a:xfrm>
        </p:spPr>
        <p:txBody>
          <a:bodyPr>
            <a:scene3d>
              <a:camera prst="orthographicFront"/>
              <a:lightRig rig="flat" dir="t"/>
            </a:scene3d>
            <a:sp3d extrusionH="57150" prstMaterial="plastic">
              <a:bevelT w="38100" h="38100"/>
            </a:sp3d>
          </a:bodyPr>
          <a:lstStyle/>
          <a:p>
            <a:pPr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sinners in Zion are afraid; Fearfulness has seized the hypocrites: "Who among us shall dwell with the devouring fire? Who among us shall dwell with everlasting burnings?" He who walks righteously and speaks uprightly, He who despises the gain of oppressions, Who gestures with his hands, refusing bribes, Who stops his ears from hearing of bloodshed, And shuts his eyes from seeing evil: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Isaiah 33:14-15 </a:t>
            </a:r>
          </a:p>
        </p:txBody>
      </p:sp>
      <p:sp>
        <p:nvSpPr>
          <p:cNvPr id="4" name="Rectangle 2">
            <a:extLst>
              <a:ext uri="{FF2B5EF4-FFF2-40B4-BE49-F238E27FC236}">
                <a16:creationId xmlns:a16="http://schemas.microsoft.com/office/drawing/2014/main" id="{18567978-0115-465C-A06C-98ADFF77D5FC}"/>
              </a:ext>
            </a:extLst>
          </p:cNvPr>
          <p:cNvSpPr txBox="1">
            <a:spLocks noChangeArrowheads="1"/>
          </p:cNvSpPr>
          <p:nvPr/>
        </p:nvSpPr>
        <p:spPr bwMode="auto">
          <a:xfrm>
            <a:off x="5471971" y="2766051"/>
            <a:ext cx="206806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righteous</a:t>
            </a:r>
            <a:endParaRPr lang="en-US" altLang="en-US" sz="37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12">
            <a:extLst>
              <a:ext uri="{FF2B5EF4-FFF2-40B4-BE49-F238E27FC236}">
                <a16:creationId xmlns:a16="http://schemas.microsoft.com/office/drawing/2014/main" id="{8D621BCD-D589-4871-A48A-3C284ECC61D4}"/>
              </a:ext>
            </a:extLst>
          </p:cNvPr>
          <p:cNvSpPr>
            <a:spLocks noChangeArrowheads="1"/>
          </p:cNvSpPr>
          <p:nvPr/>
        </p:nvSpPr>
        <p:spPr bwMode="auto">
          <a:xfrm>
            <a:off x="4344508" y="1582054"/>
            <a:ext cx="3135086" cy="871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a typeface="+mj-ea"/>
                <a:cs typeface="+mj-cs"/>
              </a:rPr>
              <a:t>devouring fire</a:t>
            </a:r>
          </a:p>
        </p:txBody>
      </p:sp>
      <p:sp>
        <p:nvSpPr>
          <p:cNvPr id="7" name="Rectangle 2">
            <a:extLst>
              <a:ext uri="{FF2B5EF4-FFF2-40B4-BE49-F238E27FC236}">
                <a16:creationId xmlns:a16="http://schemas.microsoft.com/office/drawing/2014/main" id="{26D1AD56-B95A-465C-AF86-D9C89DC7D9C0}"/>
              </a:ext>
            </a:extLst>
          </p:cNvPr>
          <p:cNvSpPr txBox="1">
            <a:spLocks noChangeArrowheads="1"/>
          </p:cNvSpPr>
          <p:nvPr/>
        </p:nvSpPr>
        <p:spPr bwMode="auto">
          <a:xfrm>
            <a:off x="178673" y="1611085"/>
            <a:ext cx="8786653" cy="363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who walks righteously </a:t>
            </a:r>
          </a:p>
          <a:p>
            <a:pPr algn="l"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speaks uprightly</a:t>
            </a:r>
          </a:p>
          <a:p>
            <a:pPr algn="l"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despises the gain of oppressions</a:t>
            </a:r>
          </a:p>
          <a:p>
            <a:pPr algn="l"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gestures with his hands, refusing bribes</a:t>
            </a:r>
          </a:p>
          <a:p>
            <a:pPr algn="l"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stops his ears from hearing of bloodshed</a:t>
            </a:r>
          </a:p>
          <a:p>
            <a:pPr algn="l"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shuts his eyes from seeing evil</a:t>
            </a:r>
          </a:p>
        </p:txBody>
      </p:sp>
      <p:sp>
        <p:nvSpPr>
          <p:cNvPr id="8" name="Rectangle 2">
            <a:extLst>
              <a:ext uri="{FF2B5EF4-FFF2-40B4-BE49-F238E27FC236}">
                <a16:creationId xmlns:a16="http://schemas.microsoft.com/office/drawing/2014/main" id="{E9793C26-A251-49AB-B712-11380D79E38C}"/>
              </a:ext>
            </a:extLst>
          </p:cNvPr>
          <p:cNvSpPr txBox="1">
            <a:spLocks noChangeArrowheads="1"/>
          </p:cNvSpPr>
          <p:nvPr/>
        </p:nvSpPr>
        <p:spPr bwMode="auto">
          <a:xfrm>
            <a:off x="2946175" y="2763380"/>
            <a:ext cx="528549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who walks righteously</a:t>
            </a:r>
            <a:endParaRPr lang="en-US" altLang="en-US" sz="37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5A934D9-3C37-4141-B6F2-D6B866D031FA}"/>
              </a:ext>
            </a:extLst>
          </p:cNvPr>
          <p:cNvSpPr txBox="1">
            <a:spLocks noChangeArrowheads="1"/>
          </p:cNvSpPr>
          <p:nvPr/>
        </p:nvSpPr>
        <p:spPr bwMode="auto">
          <a:xfrm>
            <a:off x="725715" y="3330427"/>
            <a:ext cx="345669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speaks uprightly</a:t>
            </a:r>
            <a:endParaRPr lang="en-US" altLang="en-US" sz="37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B3B72B95-76DE-4D08-A901-13EB6C6A7D3C}"/>
              </a:ext>
            </a:extLst>
          </p:cNvPr>
          <p:cNvSpPr txBox="1">
            <a:spLocks noChangeArrowheads="1"/>
          </p:cNvSpPr>
          <p:nvPr/>
        </p:nvSpPr>
        <p:spPr bwMode="auto">
          <a:xfrm>
            <a:off x="5457372" y="3894179"/>
            <a:ext cx="328022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gestures with</a:t>
            </a:r>
            <a:endParaRPr lang="en-US" altLang="en-US" sz="37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00E0385E-8C92-481D-92A6-EEB16AD658A5}"/>
              </a:ext>
            </a:extLst>
          </p:cNvPr>
          <p:cNvSpPr txBox="1">
            <a:spLocks noChangeArrowheads="1"/>
          </p:cNvSpPr>
          <p:nvPr/>
        </p:nvSpPr>
        <p:spPr bwMode="auto">
          <a:xfrm>
            <a:off x="447336" y="4458845"/>
            <a:ext cx="528549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his hands, refusing bribes</a:t>
            </a:r>
            <a:endParaRPr lang="en-US" altLang="en-US" sz="37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432DB1D4-C59B-43C5-803F-1308ECD43AF5}"/>
              </a:ext>
            </a:extLst>
          </p:cNvPr>
          <p:cNvSpPr txBox="1">
            <a:spLocks noChangeArrowheads="1"/>
          </p:cNvSpPr>
          <p:nvPr/>
        </p:nvSpPr>
        <p:spPr bwMode="auto">
          <a:xfrm>
            <a:off x="6691620" y="4457782"/>
            <a:ext cx="199075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stops his</a:t>
            </a:r>
            <a:endParaRPr lang="en-US" altLang="en-US" sz="37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E7ACD63C-4A90-41F3-8842-3D7DDCF7B604}"/>
              </a:ext>
            </a:extLst>
          </p:cNvPr>
          <p:cNvSpPr txBox="1">
            <a:spLocks noChangeArrowheads="1"/>
          </p:cNvSpPr>
          <p:nvPr/>
        </p:nvSpPr>
        <p:spPr bwMode="auto">
          <a:xfrm>
            <a:off x="154892" y="5023906"/>
            <a:ext cx="666898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ears from hearing of bloodshed</a:t>
            </a:r>
            <a:endParaRPr lang="en-US" altLang="en-US" sz="37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D31646B3-3813-4174-9675-CA4472903D0C}"/>
              </a:ext>
            </a:extLst>
          </p:cNvPr>
          <p:cNvSpPr txBox="1">
            <a:spLocks noChangeArrowheads="1"/>
          </p:cNvSpPr>
          <p:nvPr/>
        </p:nvSpPr>
        <p:spPr bwMode="auto">
          <a:xfrm>
            <a:off x="7513061" y="5022597"/>
            <a:ext cx="137084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shuts</a:t>
            </a:r>
            <a:endParaRPr lang="en-US" altLang="en-US" sz="37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CE003B69-9B12-4253-AF70-E9D52D147F26}"/>
              </a:ext>
            </a:extLst>
          </p:cNvPr>
          <p:cNvSpPr txBox="1">
            <a:spLocks noChangeArrowheads="1"/>
          </p:cNvSpPr>
          <p:nvPr/>
        </p:nvSpPr>
        <p:spPr bwMode="auto">
          <a:xfrm>
            <a:off x="293902" y="5586586"/>
            <a:ext cx="528549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his eyes from seeing evil</a:t>
            </a:r>
            <a:endParaRPr lang="en-US" altLang="en-US" sz="37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9CFA971A-2E1E-4260-A1C9-A57DA123618C}"/>
              </a:ext>
            </a:extLst>
          </p:cNvPr>
          <p:cNvSpPr txBox="1">
            <a:spLocks noChangeArrowheads="1"/>
          </p:cNvSpPr>
          <p:nvPr/>
        </p:nvSpPr>
        <p:spPr bwMode="auto">
          <a:xfrm>
            <a:off x="5769543" y="3331844"/>
            <a:ext cx="262938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despises the</a:t>
            </a:r>
            <a:endParaRPr lang="en-US" altLang="en-US" sz="37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C2D2726C-0C69-419D-A4A0-D474D20D29B9}"/>
              </a:ext>
            </a:extLst>
          </p:cNvPr>
          <p:cNvSpPr txBox="1">
            <a:spLocks noChangeArrowheads="1"/>
          </p:cNvSpPr>
          <p:nvPr/>
        </p:nvSpPr>
        <p:spPr bwMode="auto">
          <a:xfrm>
            <a:off x="563676" y="3892911"/>
            <a:ext cx="410984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gain of oppressions</a:t>
            </a:r>
            <a:endParaRPr lang="en-US" altLang="en-US" sz="37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58A4D385-1960-44F3-8552-BB3F368C1A30}"/>
              </a:ext>
            </a:extLst>
          </p:cNvPr>
          <p:cNvSpPr txBox="1">
            <a:spLocks noChangeArrowheads="1"/>
          </p:cNvSpPr>
          <p:nvPr/>
        </p:nvSpPr>
        <p:spPr bwMode="auto">
          <a:xfrm>
            <a:off x="394742" y="1636624"/>
            <a:ext cx="348342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shall dwell with</a:t>
            </a:r>
            <a:endParaRPr lang="en-US" altLang="en-US" sz="37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C473BEBE-F128-43EF-9EC0-43EA22327577}"/>
              </a:ext>
            </a:extLst>
          </p:cNvPr>
          <p:cNvSpPr txBox="1">
            <a:spLocks noChangeArrowheads="1"/>
          </p:cNvSpPr>
          <p:nvPr/>
        </p:nvSpPr>
        <p:spPr bwMode="auto">
          <a:xfrm>
            <a:off x="4479922" y="2481826"/>
            <a:ext cx="302182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righteousness</a:t>
            </a:r>
          </a:p>
        </p:txBody>
      </p:sp>
      <p:sp>
        <p:nvSpPr>
          <p:cNvPr id="26" name="Rectangle 2">
            <a:extLst>
              <a:ext uri="{FF2B5EF4-FFF2-40B4-BE49-F238E27FC236}">
                <a16:creationId xmlns:a16="http://schemas.microsoft.com/office/drawing/2014/main" id="{3521B363-DDED-4E9C-8768-5EA03CC51C52}"/>
              </a:ext>
            </a:extLst>
          </p:cNvPr>
          <p:cNvSpPr txBox="1">
            <a:spLocks noChangeArrowheads="1"/>
          </p:cNvSpPr>
          <p:nvPr/>
        </p:nvSpPr>
        <p:spPr bwMode="auto">
          <a:xfrm>
            <a:off x="2871332" y="1637731"/>
            <a:ext cx="20442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righteous</a:t>
            </a:r>
          </a:p>
        </p:txBody>
      </p:sp>
      <p:sp>
        <p:nvSpPr>
          <p:cNvPr id="27" name="Rectangle 2">
            <a:extLst>
              <a:ext uri="{FF2B5EF4-FFF2-40B4-BE49-F238E27FC236}">
                <a16:creationId xmlns:a16="http://schemas.microsoft.com/office/drawing/2014/main" id="{5A691134-5F69-4F8F-9195-0FA4551CA92B}"/>
              </a:ext>
            </a:extLst>
          </p:cNvPr>
          <p:cNvSpPr txBox="1">
            <a:spLocks noChangeArrowheads="1"/>
          </p:cNvSpPr>
          <p:nvPr/>
        </p:nvSpPr>
        <p:spPr bwMode="auto">
          <a:xfrm>
            <a:off x="5548198" y="2764863"/>
            <a:ext cx="8614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ess</a:t>
            </a:r>
            <a:endPar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8" name="Rectangle 2">
            <a:extLst>
              <a:ext uri="{FF2B5EF4-FFF2-40B4-BE49-F238E27FC236}">
                <a16:creationId xmlns:a16="http://schemas.microsoft.com/office/drawing/2014/main" id="{208CB67A-DD8C-41C4-B2B9-C76A60D3E403}"/>
              </a:ext>
            </a:extLst>
          </p:cNvPr>
          <p:cNvSpPr txBox="1">
            <a:spLocks noChangeArrowheads="1"/>
          </p:cNvSpPr>
          <p:nvPr/>
        </p:nvSpPr>
        <p:spPr bwMode="auto">
          <a:xfrm>
            <a:off x="6526427" y="2764863"/>
            <a:ext cx="49860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a:t>
            </a:r>
          </a:p>
        </p:txBody>
      </p:sp>
      <p:sp>
        <p:nvSpPr>
          <p:cNvPr id="20" name="Title 1">
            <a:extLst>
              <a:ext uri="{FF2B5EF4-FFF2-40B4-BE49-F238E27FC236}">
                <a16:creationId xmlns:a16="http://schemas.microsoft.com/office/drawing/2014/main" id="{DB101DEB-8B3E-4D15-9EC0-832DC8413CB8}"/>
              </a:ext>
            </a:extLst>
          </p:cNvPr>
          <p:cNvSpPr txBox="1">
            <a:spLocks/>
          </p:cNvSpPr>
          <p:nvPr/>
        </p:nvSpPr>
        <p:spPr>
          <a:xfrm>
            <a:off x="905909" y="4521307"/>
            <a:ext cx="386189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CC00"/>
                </a:solidFill>
                <a:effectLst>
                  <a:glow rad="63500">
                    <a:srgbClr val="9966FF"/>
                  </a:glow>
                  <a:outerShdw blurRad="50800" algn="tl" rotWithShape="0">
                    <a:srgbClr val="000000"/>
                  </a:outerShdw>
                </a:effectLst>
                <a:latin typeface="Calibri" panose="020F0502020204030204" pitchFamily="34" charset="0"/>
              </a:rPr>
              <a:t>self-control</a:t>
            </a:r>
          </a:p>
        </p:txBody>
      </p:sp>
      <p:sp>
        <p:nvSpPr>
          <p:cNvPr id="21" name="Title 1">
            <a:extLst>
              <a:ext uri="{FF2B5EF4-FFF2-40B4-BE49-F238E27FC236}">
                <a16:creationId xmlns:a16="http://schemas.microsoft.com/office/drawing/2014/main" id="{EA4DA797-B685-4A7A-A866-EBB81B4EBD5A}"/>
              </a:ext>
            </a:extLst>
          </p:cNvPr>
          <p:cNvSpPr txBox="1">
            <a:spLocks/>
          </p:cNvSpPr>
          <p:nvPr/>
        </p:nvSpPr>
        <p:spPr>
          <a:xfrm>
            <a:off x="2836856" y="3791268"/>
            <a:ext cx="5994401"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9900CC"/>
                </a:solidFill>
                <a:effectLst>
                  <a:glow rad="63500">
                    <a:srgbClr val="9966FF"/>
                  </a:glow>
                  <a:outerShdw blurRad="50800" algn="tl" rotWithShape="0">
                    <a:srgbClr val="000000"/>
                  </a:outerShdw>
                </a:effectLst>
                <a:latin typeface="Calibri" panose="020F0502020204030204" pitchFamily="34" charset="0"/>
              </a:rPr>
              <a:t>murderous thoughts</a:t>
            </a:r>
          </a:p>
        </p:txBody>
      </p:sp>
      <p:sp>
        <p:nvSpPr>
          <p:cNvPr id="22" name="Title 1">
            <a:extLst>
              <a:ext uri="{FF2B5EF4-FFF2-40B4-BE49-F238E27FC236}">
                <a16:creationId xmlns:a16="http://schemas.microsoft.com/office/drawing/2014/main" id="{9899E617-9FF5-42E5-A4E7-BDB8E2ADCD12}"/>
              </a:ext>
            </a:extLst>
          </p:cNvPr>
          <p:cNvSpPr txBox="1">
            <a:spLocks/>
          </p:cNvSpPr>
          <p:nvPr/>
        </p:nvSpPr>
        <p:spPr>
          <a:xfrm>
            <a:off x="891395" y="3093759"/>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00B0F0"/>
                </a:solidFill>
                <a:effectLst>
                  <a:glow rad="63500">
                    <a:srgbClr val="9966FF"/>
                  </a:glow>
                  <a:outerShdw blurRad="50800" algn="tl" rotWithShape="0">
                    <a:srgbClr val="000000"/>
                  </a:outerShdw>
                </a:effectLst>
                <a:latin typeface="Calibri" panose="020F0502020204030204" pitchFamily="34" charset="0"/>
              </a:rPr>
              <a:t>integrity</a:t>
            </a:r>
          </a:p>
        </p:txBody>
      </p:sp>
      <p:sp>
        <p:nvSpPr>
          <p:cNvPr id="23" name="Title 1">
            <a:extLst>
              <a:ext uri="{FF2B5EF4-FFF2-40B4-BE49-F238E27FC236}">
                <a16:creationId xmlns:a16="http://schemas.microsoft.com/office/drawing/2014/main" id="{8A74F022-D260-4D91-89A3-62777422943A}"/>
              </a:ext>
            </a:extLst>
          </p:cNvPr>
          <p:cNvSpPr txBox="1">
            <a:spLocks/>
          </p:cNvSpPr>
          <p:nvPr/>
        </p:nvSpPr>
        <p:spPr>
          <a:xfrm>
            <a:off x="3838031" y="2698425"/>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33CC33"/>
                </a:solidFill>
                <a:effectLst>
                  <a:glow rad="63500">
                    <a:srgbClr val="9966FF"/>
                  </a:glow>
                  <a:outerShdw blurRad="50800" algn="tl" rotWithShape="0">
                    <a:srgbClr val="000000"/>
                  </a:outerShdw>
                </a:effectLst>
                <a:latin typeface="Calibri" panose="020F0502020204030204" pitchFamily="34" charset="0"/>
              </a:rPr>
              <a:t>honesty</a:t>
            </a:r>
          </a:p>
        </p:txBody>
      </p:sp>
      <p:sp>
        <p:nvSpPr>
          <p:cNvPr id="24" name="Title 1">
            <a:extLst>
              <a:ext uri="{FF2B5EF4-FFF2-40B4-BE49-F238E27FC236}">
                <a16:creationId xmlns:a16="http://schemas.microsoft.com/office/drawing/2014/main" id="{727B3DA1-7EC8-4763-804D-6F9C51041FB6}"/>
              </a:ext>
            </a:extLst>
          </p:cNvPr>
          <p:cNvSpPr txBox="1">
            <a:spLocks/>
          </p:cNvSpPr>
          <p:nvPr/>
        </p:nvSpPr>
        <p:spPr>
          <a:xfrm>
            <a:off x="1425443" y="1789227"/>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9900"/>
                </a:solidFill>
                <a:effectLst>
                  <a:glow rad="63500">
                    <a:srgbClr val="9966FF"/>
                  </a:glow>
                  <a:outerShdw blurRad="50800" algn="tl" rotWithShape="0">
                    <a:srgbClr val="000000"/>
                  </a:outerShdw>
                </a:effectLst>
                <a:latin typeface="Calibri" panose="020F0502020204030204" pitchFamily="34" charset="0"/>
              </a:rPr>
              <a:t>virtuous</a:t>
            </a:r>
          </a:p>
        </p:txBody>
      </p:sp>
    </p:spTree>
    <p:extLst>
      <p:ext uri="{BB962C8B-B14F-4D97-AF65-F5344CB8AC3E}">
        <p14:creationId xmlns:p14="http://schemas.microsoft.com/office/powerpoint/2010/main" val="3813595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3"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4"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9" presetClass="entr" presetSubtype="0" accel="10000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p:cTn id="21" dur="1000" fill="hold"/>
                                        <p:tgtEl>
                                          <p:spTgt spid="3074"/>
                                        </p:tgtEl>
                                        <p:attrNameLst>
                                          <p:attrName>ppt_w</p:attrName>
                                        </p:attrNameLst>
                                      </p:cBhvr>
                                      <p:tavLst>
                                        <p:tav tm="0">
                                          <p:val>
                                            <p:fltVal val="0"/>
                                          </p:val>
                                        </p:tav>
                                        <p:tav tm="100000">
                                          <p:val>
                                            <p:strVal val="#ppt_w"/>
                                          </p:val>
                                        </p:tav>
                                      </p:tavLst>
                                    </p:anim>
                                    <p:anim calcmode="lin" valueType="num">
                                      <p:cBhvr>
                                        <p:cTn id="22" dur="1000" fill="hold"/>
                                        <p:tgtEl>
                                          <p:spTgt spid="3074"/>
                                        </p:tgtEl>
                                        <p:attrNameLst>
                                          <p:attrName>ppt_h</p:attrName>
                                        </p:attrNameLst>
                                      </p:cBhvr>
                                      <p:tavLst>
                                        <p:tav tm="0">
                                          <p:val>
                                            <p:fltVal val="0"/>
                                          </p:val>
                                        </p:tav>
                                        <p:tav tm="100000">
                                          <p:val>
                                            <p:strVal val="#ppt_h"/>
                                          </p:val>
                                        </p:tav>
                                      </p:tavLst>
                                    </p:anim>
                                  </p:childTnLst>
                                </p:cTn>
                              </p:par>
                              <p:par>
                                <p:cTn id="23" presetID="42" presetClass="path" presetSubtype="0" accel="50000" decel="50000" fill="hold" grpId="2" nodeType="withEffect">
                                  <p:stCondLst>
                                    <p:cond delay="0"/>
                                  </p:stCondLst>
                                  <p:childTnLst>
                                    <p:animMotion origin="layout" path="M 0 0 L -0.15399 -0.06829 " pathEditMode="relative" rAng="0" ptsTypes="AA">
                                      <p:cBhvr>
                                        <p:cTn id="24" dur="1000" spd="-100000" fill="hold"/>
                                        <p:tgtEl>
                                          <p:spTgt spid="3074"/>
                                        </p:tgtEl>
                                        <p:attrNameLst>
                                          <p:attrName>ppt_x</p:attrName>
                                          <p:attrName>ppt_y</p:attrName>
                                        </p:attrNameLst>
                                      </p:cBhvr>
                                      <p:rCtr x="-7708" y="-3426"/>
                                    </p:animMotion>
                                  </p:childTnLst>
                                </p:cTn>
                              </p:par>
                            </p:childTnLst>
                          </p:cTn>
                        </p:par>
                        <p:par>
                          <p:cTn id="25" fill="hold">
                            <p:stCondLst>
                              <p:cond delay="1000"/>
                            </p:stCondLst>
                            <p:childTnLst>
                              <p:par>
                                <p:cTn id="26" presetID="10" presetClass="exit" presetSubtype="0" fill="hold" grpId="2" nodeType="afterEffect">
                                  <p:stCondLst>
                                    <p:cond delay="0"/>
                                  </p:stCondLst>
                                  <p:childTnLst>
                                    <p:animEffect transition="out" filter="fade">
                                      <p:cBhvr>
                                        <p:cTn id="27" dur="250"/>
                                        <p:tgtEl>
                                          <p:spTgt spid="4"/>
                                        </p:tgtEl>
                                      </p:cBhvr>
                                    </p:animEffect>
                                    <p:set>
                                      <p:cBhvr>
                                        <p:cTn id="28" dur="1" fill="hold">
                                          <p:stCondLst>
                                            <p:cond delay="249"/>
                                          </p:stCondLst>
                                        </p:cTn>
                                        <p:tgtEl>
                                          <p:spTgt spid="4"/>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250"/>
                                        <p:tgtEl>
                                          <p:spTgt spid="6"/>
                                        </p:tgtEl>
                                      </p:cBhvr>
                                    </p:animEffect>
                                    <p:set>
                                      <p:cBhvr>
                                        <p:cTn id="31" dur="1" fill="hold">
                                          <p:stCondLst>
                                            <p:cond delay="24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1"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250"/>
                                        <p:tgtEl>
                                          <p:spTgt spid="19"/>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50"/>
                                        <p:tgtEl>
                                          <p:spTgt spid="8"/>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50"/>
                                        <p:tgtEl>
                                          <p:spTgt spid="10"/>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50"/>
                                        <p:tgtEl>
                                          <p:spTgt spid="11"/>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250"/>
                                        <p:tgtEl>
                                          <p:spTgt spid="12"/>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250"/>
                                        <p:tgtEl>
                                          <p:spTgt spid="13"/>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250"/>
                                        <p:tgtEl>
                                          <p:spTgt spid="9"/>
                                        </p:tgtEl>
                                      </p:cBhvr>
                                    </p:animEffect>
                                  </p:childTnLst>
                                </p:cTn>
                              </p:par>
                              <p:par>
                                <p:cTn id="55" presetID="10" presetClass="entr" presetSubtype="0" fill="hold" grpId="1"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250"/>
                                        <p:tgtEl>
                                          <p:spTgt spid="15"/>
                                        </p:tgtEl>
                                      </p:cBhvr>
                                    </p:animEffect>
                                  </p:childTnLst>
                                </p:cTn>
                              </p:par>
                              <p:par>
                                <p:cTn id="58" presetID="10" presetClass="entr" presetSubtype="0" fill="hold" grpId="1"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250"/>
                                        <p:tgtEl>
                                          <p:spTgt spid="16"/>
                                        </p:tgtEl>
                                      </p:cBhvr>
                                    </p:animEffect>
                                  </p:childTnLst>
                                </p:cTn>
                              </p:par>
                              <p:par>
                                <p:cTn id="61" presetID="10" presetClass="entr" presetSubtype="0" fill="hold" grpId="1"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250"/>
                                        <p:tgtEl>
                                          <p:spTgt spid="17"/>
                                        </p:tgtEl>
                                      </p:cBhvr>
                                    </p:animEffect>
                                  </p:childTnLst>
                                </p:cTn>
                              </p:par>
                              <p:par>
                                <p:cTn id="64" presetID="10" presetClass="entr" presetSubtype="0" fill="hold" grpId="1"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250"/>
                                        <p:tgtEl>
                                          <p:spTgt spid="18"/>
                                        </p:tgtEl>
                                      </p:cBhvr>
                                    </p:animEffect>
                                  </p:childTnLst>
                                </p:cTn>
                              </p:par>
                              <p:par>
                                <p:cTn id="67" presetID="6" presetClass="emph" presetSubtype="0" fill="hold" grpId="3" nodeType="withEffect">
                                  <p:stCondLst>
                                    <p:cond delay="0"/>
                                  </p:stCondLst>
                                  <p:childTnLst>
                                    <p:animScale>
                                      <p:cBhvr>
                                        <p:cTn id="68" dur="2000" fill="hold"/>
                                        <p:tgtEl>
                                          <p:spTgt spid="19"/>
                                        </p:tgtEl>
                                      </p:cBhvr>
                                      <p:by x="150000" y="150000"/>
                                    </p:animScale>
                                  </p:childTnLst>
                                </p:cTn>
                              </p:par>
                              <p:par>
                                <p:cTn id="69" presetID="0" presetClass="path" presetSubtype="0" accel="50000" decel="50000" fill="hold" grpId="0" nodeType="withEffect">
                                  <p:stCondLst>
                                    <p:cond delay="0"/>
                                  </p:stCondLst>
                                  <p:childTnLst>
                                    <p:animMotion origin="layout" path="M -5.55556E-7 -2.96296E-6 L 0.31233 -0.12708 " pathEditMode="relative" rAng="0" ptsTypes="AA">
                                      <p:cBhvr>
                                        <p:cTn id="70" dur="2000" fill="hold"/>
                                        <p:tgtEl>
                                          <p:spTgt spid="19"/>
                                        </p:tgtEl>
                                        <p:attrNameLst>
                                          <p:attrName>ppt_x</p:attrName>
                                          <p:attrName>ppt_y</p:attrName>
                                        </p:attrNameLst>
                                      </p:cBhvr>
                                      <p:rCtr x="15608" y="-6366"/>
                                    </p:animMotion>
                                  </p:childTnLst>
                                </p:cTn>
                              </p:par>
                              <p:par>
                                <p:cTn id="71" presetID="0" presetClass="path" presetSubtype="0" accel="50000" decel="50000" fill="hold" grpId="0" nodeType="withEffect">
                                  <p:stCondLst>
                                    <p:cond delay="0"/>
                                  </p:stCondLst>
                                  <p:childTnLst>
                                    <p:animMotion origin="layout" path="M -1.11111E-6 -4.81481E-6 L -0.28594 -0.16412 " pathEditMode="relative" rAng="0" ptsTypes="AA">
                                      <p:cBhvr>
                                        <p:cTn id="72" dur="2000" fill="hold"/>
                                        <p:tgtEl>
                                          <p:spTgt spid="8"/>
                                        </p:tgtEl>
                                        <p:attrNameLst>
                                          <p:attrName>ppt_x</p:attrName>
                                          <p:attrName>ppt_y</p:attrName>
                                        </p:attrNameLst>
                                      </p:cBhvr>
                                      <p:rCtr x="-14306" y="-8218"/>
                                    </p:animMotion>
                                  </p:childTnLst>
                                </p:cTn>
                              </p:par>
                              <p:par>
                                <p:cTn id="73" presetID="0" presetClass="path" presetSubtype="0" accel="50000" decel="50000" fill="hold" grpId="0" nodeType="withEffect">
                                  <p:stCondLst>
                                    <p:cond delay="0"/>
                                  </p:stCondLst>
                                  <p:childTnLst>
                                    <p:animMotion origin="layout" path="M -2.77778E-6 -3.7037E-6 L -0.00677 -0.16458 " pathEditMode="relative" rAng="0" ptsTypes="AA">
                                      <p:cBhvr>
                                        <p:cTn id="74" dur="2000" fill="hold"/>
                                        <p:tgtEl>
                                          <p:spTgt spid="9"/>
                                        </p:tgtEl>
                                        <p:attrNameLst>
                                          <p:attrName>ppt_x</p:attrName>
                                          <p:attrName>ppt_y</p:attrName>
                                        </p:attrNameLst>
                                      </p:cBhvr>
                                      <p:rCtr x="-347" y="-8241"/>
                                    </p:animMotion>
                                  </p:childTnLst>
                                </p:cTn>
                              </p:par>
                              <p:par>
                                <p:cTn id="75" presetID="0" presetClass="path" presetSubtype="0" accel="50000" decel="50000" fill="hold" grpId="0" nodeType="withEffect">
                                  <p:stCondLst>
                                    <p:cond delay="0"/>
                                  </p:stCondLst>
                                  <p:childTnLst>
                                    <p:animMotion origin="layout" path="M 4.72222E-6 3.7037E-7 L -0.54497 -0.08241 " pathEditMode="relative" rAng="0" ptsTypes="AA">
                                      <p:cBhvr>
                                        <p:cTn id="76" dur="2000" fill="hold"/>
                                        <p:tgtEl>
                                          <p:spTgt spid="10"/>
                                        </p:tgtEl>
                                        <p:attrNameLst>
                                          <p:attrName>ppt_x</p:attrName>
                                          <p:attrName>ppt_y</p:attrName>
                                        </p:attrNameLst>
                                      </p:cBhvr>
                                      <p:rCtr x="-27257" y="-4120"/>
                                    </p:animMotion>
                                  </p:childTnLst>
                                </p:cTn>
                              </p:par>
                              <p:par>
                                <p:cTn id="77" presetID="0" presetClass="path" presetSubtype="0" accel="50000" decel="50000" fill="hold" grpId="0" nodeType="withEffect">
                                  <p:stCondLst>
                                    <p:cond delay="0"/>
                                  </p:stCondLst>
                                  <p:childTnLst>
                                    <p:animMotion origin="layout" path="M 2.77778E-6 2.96296E-6 L 0.32048 -0.16482 " pathEditMode="relative" rAng="0" ptsTypes="AA">
                                      <p:cBhvr>
                                        <p:cTn id="78" dur="2000" fill="hold"/>
                                        <p:tgtEl>
                                          <p:spTgt spid="11"/>
                                        </p:tgtEl>
                                        <p:attrNameLst>
                                          <p:attrName>ppt_x</p:attrName>
                                          <p:attrName>ppt_y</p:attrName>
                                        </p:attrNameLst>
                                      </p:cBhvr>
                                      <p:rCtr x="16024" y="-8241"/>
                                    </p:animMotion>
                                  </p:childTnLst>
                                </p:cTn>
                              </p:par>
                              <p:par>
                                <p:cTn id="79" presetID="0" presetClass="path" presetSubtype="0" accel="50000" decel="50000" fill="hold" grpId="0" nodeType="withEffect">
                                  <p:stCondLst>
                                    <p:cond delay="0"/>
                                  </p:stCondLst>
                                  <p:childTnLst>
                                    <p:animMotion origin="layout" path="M 5E-6 4.44444E-6 L -0.66042 -0.08195 " pathEditMode="relative" rAng="0" ptsTypes="AA">
                                      <p:cBhvr>
                                        <p:cTn id="80" dur="2000" fill="hold"/>
                                        <p:tgtEl>
                                          <p:spTgt spid="12"/>
                                        </p:tgtEl>
                                        <p:attrNameLst>
                                          <p:attrName>ppt_x</p:attrName>
                                          <p:attrName>ppt_y</p:attrName>
                                        </p:attrNameLst>
                                      </p:cBhvr>
                                      <p:rCtr x="-33021" y="-4097"/>
                                    </p:animMotion>
                                  </p:childTnLst>
                                </p:cTn>
                              </p:par>
                              <p:par>
                                <p:cTn id="81" presetID="0" presetClass="path" presetSubtype="0" accel="50000" decel="50000" fill="hold" grpId="0" nodeType="withEffect">
                                  <p:stCondLst>
                                    <p:cond delay="0"/>
                                  </p:stCondLst>
                                  <p:childTnLst>
                                    <p:animMotion origin="layout" path="M 2.22222E-6 -2.96296E-6 L -0.75156 -0.08217 " pathEditMode="relative" rAng="0" ptsTypes="AA">
                                      <p:cBhvr>
                                        <p:cTn id="82" dur="2000" fill="hold"/>
                                        <p:tgtEl>
                                          <p:spTgt spid="15"/>
                                        </p:tgtEl>
                                        <p:attrNameLst>
                                          <p:attrName>ppt_x</p:attrName>
                                          <p:attrName>ppt_y</p:attrName>
                                        </p:attrNameLst>
                                      </p:cBhvr>
                                      <p:rCtr x="-37587" y="-4120"/>
                                    </p:animMotion>
                                  </p:childTnLst>
                                </p:cTn>
                              </p:par>
                              <p:par>
                                <p:cTn id="83" presetID="0" presetClass="path" presetSubtype="0" accel="50000" decel="50000" fill="hold" grpId="0" nodeType="withEffect">
                                  <p:stCondLst>
                                    <p:cond delay="0"/>
                                  </p:stCondLst>
                                  <p:childTnLst>
                                    <p:animMotion origin="layout" path="M -5.55556E-7 1.11111E-6 L 0.15122 -0.16458 " pathEditMode="relative" rAng="0" ptsTypes="AA">
                                      <p:cBhvr>
                                        <p:cTn id="84" dur="2000" fill="hold"/>
                                        <p:tgtEl>
                                          <p:spTgt spid="16"/>
                                        </p:tgtEl>
                                        <p:attrNameLst>
                                          <p:attrName>ppt_x</p:attrName>
                                          <p:attrName>ppt_y</p:attrName>
                                        </p:attrNameLst>
                                      </p:cBhvr>
                                      <p:rCtr x="7552" y="-8241"/>
                                    </p:animMotion>
                                  </p:childTnLst>
                                </p:cTn>
                              </p:par>
                              <p:par>
                                <p:cTn id="85" presetID="0" presetClass="path" presetSubtype="0" accel="50000" decel="50000" fill="hold" grpId="0" nodeType="withEffect">
                                  <p:stCondLst>
                                    <p:cond delay="0"/>
                                  </p:stCondLst>
                                  <p:childTnLst>
                                    <p:animMotion origin="layout" path="M 2.77778E-6 -4.44444E-6 L 0.23802 -0.16458 " pathEditMode="relative" rAng="0" ptsTypes="AA">
                                      <p:cBhvr>
                                        <p:cTn id="86" dur="2000" fill="hold"/>
                                        <p:tgtEl>
                                          <p:spTgt spid="13"/>
                                        </p:tgtEl>
                                        <p:attrNameLst>
                                          <p:attrName>ppt_x</p:attrName>
                                          <p:attrName>ppt_y</p:attrName>
                                        </p:attrNameLst>
                                      </p:cBhvr>
                                      <p:rCtr x="11892" y="-8241"/>
                                    </p:animMotion>
                                  </p:childTnLst>
                                </p:cTn>
                              </p:par>
                              <p:par>
                                <p:cTn id="87" presetID="0" presetClass="path" presetSubtype="0" accel="50000" decel="50000" fill="hold" grpId="0" nodeType="withEffect">
                                  <p:stCondLst>
                                    <p:cond delay="0"/>
                                  </p:stCondLst>
                                  <p:childTnLst>
                                    <p:animMotion origin="layout" path="M -4.72222E-6 1.85185E-6 L 0.28282 -0.16459 " pathEditMode="relative" rAng="0" ptsTypes="AA">
                                      <p:cBhvr>
                                        <p:cTn id="88" dur="2000" fill="hold"/>
                                        <p:tgtEl>
                                          <p:spTgt spid="18"/>
                                        </p:tgtEl>
                                        <p:attrNameLst>
                                          <p:attrName>ppt_x</p:attrName>
                                          <p:attrName>ppt_y</p:attrName>
                                        </p:attrNameLst>
                                      </p:cBhvr>
                                      <p:rCtr x="14132" y="-8241"/>
                                    </p:animMotion>
                                  </p:childTnLst>
                                </p:cTn>
                              </p:par>
                              <p:par>
                                <p:cTn id="89" presetID="0" presetClass="path" presetSubtype="0" accel="50000" decel="50000" fill="hold" grpId="0" nodeType="withEffect">
                                  <p:stCondLst>
                                    <p:cond delay="0"/>
                                  </p:stCondLst>
                                  <p:childTnLst>
                                    <p:animMotion origin="layout" path="M -2.77778E-6 4.81481E-6 L -0.55538 -0.08311 " pathEditMode="relative" rAng="0" ptsTypes="AA">
                                      <p:cBhvr>
                                        <p:cTn id="90" dur="2000" fill="hold"/>
                                        <p:tgtEl>
                                          <p:spTgt spid="17"/>
                                        </p:tgtEl>
                                        <p:attrNameLst>
                                          <p:attrName>ppt_x</p:attrName>
                                          <p:attrName>ppt_y</p:attrName>
                                        </p:attrNameLst>
                                      </p:cBhvr>
                                      <p:rCtr x="-27778" y="-4167"/>
                                    </p:animMotion>
                                  </p:childTnLst>
                                </p:cTn>
                              </p:par>
                              <p:par>
                                <p:cTn id="91" presetID="10" presetClass="exit" presetSubtype="0" fill="hold" grpId="1" nodeType="withEffect">
                                  <p:stCondLst>
                                    <p:cond delay="0"/>
                                  </p:stCondLst>
                                  <p:childTnLst>
                                    <p:animEffect transition="out" filter="fade">
                                      <p:cBhvr>
                                        <p:cTn id="92" dur="1250"/>
                                        <p:tgtEl>
                                          <p:spTgt spid="3074"/>
                                        </p:tgtEl>
                                      </p:cBhvr>
                                    </p:animEffect>
                                    <p:set>
                                      <p:cBhvr>
                                        <p:cTn id="93" dur="1" fill="hold">
                                          <p:stCondLst>
                                            <p:cond delay="1249"/>
                                          </p:stCondLst>
                                        </p:cTn>
                                        <p:tgtEl>
                                          <p:spTgt spid="3074"/>
                                        </p:tgtEl>
                                        <p:attrNameLst>
                                          <p:attrName>style.visibility</p:attrName>
                                        </p:attrNameLst>
                                      </p:cBhvr>
                                      <p:to>
                                        <p:strVal val="hidden"/>
                                      </p:to>
                                    </p:set>
                                  </p:childTnLst>
                                </p:cTn>
                              </p:par>
                            </p:childTnLst>
                          </p:cTn>
                        </p:par>
                        <p:par>
                          <p:cTn id="94" fill="hold">
                            <p:stCondLst>
                              <p:cond delay="2000"/>
                            </p:stCondLst>
                            <p:childTnLst>
                              <p:par>
                                <p:cTn id="95" presetID="10" presetClass="entr" presetSubtype="0" fill="hold" grpId="0" nodeType="after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fade">
                                      <p:cBhvr>
                                        <p:cTn id="97" dur="250"/>
                                        <p:tgtEl>
                                          <p:spTgt spid="7"/>
                                        </p:tgtEl>
                                      </p:cBhvr>
                                    </p:animEffect>
                                  </p:childTnLst>
                                </p:cTn>
                              </p:par>
                              <p:par>
                                <p:cTn id="98" presetID="10" presetClass="exit" presetSubtype="0" fill="hold" grpId="2" nodeType="withEffect">
                                  <p:stCondLst>
                                    <p:cond delay="100"/>
                                  </p:stCondLst>
                                  <p:childTnLst>
                                    <p:animEffect transition="out" filter="fade">
                                      <p:cBhvr>
                                        <p:cTn id="99" dur="500"/>
                                        <p:tgtEl>
                                          <p:spTgt spid="8"/>
                                        </p:tgtEl>
                                      </p:cBhvr>
                                    </p:animEffect>
                                    <p:set>
                                      <p:cBhvr>
                                        <p:cTn id="100" dur="1" fill="hold">
                                          <p:stCondLst>
                                            <p:cond delay="499"/>
                                          </p:stCondLst>
                                        </p:cTn>
                                        <p:tgtEl>
                                          <p:spTgt spid="8"/>
                                        </p:tgtEl>
                                        <p:attrNameLst>
                                          <p:attrName>style.visibility</p:attrName>
                                        </p:attrNameLst>
                                      </p:cBhvr>
                                      <p:to>
                                        <p:strVal val="hidden"/>
                                      </p:to>
                                    </p:set>
                                  </p:childTnLst>
                                </p:cTn>
                              </p:par>
                              <p:par>
                                <p:cTn id="101" presetID="10" presetClass="exit" presetSubtype="0" fill="hold" grpId="2" nodeType="withEffect">
                                  <p:stCondLst>
                                    <p:cond delay="100"/>
                                  </p:stCondLst>
                                  <p:childTnLst>
                                    <p:animEffect transition="out" filter="fade">
                                      <p:cBhvr>
                                        <p:cTn id="102" dur="500"/>
                                        <p:tgtEl>
                                          <p:spTgt spid="10"/>
                                        </p:tgtEl>
                                      </p:cBhvr>
                                    </p:animEffect>
                                    <p:set>
                                      <p:cBhvr>
                                        <p:cTn id="103" dur="1" fill="hold">
                                          <p:stCondLst>
                                            <p:cond delay="499"/>
                                          </p:stCondLst>
                                        </p:cTn>
                                        <p:tgtEl>
                                          <p:spTgt spid="10"/>
                                        </p:tgtEl>
                                        <p:attrNameLst>
                                          <p:attrName>style.visibility</p:attrName>
                                        </p:attrNameLst>
                                      </p:cBhvr>
                                      <p:to>
                                        <p:strVal val="hidden"/>
                                      </p:to>
                                    </p:set>
                                  </p:childTnLst>
                                </p:cTn>
                              </p:par>
                              <p:par>
                                <p:cTn id="104" presetID="10" presetClass="exit" presetSubtype="0" fill="hold" grpId="2" nodeType="withEffect">
                                  <p:stCondLst>
                                    <p:cond delay="100"/>
                                  </p:stCondLst>
                                  <p:childTnLst>
                                    <p:animEffect transition="out" filter="fade">
                                      <p:cBhvr>
                                        <p:cTn id="105" dur="500"/>
                                        <p:tgtEl>
                                          <p:spTgt spid="11"/>
                                        </p:tgtEl>
                                      </p:cBhvr>
                                    </p:animEffect>
                                    <p:set>
                                      <p:cBhvr>
                                        <p:cTn id="106" dur="1" fill="hold">
                                          <p:stCondLst>
                                            <p:cond delay="499"/>
                                          </p:stCondLst>
                                        </p:cTn>
                                        <p:tgtEl>
                                          <p:spTgt spid="11"/>
                                        </p:tgtEl>
                                        <p:attrNameLst>
                                          <p:attrName>style.visibility</p:attrName>
                                        </p:attrNameLst>
                                      </p:cBhvr>
                                      <p:to>
                                        <p:strVal val="hidden"/>
                                      </p:to>
                                    </p:set>
                                  </p:childTnLst>
                                </p:cTn>
                              </p:par>
                              <p:par>
                                <p:cTn id="107" presetID="10" presetClass="exit" presetSubtype="0" fill="hold" grpId="2" nodeType="withEffect">
                                  <p:stCondLst>
                                    <p:cond delay="100"/>
                                  </p:stCondLst>
                                  <p:childTnLst>
                                    <p:animEffect transition="out" filter="fade">
                                      <p:cBhvr>
                                        <p:cTn id="108" dur="500"/>
                                        <p:tgtEl>
                                          <p:spTgt spid="12"/>
                                        </p:tgtEl>
                                      </p:cBhvr>
                                    </p:animEffect>
                                    <p:set>
                                      <p:cBhvr>
                                        <p:cTn id="109" dur="1" fill="hold">
                                          <p:stCondLst>
                                            <p:cond delay="499"/>
                                          </p:stCondLst>
                                        </p:cTn>
                                        <p:tgtEl>
                                          <p:spTgt spid="12"/>
                                        </p:tgtEl>
                                        <p:attrNameLst>
                                          <p:attrName>style.visibility</p:attrName>
                                        </p:attrNameLst>
                                      </p:cBhvr>
                                      <p:to>
                                        <p:strVal val="hidden"/>
                                      </p:to>
                                    </p:set>
                                  </p:childTnLst>
                                </p:cTn>
                              </p:par>
                              <p:par>
                                <p:cTn id="110" presetID="10" presetClass="exit" presetSubtype="0" fill="hold" grpId="2" nodeType="withEffect">
                                  <p:stCondLst>
                                    <p:cond delay="100"/>
                                  </p:stCondLst>
                                  <p:childTnLst>
                                    <p:animEffect transition="out" filter="fade">
                                      <p:cBhvr>
                                        <p:cTn id="111" dur="500"/>
                                        <p:tgtEl>
                                          <p:spTgt spid="13"/>
                                        </p:tgtEl>
                                      </p:cBhvr>
                                    </p:animEffect>
                                    <p:set>
                                      <p:cBhvr>
                                        <p:cTn id="112" dur="1" fill="hold">
                                          <p:stCondLst>
                                            <p:cond delay="499"/>
                                          </p:stCondLst>
                                        </p:cTn>
                                        <p:tgtEl>
                                          <p:spTgt spid="13"/>
                                        </p:tgtEl>
                                        <p:attrNameLst>
                                          <p:attrName>style.visibility</p:attrName>
                                        </p:attrNameLst>
                                      </p:cBhvr>
                                      <p:to>
                                        <p:strVal val="hidden"/>
                                      </p:to>
                                    </p:set>
                                  </p:childTnLst>
                                </p:cTn>
                              </p:par>
                              <p:par>
                                <p:cTn id="113" presetID="10" presetClass="exit" presetSubtype="0" fill="hold" grpId="2" nodeType="withEffect">
                                  <p:stCondLst>
                                    <p:cond delay="100"/>
                                  </p:stCondLst>
                                  <p:childTnLst>
                                    <p:animEffect transition="out" filter="fade">
                                      <p:cBhvr>
                                        <p:cTn id="114" dur="500"/>
                                        <p:tgtEl>
                                          <p:spTgt spid="9"/>
                                        </p:tgtEl>
                                      </p:cBhvr>
                                    </p:animEffect>
                                    <p:set>
                                      <p:cBhvr>
                                        <p:cTn id="115" dur="1" fill="hold">
                                          <p:stCondLst>
                                            <p:cond delay="499"/>
                                          </p:stCondLst>
                                        </p:cTn>
                                        <p:tgtEl>
                                          <p:spTgt spid="9"/>
                                        </p:tgtEl>
                                        <p:attrNameLst>
                                          <p:attrName>style.visibility</p:attrName>
                                        </p:attrNameLst>
                                      </p:cBhvr>
                                      <p:to>
                                        <p:strVal val="hidden"/>
                                      </p:to>
                                    </p:set>
                                  </p:childTnLst>
                                </p:cTn>
                              </p:par>
                              <p:par>
                                <p:cTn id="116" presetID="10" presetClass="exit" presetSubtype="0" fill="hold" grpId="2" nodeType="withEffect">
                                  <p:stCondLst>
                                    <p:cond delay="100"/>
                                  </p:stCondLst>
                                  <p:childTnLst>
                                    <p:animEffect transition="out" filter="fade">
                                      <p:cBhvr>
                                        <p:cTn id="117" dur="500"/>
                                        <p:tgtEl>
                                          <p:spTgt spid="15"/>
                                        </p:tgtEl>
                                      </p:cBhvr>
                                    </p:animEffect>
                                    <p:set>
                                      <p:cBhvr>
                                        <p:cTn id="118" dur="1" fill="hold">
                                          <p:stCondLst>
                                            <p:cond delay="499"/>
                                          </p:stCondLst>
                                        </p:cTn>
                                        <p:tgtEl>
                                          <p:spTgt spid="15"/>
                                        </p:tgtEl>
                                        <p:attrNameLst>
                                          <p:attrName>style.visibility</p:attrName>
                                        </p:attrNameLst>
                                      </p:cBhvr>
                                      <p:to>
                                        <p:strVal val="hidden"/>
                                      </p:to>
                                    </p:set>
                                  </p:childTnLst>
                                </p:cTn>
                              </p:par>
                              <p:par>
                                <p:cTn id="119" presetID="10" presetClass="exit" presetSubtype="0" fill="hold" grpId="2" nodeType="withEffect">
                                  <p:stCondLst>
                                    <p:cond delay="100"/>
                                  </p:stCondLst>
                                  <p:childTnLst>
                                    <p:animEffect transition="out" filter="fade">
                                      <p:cBhvr>
                                        <p:cTn id="120" dur="500"/>
                                        <p:tgtEl>
                                          <p:spTgt spid="16"/>
                                        </p:tgtEl>
                                      </p:cBhvr>
                                    </p:animEffect>
                                    <p:set>
                                      <p:cBhvr>
                                        <p:cTn id="121" dur="1" fill="hold">
                                          <p:stCondLst>
                                            <p:cond delay="499"/>
                                          </p:stCondLst>
                                        </p:cTn>
                                        <p:tgtEl>
                                          <p:spTgt spid="16"/>
                                        </p:tgtEl>
                                        <p:attrNameLst>
                                          <p:attrName>style.visibility</p:attrName>
                                        </p:attrNameLst>
                                      </p:cBhvr>
                                      <p:to>
                                        <p:strVal val="hidden"/>
                                      </p:to>
                                    </p:set>
                                  </p:childTnLst>
                                </p:cTn>
                              </p:par>
                              <p:par>
                                <p:cTn id="122" presetID="10" presetClass="exit" presetSubtype="0" fill="hold" grpId="2" nodeType="withEffect">
                                  <p:stCondLst>
                                    <p:cond delay="100"/>
                                  </p:stCondLst>
                                  <p:childTnLst>
                                    <p:animEffect transition="out" filter="fade">
                                      <p:cBhvr>
                                        <p:cTn id="123" dur="500"/>
                                        <p:tgtEl>
                                          <p:spTgt spid="18"/>
                                        </p:tgtEl>
                                      </p:cBhvr>
                                    </p:animEffect>
                                    <p:set>
                                      <p:cBhvr>
                                        <p:cTn id="124" dur="1" fill="hold">
                                          <p:stCondLst>
                                            <p:cond delay="499"/>
                                          </p:stCondLst>
                                        </p:cTn>
                                        <p:tgtEl>
                                          <p:spTgt spid="18"/>
                                        </p:tgtEl>
                                        <p:attrNameLst>
                                          <p:attrName>style.visibility</p:attrName>
                                        </p:attrNameLst>
                                      </p:cBhvr>
                                      <p:to>
                                        <p:strVal val="hidden"/>
                                      </p:to>
                                    </p:set>
                                  </p:childTnLst>
                                </p:cTn>
                              </p:par>
                              <p:par>
                                <p:cTn id="125" presetID="10" presetClass="exit" presetSubtype="0" fill="hold" grpId="2" nodeType="withEffect">
                                  <p:stCondLst>
                                    <p:cond delay="100"/>
                                  </p:stCondLst>
                                  <p:childTnLst>
                                    <p:animEffect transition="out" filter="fade">
                                      <p:cBhvr>
                                        <p:cTn id="126" dur="500"/>
                                        <p:tgtEl>
                                          <p:spTgt spid="17"/>
                                        </p:tgtEl>
                                      </p:cBhvr>
                                    </p:animEffect>
                                    <p:set>
                                      <p:cBhvr>
                                        <p:cTn id="127" dur="1" fill="hold">
                                          <p:stCondLst>
                                            <p:cond delay="499"/>
                                          </p:stCondLst>
                                        </p:cTn>
                                        <p:tgtEl>
                                          <p:spTgt spid="17"/>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0" presetClass="entr" presetSubtype="0" fill="hold" grpId="0" nodeType="clickEffect">
                                  <p:stCondLst>
                                    <p:cond delay="0"/>
                                  </p:stCondLst>
                                  <p:childTnLst>
                                    <p:set>
                                      <p:cBhvr>
                                        <p:cTn id="131" dur="1" fill="hold">
                                          <p:stCondLst>
                                            <p:cond delay="0"/>
                                          </p:stCondLst>
                                        </p:cTn>
                                        <p:tgtEl>
                                          <p:spTgt spid="24"/>
                                        </p:tgtEl>
                                        <p:attrNameLst>
                                          <p:attrName>style.visibility</p:attrName>
                                        </p:attrNameLst>
                                      </p:cBhvr>
                                      <p:to>
                                        <p:strVal val="visible"/>
                                      </p:to>
                                    </p:set>
                                    <p:animEffect transition="in" filter="dissolve">
                                      <p:cBhvr>
                                        <p:cTn id="132" dur="500">
                                          <p:stCondLst>
                                            <p:cond delay="0"/>
                                          </p:stCondLst>
                                        </p:cTn>
                                        <p:tgtEl>
                                          <p:spTgt spid="24"/>
                                        </p:tgtEl>
                                      </p:cBhvr>
                                    </p:animEffect>
                                    <p:anim to="" calcmode="lin" valueType="num">
                                      <p:cBhvr>
                                        <p:cTn id="133"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134" dur="500" fill="hold">
                                          <p:stCondLst>
                                            <p:cond delay="0"/>
                                          </p:stCondLst>
                                        </p:cTn>
                                        <p:tgtEl>
                                          <p:spTgt spid="24"/>
                                        </p:tgtEl>
                                        <p:attrNameLst>
                                          <p:attrName>ppt_h</p:attrName>
                                        </p:attrNameLst>
                                      </p:cBhvr>
                                      <p:tavLst>
                                        <p:tav tm="0">
                                          <p:val>
                                            <p:strVal val="#ppt_h*4"/>
                                          </p:val>
                                        </p:tav>
                                        <p:tav tm="100000">
                                          <p:val>
                                            <p:strVal val="#ppt_h"/>
                                          </p:val>
                                        </p:tav>
                                      </p:tavLst>
                                    </p:anim>
                                  </p:childTnLst>
                                </p:cTn>
                              </p:par>
                            </p:childTnLst>
                          </p:cTn>
                        </p:par>
                      </p:childTnLst>
                    </p:cTn>
                  </p:par>
                  <p:par>
                    <p:cTn id="135" fill="hold">
                      <p:stCondLst>
                        <p:cond delay="indefinite"/>
                      </p:stCondLst>
                      <p:childTnLst>
                        <p:par>
                          <p:cTn id="136" fill="hold">
                            <p:stCondLst>
                              <p:cond delay="0"/>
                            </p:stCondLst>
                            <p:childTnLst>
                              <p:par>
                                <p:cTn id="137" presetID="0" presetClass="entr" presetSubtype="0" fill="hold" grpId="0" nodeType="clickEffect">
                                  <p:stCondLst>
                                    <p:cond delay="0"/>
                                  </p:stCondLst>
                                  <p:childTnLst>
                                    <p:set>
                                      <p:cBhvr>
                                        <p:cTn id="138" dur="1" fill="hold">
                                          <p:stCondLst>
                                            <p:cond delay="0"/>
                                          </p:stCondLst>
                                        </p:cTn>
                                        <p:tgtEl>
                                          <p:spTgt spid="23"/>
                                        </p:tgtEl>
                                        <p:attrNameLst>
                                          <p:attrName>style.visibility</p:attrName>
                                        </p:attrNameLst>
                                      </p:cBhvr>
                                      <p:to>
                                        <p:strVal val="visible"/>
                                      </p:to>
                                    </p:set>
                                    <p:animEffect transition="in" filter="dissolve">
                                      <p:cBhvr>
                                        <p:cTn id="139" dur="500">
                                          <p:stCondLst>
                                            <p:cond delay="0"/>
                                          </p:stCondLst>
                                        </p:cTn>
                                        <p:tgtEl>
                                          <p:spTgt spid="23"/>
                                        </p:tgtEl>
                                      </p:cBhvr>
                                    </p:animEffect>
                                    <p:anim to="" calcmode="lin" valueType="num">
                                      <p:cBhvr>
                                        <p:cTn id="140"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141" dur="500" fill="hold">
                                          <p:stCondLst>
                                            <p:cond delay="0"/>
                                          </p:stCondLst>
                                        </p:cTn>
                                        <p:tgtEl>
                                          <p:spTgt spid="23"/>
                                        </p:tgtEl>
                                        <p:attrNameLst>
                                          <p:attrName>ppt_h</p:attrName>
                                        </p:attrNameLst>
                                      </p:cBhvr>
                                      <p:tavLst>
                                        <p:tav tm="0">
                                          <p:val>
                                            <p:strVal val="#ppt_h*4"/>
                                          </p:val>
                                        </p:tav>
                                        <p:tav tm="100000">
                                          <p:val>
                                            <p:strVal val="#ppt_h"/>
                                          </p:val>
                                        </p:tav>
                                      </p:tavLst>
                                    </p:anim>
                                  </p:childTnLst>
                                </p:cTn>
                              </p:par>
                            </p:childTnLst>
                          </p:cTn>
                        </p:par>
                      </p:childTnLst>
                    </p:cTn>
                  </p:par>
                  <p:par>
                    <p:cTn id="142" fill="hold">
                      <p:stCondLst>
                        <p:cond delay="indefinite"/>
                      </p:stCondLst>
                      <p:childTnLst>
                        <p:par>
                          <p:cTn id="143" fill="hold">
                            <p:stCondLst>
                              <p:cond delay="0"/>
                            </p:stCondLst>
                            <p:childTnLst>
                              <p:par>
                                <p:cTn id="144" presetID="0" presetClass="entr" presetSubtype="0" fill="hold" grpId="0" nodeType="clickEffect">
                                  <p:stCondLst>
                                    <p:cond delay="0"/>
                                  </p:stCondLst>
                                  <p:childTnLst>
                                    <p:set>
                                      <p:cBhvr>
                                        <p:cTn id="145" dur="1" fill="hold">
                                          <p:stCondLst>
                                            <p:cond delay="0"/>
                                          </p:stCondLst>
                                        </p:cTn>
                                        <p:tgtEl>
                                          <p:spTgt spid="22"/>
                                        </p:tgtEl>
                                        <p:attrNameLst>
                                          <p:attrName>style.visibility</p:attrName>
                                        </p:attrNameLst>
                                      </p:cBhvr>
                                      <p:to>
                                        <p:strVal val="visible"/>
                                      </p:to>
                                    </p:set>
                                    <p:animEffect transition="in" filter="dissolve">
                                      <p:cBhvr>
                                        <p:cTn id="146" dur="500">
                                          <p:stCondLst>
                                            <p:cond delay="0"/>
                                          </p:stCondLst>
                                        </p:cTn>
                                        <p:tgtEl>
                                          <p:spTgt spid="22"/>
                                        </p:tgtEl>
                                      </p:cBhvr>
                                    </p:animEffect>
                                    <p:anim to="" calcmode="lin" valueType="num">
                                      <p:cBhvr>
                                        <p:cTn id="147"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148" dur="500" fill="hold">
                                          <p:stCondLst>
                                            <p:cond delay="0"/>
                                          </p:stCondLst>
                                        </p:cTn>
                                        <p:tgtEl>
                                          <p:spTgt spid="22"/>
                                        </p:tgtEl>
                                        <p:attrNameLst>
                                          <p:attrName>ppt_h</p:attrName>
                                        </p:attrNameLst>
                                      </p:cBhvr>
                                      <p:tavLst>
                                        <p:tav tm="0">
                                          <p:val>
                                            <p:strVal val="#ppt_h*4"/>
                                          </p:val>
                                        </p:tav>
                                        <p:tav tm="100000">
                                          <p:val>
                                            <p:strVal val="#ppt_h"/>
                                          </p:val>
                                        </p:tav>
                                      </p:tavLst>
                                    </p:anim>
                                  </p:childTnLst>
                                </p:cTn>
                              </p:par>
                            </p:childTnLst>
                          </p:cTn>
                        </p:par>
                      </p:childTnLst>
                    </p:cTn>
                  </p:par>
                  <p:par>
                    <p:cTn id="149" fill="hold">
                      <p:stCondLst>
                        <p:cond delay="indefinite"/>
                      </p:stCondLst>
                      <p:childTnLst>
                        <p:par>
                          <p:cTn id="150" fill="hold">
                            <p:stCondLst>
                              <p:cond delay="0"/>
                            </p:stCondLst>
                            <p:childTnLst>
                              <p:par>
                                <p:cTn id="151" presetID="0" presetClass="entr" presetSubtype="0" fill="hold" grpId="0" nodeType="clickEffect">
                                  <p:stCondLst>
                                    <p:cond delay="0"/>
                                  </p:stCondLst>
                                  <p:childTnLst>
                                    <p:set>
                                      <p:cBhvr>
                                        <p:cTn id="152" dur="1" fill="hold">
                                          <p:stCondLst>
                                            <p:cond delay="0"/>
                                          </p:stCondLst>
                                        </p:cTn>
                                        <p:tgtEl>
                                          <p:spTgt spid="21"/>
                                        </p:tgtEl>
                                        <p:attrNameLst>
                                          <p:attrName>style.visibility</p:attrName>
                                        </p:attrNameLst>
                                      </p:cBhvr>
                                      <p:to>
                                        <p:strVal val="visible"/>
                                      </p:to>
                                    </p:set>
                                    <p:animEffect transition="in" filter="dissolve">
                                      <p:cBhvr>
                                        <p:cTn id="153" dur="500">
                                          <p:stCondLst>
                                            <p:cond delay="0"/>
                                          </p:stCondLst>
                                        </p:cTn>
                                        <p:tgtEl>
                                          <p:spTgt spid="21"/>
                                        </p:tgtEl>
                                      </p:cBhvr>
                                    </p:animEffect>
                                    <p:anim to="" calcmode="lin" valueType="num">
                                      <p:cBhvr>
                                        <p:cTn id="154"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155"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childTnLst>
                    </p:cTn>
                  </p:par>
                  <p:par>
                    <p:cTn id="156" fill="hold">
                      <p:stCondLst>
                        <p:cond delay="indefinite"/>
                      </p:stCondLst>
                      <p:childTnLst>
                        <p:par>
                          <p:cTn id="157" fill="hold">
                            <p:stCondLst>
                              <p:cond delay="0"/>
                            </p:stCondLst>
                            <p:childTnLst>
                              <p:par>
                                <p:cTn id="158" presetID="0" presetClass="entr" presetSubtype="0" fill="hold" grpId="0" nodeType="clickEffect">
                                  <p:stCondLst>
                                    <p:cond delay="0"/>
                                  </p:stCondLst>
                                  <p:childTnLst>
                                    <p:set>
                                      <p:cBhvr>
                                        <p:cTn id="159" dur="1" fill="hold">
                                          <p:stCondLst>
                                            <p:cond delay="0"/>
                                          </p:stCondLst>
                                        </p:cTn>
                                        <p:tgtEl>
                                          <p:spTgt spid="20"/>
                                        </p:tgtEl>
                                        <p:attrNameLst>
                                          <p:attrName>style.visibility</p:attrName>
                                        </p:attrNameLst>
                                      </p:cBhvr>
                                      <p:to>
                                        <p:strVal val="visible"/>
                                      </p:to>
                                    </p:set>
                                    <p:animEffect transition="in" filter="dissolve">
                                      <p:cBhvr>
                                        <p:cTn id="160" dur="500">
                                          <p:stCondLst>
                                            <p:cond delay="0"/>
                                          </p:stCondLst>
                                        </p:cTn>
                                        <p:tgtEl>
                                          <p:spTgt spid="20"/>
                                        </p:tgtEl>
                                      </p:cBhvr>
                                    </p:animEffect>
                                    <p:anim to="" calcmode="lin" valueType="num">
                                      <p:cBhvr>
                                        <p:cTn id="161"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62"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childTnLst>
                    </p:cTn>
                  </p:par>
                  <p:par>
                    <p:cTn id="163" fill="hold">
                      <p:stCondLst>
                        <p:cond delay="indefinite"/>
                      </p:stCondLst>
                      <p:childTnLst>
                        <p:par>
                          <p:cTn id="164" fill="hold">
                            <p:stCondLst>
                              <p:cond delay="0"/>
                            </p:stCondLst>
                            <p:childTnLst>
                              <p:par>
                                <p:cTn id="165" presetID="10" presetClass="exit" presetSubtype="0" fill="hold" grpId="1" nodeType="clickEffect">
                                  <p:stCondLst>
                                    <p:cond delay="0"/>
                                  </p:stCondLst>
                                  <p:childTnLst>
                                    <p:animEffect transition="out" filter="fade">
                                      <p:cBhvr>
                                        <p:cTn id="166" dur="1500"/>
                                        <p:tgtEl>
                                          <p:spTgt spid="7"/>
                                        </p:tgtEl>
                                      </p:cBhvr>
                                    </p:animEffect>
                                    <p:set>
                                      <p:cBhvr>
                                        <p:cTn id="167" dur="1" fill="hold">
                                          <p:stCondLst>
                                            <p:cond delay="1499"/>
                                          </p:stCondLst>
                                        </p:cTn>
                                        <p:tgtEl>
                                          <p:spTgt spid="7"/>
                                        </p:tgtEl>
                                        <p:attrNameLst>
                                          <p:attrName>style.visibility</p:attrName>
                                        </p:attrNameLst>
                                      </p:cBhvr>
                                      <p:to>
                                        <p:strVal val="hidden"/>
                                      </p:to>
                                    </p:set>
                                  </p:childTnLst>
                                </p:cTn>
                              </p:par>
                              <p:par>
                                <p:cTn id="168" presetID="10" presetClass="exit" presetSubtype="0" fill="hold" grpId="2" nodeType="withEffect">
                                  <p:stCondLst>
                                    <p:cond delay="100"/>
                                  </p:stCondLst>
                                  <p:childTnLst>
                                    <p:animEffect transition="out" filter="fade">
                                      <p:cBhvr>
                                        <p:cTn id="169" dur="500"/>
                                        <p:tgtEl>
                                          <p:spTgt spid="19"/>
                                        </p:tgtEl>
                                      </p:cBhvr>
                                    </p:animEffect>
                                    <p:set>
                                      <p:cBhvr>
                                        <p:cTn id="170" dur="1" fill="hold">
                                          <p:stCondLst>
                                            <p:cond delay="499"/>
                                          </p:stCondLst>
                                        </p:cTn>
                                        <p:tgtEl>
                                          <p:spTgt spid="19"/>
                                        </p:tgtEl>
                                        <p:attrNameLst>
                                          <p:attrName>style.visibility</p:attrName>
                                        </p:attrNameLst>
                                      </p:cBhvr>
                                      <p:to>
                                        <p:strVal val="hidden"/>
                                      </p:to>
                                    </p:set>
                                  </p:childTnLst>
                                </p:cTn>
                              </p:par>
                              <p:par>
                                <p:cTn id="171" presetID="0" presetClass="exit" presetSubtype="0" fill="hold" grpId="1" nodeType="withEffect">
                                  <p:stCondLst>
                                    <p:cond delay="0"/>
                                  </p:stCondLst>
                                  <p:childTnLst>
                                    <p:set>
                                      <p:cBhvr>
                                        <p:cTn id="172" dur="1" fill="hold">
                                          <p:stCondLst>
                                            <p:cond delay="999"/>
                                          </p:stCondLst>
                                        </p:cTn>
                                        <p:tgtEl>
                                          <p:spTgt spid="20"/>
                                        </p:tgtEl>
                                        <p:attrNameLst>
                                          <p:attrName>style.visibility</p:attrName>
                                        </p:attrNameLst>
                                      </p:cBhvr>
                                      <p:to>
                                        <p:strVal val="hidden"/>
                                      </p:to>
                                    </p:set>
                                    <p:animEffect transition="out" filter="dissolve">
                                      <p:cBhvr>
                                        <p:cTn id="173" dur="1000">
                                          <p:stCondLst>
                                            <p:cond delay="0"/>
                                          </p:stCondLst>
                                        </p:cTn>
                                        <p:tgtEl>
                                          <p:spTgt spid="20"/>
                                        </p:tgtEl>
                                      </p:cBhvr>
                                    </p:animEffect>
                                    <p:anim to="" calcmode="lin" valueType="num">
                                      <p:cBhvr>
                                        <p:cTn id="174" dur="1000" fill="hold">
                                          <p:stCondLst>
                                            <p:cond delay="0"/>
                                          </p:stCondLst>
                                        </p:cTn>
                                        <p:tgtEl>
                                          <p:spTgt spid="20"/>
                                        </p:tgtEl>
                                        <p:attrNameLst>
                                          <p:attrName>ppt_w</p:attrName>
                                        </p:attrNameLst>
                                      </p:cBhvr>
                                      <p:tavLst>
                                        <p:tav tm="0">
                                          <p:val>
                                            <p:strVal val="#ppt_w"/>
                                          </p:val>
                                        </p:tav>
                                        <p:tav tm="100000">
                                          <p:val>
                                            <p:strVal val="#ppt_w*4"/>
                                          </p:val>
                                        </p:tav>
                                      </p:tavLst>
                                    </p:anim>
                                    <p:anim to="" calcmode="lin" valueType="num">
                                      <p:cBhvr>
                                        <p:cTn id="175" dur="1000" fill="hold">
                                          <p:stCondLst>
                                            <p:cond delay="0"/>
                                          </p:stCondLst>
                                        </p:cTn>
                                        <p:tgtEl>
                                          <p:spTgt spid="20"/>
                                        </p:tgtEl>
                                        <p:attrNameLst>
                                          <p:attrName>ppt_h</p:attrName>
                                        </p:attrNameLst>
                                      </p:cBhvr>
                                      <p:tavLst>
                                        <p:tav tm="0">
                                          <p:val>
                                            <p:strVal val="#ppt_h"/>
                                          </p:val>
                                        </p:tav>
                                        <p:tav tm="100000">
                                          <p:val>
                                            <p:strVal val="#ppt_h*4"/>
                                          </p:val>
                                        </p:tav>
                                      </p:tavLst>
                                    </p:anim>
                                  </p:childTnLst>
                                </p:cTn>
                              </p:par>
                              <p:par>
                                <p:cTn id="176" presetID="0" presetClass="exit" presetSubtype="0" fill="hold" grpId="1" nodeType="withEffect">
                                  <p:stCondLst>
                                    <p:cond delay="0"/>
                                  </p:stCondLst>
                                  <p:childTnLst>
                                    <p:set>
                                      <p:cBhvr>
                                        <p:cTn id="177" dur="1" fill="hold">
                                          <p:stCondLst>
                                            <p:cond delay="999"/>
                                          </p:stCondLst>
                                        </p:cTn>
                                        <p:tgtEl>
                                          <p:spTgt spid="21"/>
                                        </p:tgtEl>
                                        <p:attrNameLst>
                                          <p:attrName>style.visibility</p:attrName>
                                        </p:attrNameLst>
                                      </p:cBhvr>
                                      <p:to>
                                        <p:strVal val="hidden"/>
                                      </p:to>
                                    </p:set>
                                    <p:animEffect transition="out" filter="dissolve">
                                      <p:cBhvr>
                                        <p:cTn id="178" dur="1000">
                                          <p:stCondLst>
                                            <p:cond delay="0"/>
                                          </p:stCondLst>
                                        </p:cTn>
                                        <p:tgtEl>
                                          <p:spTgt spid="21"/>
                                        </p:tgtEl>
                                      </p:cBhvr>
                                    </p:animEffect>
                                    <p:anim to="" calcmode="lin" valueType="num">
                                      <p:cBhvr>
                                        <p:cTn id="179" dur="1000" fill="hold">
                                          <p:stCondLst>
                                            <p:cond delay="0"/>
                                          </p:stCondLst>
                                        </p:cTn>
                                        <p:tgtEl>
                                          <p:spTgt spid="21"/>
                                        </p:tgtEl>
                                        <p:attrNameLst>
                                          <p:attrName>ppt_w</p:attrName>
                                        </p:attrNameLst>
                                      </p:cBhvr>
                                      <p:tavLst>
                                        <p:tav tm="0">
                                          <p:val>
                                            <p:strVal val="#ppt_w"/>
                                          </p:val>
                                        </p:tav>
                                        <p:tav tm="100000">
                                          <p:val>
                                            <p:strVal val="#ppt_w*4"/>
                                          </p:val>
                                        </p:tav>
                                      </p:tavLst>
                                    </p:anim>
                                    <p:anim to="" calcmode="lin" valueType="num">
                                      <p:cBhvr>
                                        <p:cTn id="180" dur="1000" fill="hold">
                                          <p:stCondLst>
                                            <p:cond delay="0"/>
                                          </p:stCondLst>
                                        </p:cTn>
                                        <p:tgtEl>
                                          <p:spTgt spid="21"/>
                                        </p:tgtEl>
                                        <p:attrNameLst>
                                          <p:attrName>ppt_h</p:attrName>
                                        </p:attrNameLst>
                                      </p:cBhvr>
                                      <p:tavLst>
                                        <p:tav tm="0">
                                          <p:val>
                                            <p:strVal val="#ppt_h"/>
                                          </p:val>
                                        </p:tav>
                                        <p:tav tm="100000">
                                          <p:val>
                                            <p:strVal val="#ppt_h*4"/>
                                          </p:val>
                                        </p:tav>
                                      </p:tavLst>
                                    </p:anim>
                                  </p:childTnLst>
                                </p:cTn>
                              </p:par>
                              <p:par>
                                <p:cTn id="181" presetID="0" presetClass="exit" presetSubtype="0" fill="hold" grpId="1" nodeType="withEffect">
                                  <p:stCondLst>
                                    <p:cond delay="0"/>
                                  </p:stCondLst>
                                  <p:childTnLst>
                                    <p:set>
                                      <p:cBhvr>
                                        <p:cTn id="182" dur="1" fill="hold">
                                          <p:stCondLst>
                                            <p:cond delay="999"/>
                                          </p:stCondLst>
                                        </p:cTn>
                                        <p:tgtEl>
                                          <p:spTgt spid="22"/>
                                        </p:tgtEl>
                                        <p:attrNameLst>
                                          <p:attrName>style.visibility</p:attrName>
                                        </p:attrNameLst>
                                      </p:cBhvr>
                                      <p:to>
                                        <p:strVal val="hidden"/>
                                      </p:to>
                                    </p:set>
                                    <p:animEffect transition="out" filter="dissolve">
                                      <p:cBhvr>
                                        <p:cTn id="183" dur="1000">
                                          <p:stCondLst>
                                            <p:cond delay="0"/>
                                          </p:stCondLst>
                                        </p:cTn>
                                        <p:tgtEl>
                                          <p:spTgt spid="22"/>
                                        </p:tgtEl>
                                      </p:cBhvr>
                                    </p:animEffect>
                                    <p:anim to="" calcmode="lin" valueType="num">
                                      <p:cBhvr>
                                        <p:cTn id="184" dur="1000" fill="hold">
                                          <p:stCondLst>
                                            <p:cond delay="0"/>
                                          </p:stCondLst>
                                        </p:cTn>
                                        <p:tgtEl>
                                          <p:spTgt spid="22"/>
                                        </p:tgtEl>
                                        <p:attrNameLst>
                                          <p:attrName>ppt_w</p:attrName>
                                        </p:attrNameLst>
                                      </p:cBhvr>
                                      <p:tavLst>
                                        <p:tav tm="0">
                                          <p:val>
                                            <p:strVal val="#ppt_w"/>
                                          </p:val>
                                        </p:tav>
                                        <p:tav tm="100000">
                                          <p:val>
                                            <p:strVal val="#ppt_w*4"/>
                                          </p:val>
                                        </p:tav>
                                      </p:tavLst>
                                    </p:anim>
                                    <p:anim to="" calcmode="lin" valueType="num">
                                      <p:cBhvr>
                                        <p:cTn id="185" dur="1000" fill="hold">
                                          <p:stCondLst>
                                            <p:cond delay="0"/>
                                          </p:stCondLst>
                                        </p:cTn>
                                        <p:tgtEl>
                                          <p:spTgt spid="22"/>
                                        </p:tgtEl>
                                        <p:attrNameLst>
                                          <p:attrName>ppt_h</p:attrName>
                                        </p:attrNameLst>
                                      </p:cBhvr>
                                      <p:tavLst>
                                        <p:tav tm="0">
                                          <p:val>
                                            <p:strVal val="#ppt_h"/>
                                          </p:val>
                                        </p:tav>
                                        <p:tav tm="100000">
                                          <p:val>
                                            <p:strVal val="#ppt_h*4"/>
                                          </p:val>
                                        </p:tav>
                                      </p:tavLst>
                                    </p:anim>
                                  </p:childTnLst>
                                </p:cTn>
                              </p:par>
                              <p:par>
                                <p:cTn id="186" presetID="0" presetClass="exit" presetSubtype="0" fill="hold" grpId="1" nodeType="withEffect">
                                  <p:stCondLst>
                                    <p:cond delay="0"/>
                                  </p:stCondLst>
                                  <p:childTnLst>
                                    <p:set>
                                      <p:cBhvr>
                                        <p:cTn id="187" dur="1" fill="hold">
                                          <p:stCondLst>
                                            <p:cond delay="999"/>
                                          </p:stCondLst>
                                        </p:cTn>
                                        <p:tgtEl>
                                          <p:spTgt spid="23"/>
                                        </p:tgtEl>
                                        <p:attrNameLst>
                                          <p:attrName>style.visibility</p:attrName>
                                        </p:attrNameLst>
                                      </p:cBhvr>
                                      <p:to>
                                        <p:strVal val="hidden"/>
                                      </p:to>
                                    </p:set>
                                    <p:animEffect transition="out" filter="dissolve">
                                      <p:cBhvr>
                                        <p:cTn id="188" dur="1000">
                                          <p:stCondLst>
                                            <p:cond delay="0"/>
                                          </p:stCondLst>
                                        </p:cTn>
                                        <p:tgtEl>
                                          <p:spTgt spid="23"/>
                                        </p:tgtEl>
                                      </p:cBhvr>
                                    </p:animEffect>
                                    <p:anim to="" calcmode="lin" valueType="num">
                                      <p:cBhvr>
                                        <p:cTn id="189" dur="1000" fill="hold">
                                          <p:stCondLst>
                                            <p:cond delay="0"/>
                                          </p:stCondLst>
                                        </p:cTn>
                                        <p:tgtEl>
                                          <p:spTgt spid="23"/>
                                        </p:tgtEl>
                                        <p:attrNameLst>
                                          <p:attrName>ppt_w</p:attrName>
                                        </p:attrNameLst>
                                      </p:cBhvr>
                                      <p:tavLst>
                                        <p:tav tm="0">
                                          <p:val>
                                            <p:strVal val="#ppt_w"/>
                                          </p:val>
                                        </p:tav>
                                        <p:tav tm="100000">
                                          <p:val>
                                            <p:strVal val="#ppt_w*4"/>
                                          </p:val>
                                        </p:tav>
                                      </p:tavLst>
                                    </p:anim>
                                    <p:anim to="" calcmode="lin" valueType="num">
                                      <p:cBhvr>
                                        <p:cTn id="190" dur="1000" fill="hold">
                                          <p:stCondLst>
                                            <p:cond delay="0"/>
                                          </p:stCondLst>
                                        </p:cTn>
                                        <p:tgtEl>
                                          <p:spTgt spid="23"/>
                                        </p:tgtEl>
                                        <p:attrNameLst>
                                          <p:attrName>ppt_h</p:attrName>
                                        </p:attrNameLst>
                                      </p:cBhvr>
                                      <p:tavLst>
                                        <p:tav tm="0">
                                          <p:val>
                                            <p:strVal val="#ppt_h"/>
                                          </p:val>
                                        </p:tav>
                                        <p:tav tm="100000">
                                          <p:val>
                                            <p:strVal val="#ppt_h*4"/>
                                          </p:val>
                                        </p:tav>
                                      </p:tavLst>
                                    </p:anim>
                                  </p:childTnLst>
                                </p:cTn>
                              </p:par>
                              <p:par>
                                <p:cTn id="191" presetID="0" presetClass="exit" presetSubtype="0" fill="hold" grpId="1" nodeType="withEffect">
                                  <p:stCondLst>
                                    <p:cond delay="0"/>
                                  </p:stCondLst>
                                  <p:childTnLst>
                                    <p:set>
                                      <p:cBhvr>
                                        <p:cTn id="192" dur="1" fill="hold">
                                          <p:stCondLst>
                                            <p:cond delay="999"/>
                                          </p:stCondLst>
                                        </p:cTn>
                                        <p:tgtEl>
                                          <p:spTgt spid="24"/>
                                        </p:tgtEl>
                                        <p:attrNameLst>
                                          <p:attrName>style.visibility</p:attrName>
                                        </p:attrNameLst>
                                      </p:cBhvr>
                                      <p:to>
                                        <p:strVal val="hidden"/>
                                      </p:to>
                                    </p:set>
                                    <p:animEffect transition="out" filter="dissolve">
                                      <p:cBhvr>
                                        <p:cTn id="193" dur="1000">
                                          <p:stCondLst>
                                            <p:cond delay="0"/>
                                          </p:stCondLst>
                                        </p:cTn>
                                        <p:tgtEl>
                                          <p:spTgt spid="24"/>
                                        </p:tgtEl>
                                      </p:cBhvr>
                                    </p:animEffect>
                                    <p:anim to="" calcmode="lin" valueType="num">
                                      <p:cBhvr>
                                        <p:cTn id="194" dur="1000" fill="hold">
                                          <p:stCondLst>
                                            <p:cond delay="0"/>
                                          </p:stCondLst>
                                        </p:cTn>
                                        <p:tgtEl>
                                          <p:spTgt spid="24"/>
                                        </p:tgtEl>
                                        <p:attrNameLst>
                                          <p:attrName>ppt_w</p:attrName>
                                        </p:attrNameLst>
                                      </p:cBhvr>
                                      <p:tavLst>
                                        <p:tav tm="0">
                                          <p:val>
                                            <p:strVal val="#ppt_w"/>
                                          </p:val>
                                        </p:tav>
                                        <p:tav tm="100000">
                                          <p:val>
                                            <p:strVal val="#ppt_w*4"/>
                                          </p:val>
                                        </p:tav>
                                      </p:tavLst>
                                    </p:anim>
                                    <p:anim to="" calcmode="lin" valueType="num">
                                      <p:cBhvr>
                                        <p:cTn id="195" dur="1000" fill="hold">
                                          <p:stCondLst>
                                            <p:cond delay="0"/>
                                          </p:stCondLst>
                                        </p:cTn>
                                        <p:tgtEl>
                                          <p:spTgt spid="24"/>
                                        </p:tgtEl>
                                        <p:attrNameLst>
                                          <p:attrName>ppt_h</p:attrName>
                                        </p:attrNameLst>
                                      </p:cBhvr>
                                      <p:tavLst>
                                        <p:tav tm="0">
                                          <p:val>
                                            <p:strVal val="#ppt_h"/>
                                          </p:val>
                                        </p:tav>
                                        <p:tav tm="100000">
                                          <p:val>
                                            <p:strVal val="#ppt_h*4"/>
                                          </p:val>
                                        </p:tav>
                                      </p:tavLst>
                                    </p:anim>
                                  </p:childTnLst>
                                </p:cTn>
                              </p:par>
                              <p:par>
                                <p:cTn id="196" presetID="42" presetClass="path" presetSubtype="0" accel="50000" decel="50000" fill="hold" grpId="2" nodeType="withEffect">
                                  <p:stCondLst>
                                    <p:cond delay="0"/>
                                  </p:stCondLst>
                                  <p:childTnLst>
                                    <p:animMotion origin="layout" path="M -1.38889E-6 7.40741E-7 L 0.2434 0.18611 " pathEditMode="relative" rAng="0" ptsTypes="AA">
                                      <p:cBhvr>
                                        <p:cTn id="197" dur="1000" fill="hold"/>
                                        <p:tgtEl>
                                          <p:spTgt spid="24"/>
                                        </p:tgtEl>
                                        <p:attrNameLst>
                                          <p:attrName>ppt_x</p:attrName>
                                          <p:attrName>ppt_y</p:attrName>
                                        </p:attrNameLst>
                                      </p:cBhvr>
                                      <p:rCtr x="12170" y="9306"/>
                                    </p:animMotion>
                                  </p:childTnLst>
                                </p:cTn>
                              </p:par>
                              <p:par>
                                <p:cTn id="198" presetID="42" presetClass="path" presetSubtype="0" accel="50000" decel="50000" fill="hold" grpId="2" nodeType="withEffect">
                                  <p:stCondLst>
                                    <p:cond delay="0"/>
                                  </p:stCondLst>
                                  <p:childTnLst>
                                    <p:animMotion origin="layout" path="M 1.94444E-6 2.96296E-6 L 0.29462 -0.0088 " pathEditMode="relative" rAng="0" ptsTypes="AA">
                                      <p:cBhvr>
                                        <p:cTn id="199" dur="1000" fill="hold"/>
                                        <p:tgtEl>
                                          <p:spTgt spid="22"/>
                                        </p:tgtEl>
                                        <p:attrNameLst>
                                          <p:attrName>ppt_x</p:attrName>
                                          <p:attrName>ppt_y</p:attrName>
                                        </p:attrNameLst>
                                      </p:cBhvr>
                                      <p:rCtr x="14722" y="-440"/>
                                    </p:animMotion>
                                  </p:childTnLst>
                                </p:cTn>
                              </p:par>
                              <p:par>
                                <p:cTn id="200" presetID="42" presetClass="path" presetSubtype="0" accel="50000" decel="50000" fill="hold" grpId="2" nodeType="withEffect">
                                  <p:stCondLst>
                                    <p:cond delay="0"/>
                                  </p:stCondLst>
                                  <p:childTnLst>
                                    <p:animMotion origin="layout" path="M -8.33333E-7 2.59259E-6 L -0.12378 -0.10533 " pathEditMode="relative" rAng="0" ptsTypes="AA">
                                      <p:cBhvr>
                                        <p:cTn id="201" dur="1000" fill="hold"/>
                                        <p:tgtEl>
                                          <p:spTgt spid="21"/>
                                        </p:tgtEl>
                                        <p:attrNameLst>
                                          <p:attrName>ppt_x</p:attrName>
                                          <p:attrName>ppt_y</p:attrName>
                                        </p:attrNameLst>
                                      </p:cBhvr>
                                      <p:rCtr x="-6198" y="-5278"/>
                                    </p:animMotion>
                                  </p:childTnLst>
                                </p:cTn>
                              </p:par>
                              <p:par>
                                <p:cTn id="202" presetID="42" presetClass="path" presetSubtype="0" accel="50000" decel="50000" fill="hold" grpId="2" nodeType="withEffect">
                                  <p:stCondLst>
                                    <p:cond delay="0"/>
                                  </p:stCondLst>
                                  <p:childTnLst>
                                    <p:animMotion origin="layout" path="M -3.05556E-6 1.11111E-6 L 0.20729 -0.20764 " pathEditMode="relative" rAng="0" ptsTypes="AA">
                                      <p:cBhvr>
                                        <p:cTn id="203" dur="1000" fill="hold"/>
                                        <p:tgtEl>
                                          <p:spTgt spid="20"/>
                                        </p:tgtEl>
                                        <p:attrNameLst>
                                          <p:attrName>ppt_x</p:attrName>
                                          <p:attrName>ppt_y</p:attrName>
                                        </p:attrNameLst>
                                      </p:cBhvr>
                                      <p:rCtr x="10365" y="-10394"/>
                                    </p:animMotion>
                                  </p:childTnLst>
                                </p:cTn>
                              </p:par>
                              <p:par>
                                <p:cTn id="204" presetID="10" presetClass="entr" presetSubtype="0" fill="hold" grpId="1" nodeType="withEffect">
                                  <p:stCondLst>
                                    <p:cond delay="0"/>
                                  </p:stCondLst>
                                  <p:childTnLst>
                                    <p:set>
                                      <p:cBhvr>
                                        <p:cTn id="205" dur="1" fill="hold">
                                          <p:stCondLst>
                                            <p:cond delay="0"/>
                                          </p:stCondLst>
                                        </p:cTn>
                                        <p:tgtEl>
                                          <p:spTgt spid="26"/>
                                        </p:tgtEl>
                                        <p:attrNameLst>
                                          <p:attrName>style.visibility</p:attrName>
                                        </p:attrNameLst>
                                      </p:cBhvr>
                                      <p:to>
                                        <p:strVal val="visible"/>
                                      </p:to>
                                    </p:set>
                                    <p:animEffect transition="in" filter="fade">
                                      <p:cBhvr>
                                        <p:cTn id="206" dur="250"/>
                                        <p:tgtEl>
                                          <p:spTgt spid="26"/>
                                        </p:tgtEl>
                                      </p:cBhvr>
                                    </p:animEffect>
                                  </p:childTnLst>
                                </p:cTn>
                              </p:par>
                              <p:par>
                                <p:cTn id="207" presetID="10" presetClass="entr" presetSubtype="0" fill="hold" grpId="1" nodeType="withEffect">
                                  <p:stCondLst>
                                    <p:cond delay="0"/>
                                  </p:stCondLst>
                                  <p:childTnLst>
                                    <p:set>
                                      <p:cBhvr>
                                        <p:cTn id="208" dur="1" fill="hold">
                                          <p:stCondLst>
                                            <p:cond delay="0"/>
                                          </p:stCondLst>
                                        </p:cTn>
                                        <p:tgtEl>
                                          <p:spTgt spid="27"/>
                                        </p:tgtEl>
                                        <p:attrNameLst>
                                          <p:attrName>style.visibility</p:attrName>
                                        </p:attrNameLst>
                                      </p:cBhvr>
                                      <p:to>
                                        <p:strVal val="visible"/>
                                      </p:to>
                                    </p:set>
                                    <p:animEffect transition="in" filter="fade">
                                      <p:cBhvr>
                                        <p:cTn id="209" dur="250"/>
                                        <p:tgtEl>
                                          <p:spTgt spid="27"/>
                                        </p:tgtEl>
                                      </p:cBhvr>
                                    </p:animEffect>
                                  </p:childTnLst>
                                </p:cTn>
                              </p:par>
                              <p:par>
                                <p:cTn id="210" presetID="10" presetClass="entr" presetSubtype="0" fill="hold" grpId="1" nodeType="withEffect">
                                  <p:stCondLst>
                                    <p:cond delay="0"/>
                                  </p:stCondLst>
                                  <p:childTnLst>
                                    <p:set>
                                      <p:cBhvr>
                                        <p:cTn id="211" dur="1" fill="hold">
                                          <p:stCondLst>
                                            <p:cond delay="0"/>
                                          </p:stCondLst>
                                        </p:cTn>
                                        <p:tgtEl>
                                          <p:spTgt spid="28"/>
                                        </p:tgtEl>
                                        <p:attrNameLst>
                                          <p:attrName>style.visibility</p:attrName>
                                        </p:attrNameLst>
                                      </p:cBhvr>
                                      <p:to>
                                        <p:strVal val="visible"/>
                                      </p:to>
                                    </p:set>
                                    <p:animEffect transition="in" filter="fade">
                                      <p:cBhvr>
                                        <p:cTn id="212" dur="250"/>
                                        <p:tgtEl>
                                          <p:spTgt spid="28"/>
                                        </p:tgtEl>
                                      </p:cBhvr>
                                    </p:animEffect>
                                  </p:childTnLst>
                                </p:cTn>
                              </p:par>
                              <p:par>
                                <p:cTn id="213" presetID="6" presetClass="emph" presetSubtype="0" fill="hold" grpId="3" nodeType="withEffect">
                                  <p:stCondLst>
                                    <p:cond delay="0"/>
                                  </p:stCondLst>
                                  <p:childTnLst>
                                    <p:animScale>
                                      <p:cBhvr>
                                        <p:cTn id="214" dur="1250" fill="hold"/>
                                        <p:tgtEl>
                                          <p:spTgt spid="26"/>
                                        </p:tgtEl>
                                      </p:cBhvr>
                                      <p:by x="96000" y="96000"/>
                                    </p:animScale>
                                  </p:childTnLst>
                                </p:cTn>
                              </p:par>
                              <p:par>
                                <p:cTn id="215" presetID="6" presetClass="emph" presetSubtype="0" fill="hold" grpId="3" nodeType="withEffect">
                                  <p:stCondLst>
                                    <p:cond delay="0"/>
                                  </p:stCondLst>
                                  <p:childTnLst>
                                    <p:animScale>
                                      <p:cBhvr>
                                        <p:cTn id="216" dur="1250" fill="hold"/>
                                        <p:tgtEl>
                                          <p:spTgt spid="27"/>
                                        </p:tgtEl>
                                      </p:cBhvr>
                                      <p:by x="96000" y="96000"/>
                                    </p:animScale>
                                  </p:childTnLst>
                                </p:cTn>
                              </p:par>
                              <p:par>
                                <p:cTn id="217" presetID="6" presetClass="emph" presetSubtype="0" fill="hold" grpId="3" nodeType="withEffect">
                                  <p:stCondLst>
                                    <p:cond delay="0"/>
                                  </p:stCondLst>
                                  <p:childTnLst>
                                    <p:animScale>
                                      <p:cBhvr>
                                        <p:cTn id="218" dur="1250" fill="hold"/>
                                        <p:tgtEl>
                                          <p:spTgt spid="28"/>
                                        </p:tgtEl>
                                      </p:cBhvr>
                                      <p:by x="96000" y="96000"/>
                                    </p:animScale>
                                  </p:childTnLst>
                                </p:cTn>
                              </p:par>
                              <p:par>
                                <p:cTn id="219" presetID="0" presetClass="path" presetSubtype="0" accel="50000" decel="50000" fill="hold" grpId="0" nodeType="withEffect">
                                  <p:stCondLst>
                                    <p:cond delay="0"/>
                                  </p:stCondLst>
                                  <p:childTnLst>
                                    <p:animMotion origin="layout" path="M -4.44444E-6 -4.44444E-6 L 0.18247 0.12246 " pathEditMode="relative" rAng="0" ptsTypes="AA">
                                      <p:cBhvr>
                                        <p:cTn id="220" dur="1250" fill="hold"/>
                                        <p:tgtEl>
                                          <p:spTgt spid="26"/>
                                        </p:tgtEl>
                                        <p:attrNameLst>
                                          <p:attrName>ppt_x</p:attrName>
                                          <p:attrName>ppt_y</p:attrName>
                                        </p:attrNameLst>
                                      </p:cBhvr>
                                      <p:rCtr x="9115" y="6111"/>
                                    </p:animMotion>
                                  </p:childTnLst>
                                </p:cTn>
                              </p:par>
                              <p:par>
                                <p:cTn id="221" presetID="0" presetClass="path" presetSubtype="0" accel="50000" decel="50000" fill="hold" grpId="0" nodeType="withEffect">
                                  <p:stCondLst>
                                    <p:cond delay="0"/>
                                  </p:stCondLst>
                                  <p:childTnLst>
                                    <p:animMotion origin="layout" path="M 5.55556E-7 3.7037E-6 L 0.11267 -0.04236 " pathEditMode="relative" rAng="0" ptsTypes="AA">
                                      <p:cBhvr>
                                        <p:cTn id="222" dur="1250" fill="hold"/>
                                        <p:tgtEl>
                                          <p:spTgt spid="27"/>
                                        </p:tgtEl>
                                        <p:attrNameLst>
                                          <p:attrName>ppt_x</p:attrName>
                                          <p:attrName>ppt_y</p:attrName>
                                        </p:attrNameLst>
                                      </p:cBhvr>
                                      <p:rCtr x="5625" y="-2130"/>
                                    </p:animMotion>
                                  </p:childTnLst>
                                </p:cTn>
                              </p:par>
                              <p:par>
                                <p:cTn id="223" presetID="0" presetClass="path" presetSubtype="0" accel="50000" decel="50000" fill="hold" grpId="0" nodeType="withEffect">
                                  <p:stCondLst>
                                    <p:cond delay="0"/>
                                  </p:stCondLst>
                                  <p:childTnLst>
                                    <p:animMotion origin="layout" path="M -2.22222E-6 3.7037E-6 L -0.02014 -0.0419 " pathEditMode="relative" rAng="0" ptsTypes="AA">
                                      <p:cBhvr>
                                        <p:cTn id="224" dur="1250" fill="hold"/>
                                        <p:tgtEl>
                                          <p:spTgt spid="28"/>
                                        </p:tgtEl>
                                        <p:attrNameLst>
                                          <p:attrName>ppt_x</p:attrName>
                                          <p:attrName>ppt_y</p:attrName>
                                        </p:attrNameLst>
                                      </p:cBhvr>
                                      <p:rCtr x="-1007" y="-2106"/>
                                    </p:animMotion>
                                  </p:childTnLst>
                                </p:cTn>
                              </p:par>
                            </p:childTnLst>
                          </p:cTn>
                        </p:par>
                        <p:par>
                          <p:cTn id="225" fill="hold">
                            <p:stCondLst>
                              <p:cond delay="1500"/>
                            </p:stCondLst>
                            <p:childTnLst>
                              <p:par>
                                <p:cTn id="226" presetID="10" presetClass="entr" presetSubtype="0" fill="hold" grpId="1" nodeType="afterEffect">
                                  <p:stCondLst>
                                    <p:cond delay="0"/>
                                  </p:stCondLst>
                                  <p:childTnLst>
                                    <p:set>
                                      <p:cBhvr>
                                        <p:cTn id="227" dur="1" fill="hold">
                                          <p:stCondLst>
                                            <p:cond delay="0"/>
                                          </p:stCondLst>
                                        </p:cTn>
                                        <p:tgtEl>
                                          <p:spTgt spid="25"/>
                                        </p:tgtEl>
                                        <p:attrNameLst>
                                          <p:attrName>style.visibility</p:attrName>
                                        </p:attrNameLst>
                                      </p:cBhvr>
                                      <p:to>
                                        <p:strVal val="visible"/>
                                      </p:to>
                                    </p:set>
                                    <p:animEffect transition="in" filter="fade">
                                      <p:cBhvr>
                                        <p:cTn id="228" dur="250"/>
                                        <p:tgtEl>
                                          <p:spTgt spid="25"/>
                                        </p:tgtEl>
                                      </p:cBhvr>
                                    </p:animEffect>
                                  </p:childTnLst>
                                </p:cTn>
                              </p:par>
                              <p:par>
                                <p:cTn id="229" presetID="10" presetClass="exit" presetSubtype="0" fill="hold" grpId="2" nodeType="withEffect">
                                  <p:stCondLst>
                                    <p:cond delay="0"/>
                                  </p:stCondLst>
                                  <p:childTnLst>
                                    <p:animEffect transition="out" filter="fade">
                                      <p:cBhvr>
                                        <p:cTn id="230" dur="500"/>
                                        <p:tgtEl>
                                          <p:spTgt spid="26"/>
                                        </p:tgtEl>
                                      </p:cBhvr>
                                    </p:animEffect>
                                    <p:set>
                                      <p:cBhvr>
                                        <p:cTn id="231" dur="1" fill="hold">
                                          <p:stCondLst>
                                            <p:cond delay="499"/>
                                          </p:stCondLst>
                                        </p:cTn>
                                        <p:tgtEl>
                                          <p:spTgt spid="26"/>
                                        </p:tgtEl>
                                        <p:attrNameLst>
                                          <p:attrName>style.visibility</p:attrName>
                                        </p:attrNameLst>
                                      </p:cBhvr>
                                      <p:to>
                                        <p:strVal val="hidden"/>
                                      </p:to>
                                    </p:set>
                                  </p:childTnLst>
                                </p:cTn>
                              </p:par>
                              <p:par>
                                <p:cTn id="232" presetID="10" presetClass="exit" presetSubtype="0" fill="hold" grpId="2" nodeType="withEffect">
                                  <p:stCondLst>
                                    <p:cond delay="0"/>
                                  </p:stCondLst>
                                  <p:childTnLst>
                                    <p:animEffect transition="out" filter="fade">
                                      <p:cBhvr>
                                        <p:cTn id="233" dur="500"/>
                                        <p:tgtEl>
                                          <p:spTgt spid="27"/>
                                        </p:tgtEl>
                                      </p:cBhvr>
                                    </p:animEffect>
                                    <p:set>
                                      <p:cBhvr>
                                        <p:cTn id="234" dur="1" fill="hold">
                                          <p:stCondLst>
                                            <p:cond delay="499"/>
                                          </p:stCondLst>
                                        </p:cTn>
                                        <p:tgtEl>
                                          <p:spTgt spid="27"/>
                                        </p:tgtEl>
                                        <p:attrNameLst>
                                          <p:attrName>style.visibility</p:attrName>
                                        </p:attrNameLst>
                                      </p:cBhvr>
                                      <p:to>
                                        <p:strVal val="hidden"/>
                                      </p:to>
                                    </p:set>
                                  </p:childTnLst>
                                </p:cTn>
                              </p:par>
                              <p:par>
                                <p:cTn id="235" presetID="10" presetClass="exit" presetSubtype="0" fill="hold" grpId="2" nodeType="withEffect">
                                  <p:stCondLst>
                                    <p:cond delay="0"/>
                                  </p:stCondLst>
                                  <p:childTnLst>
                                    <p:animEffect transition="out" filter="fade">
                                      <p:cBhvr>
                                        <p:cTn id="236" dur="500"/>
                                        <p:tgtEl>
                                          <p:spTgt spid="28"/>
                                        </p:tgtEl>
                                      </p:cBhvr>
                                    </p:animEffect>
                                    <p:set>
                                      <p:cBhvr>
                                        <p:cTn id="237"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2"/>
      <p:bldP spid="4" grpId="3"/>
      <p:bldP spid="4" grpId="4"/>
      <p:bldP spid="6" grpId="0"/>
      <p:bldP spid="6" grpId="1"/>
      <p:bldP spid="7" grpId="0"/>
      <p:bldP spid="7" grpId="1"/>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19" grpId="3"/>
      <p:bldP spid="25" grpId="1"/>
      <p:bldP spid="26" grpId="0"/>
      <p:bldP spid="26" grpId="1"/>
      <p:bldP spid="26" grpId="2"/>
      <p:bldP spid="26" grpId="3"/>
      <p:bldP spid="27" grpId="0"/>
      <p:bldP spid="27" grpId="1"/>
      <p:bldP spid="27" grpId="2"/>
      <p:bldP spid="27" grpId="3"/>
      <p:bldP spid="28" grpId="0"/>
      <p:bldP spid="28" grpId="1"/>
      <p:bldP spid="28" grpId="2"/>
      <p:bldP spid="28" grpId="3"/>
      <p:bldP spid="20" grpId="0"/>
      <p:bldP spid="20" grpId="1"/>
      <p:bldP spid="20" grpId="2"/>
      <p:bldP spid="21" grpId="0"/>
      <p:bldP spid="21" grpId="1"/>
      <p:bldP spid="21" grpId="2"/>
      <p:bldP spid="22" grpId="0"/>
      <p:bldP spid="22" grpId="1"/>
      <p:bldP spid="22" grpId="2"/>
      <p:bldP spid="23" grpId="0"/>
      <p:bldP spid="23" grpId="1"/>
      <p:bldP spid="24" grpId="0"/>
      <p:bldP spid="24" grpId="1"/>
      <p:bldP spid="24" grpId="2"/>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C30F11-F7C0-4B73-BEF9-6341FA4CFD0F}"/>
              </a:ext>
            </a:extLst>
          </p:cNvPr>
          <p:cNvPicPr>
            <a:picLocks noChangeAspect="1"/>
          </p:cNvPicPr>
          <p:nvPr/>
        </p:nvPicPr>
        <p:blipFill rotWithShape="1">
          <a:blip r:embed="rId3">
            <a:extLst>
              <a:ext uri="{28A0092B-C50C-407E-A947-70E740481C1C}">
                <a14:useLocalDpi xmlns:a14="http://schemas.microsoft.com/office/drawing/2010/main" val="0"/>
              </a:ext>
            </a:extLst>
          </a:blip>
          <a:srcRect b="7217"/>
          <a:stretch/>
        </p:blipFill>
        <p:spPr>
          <a:xfrm>
            <a:off x="-81023" y="-64963"/>
            <a:ext cx="9306046" cy="6922963"/>
          </a:xfrm>
          <a:prstGeom prst="rect">
            <a:avLst/>
          </a:prstGeom>
        </p:spPr>
      </p:pic>
      <p:sp>
        <p:nvSpPr>
          <p:cNvPr id="5" name="Title 1">
            <a:extLst>
              <a:ext uri="{FF2B5EF4-FFF2-40B4-BE49-F238E27FC236}">
                <a16:creationId xmlns:a16="http://schemas.microsoft.com/office/drawing/2014/main" id="{78B7C6DB-BDBD-4BC4-B7B3-AB85EFD32535}"/>
              </a:ext>
            </a:extLst>
          </p:cNvPr>
          <p:cNvSpPr txBox="1">
            <a:spLocks/>
          </p:cNvSpPr>
          <p:nvPr/>
        </p:nvSpPr>
        <p:spPr>
          <a:xfrm>
            <a:off x="6091464" y="3327136"/>
            <a:ext cx="1103086" cy="7550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not</a:t>
            </a:r>
          </a:p>
        </p:txBody>
      </p:sp>
      <p:sp>
        <p:nvSpPr>
          <p:cNvPr id="6" name="Title 1">
            <a:extLst>
              <a:ext uri="{FF2B5EF4-FFF2-40B4-BE49-F238E27FC236}">
                <a16:creationId xmlns:a16="http://schemas.microsoft.com/office/drawing/2014/main" id="{3D15D91E-0FB0-40A3-A656-6A9B349BF176}"/>
              </a:ext>
            </a:extLst>
          </p:cNvPr>
          <p:cNvSpPr txBox="1">
            <a:spLocks/>
          </p:cNvSpPr>
          <p:nvPr/>
        </p:nvSpPr>
        <p:spPr>
          <a:xfrm>
            <a:off x="608631" y="3880190"/>
            <a:ext cx="4992914" cy="7837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my own righteousness</a:t>
            </a:r>
          </a:p>
        </p:txBody>
      </p:sp>
      <p:sp>
        <p:nvSpPr>
          <p:cNvPr id="3074" name="Rectangle 2"/>
          <p:cNvSpPr>
            <a:spLocks noGrp="1" noChangeArrowheads="1"/>
          </p:cNvSpPr>
          <p:nvPr>
            <p:ph type="title"/>
          </p:nvPr>
        </p:nvSpPr>
        <p:spPr>
          <a:xfrm>
            <a:off x="457200" y="260124"/>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Yet indeed I also count all things loss  for the excellence of the knowledge of Christ Jesus my Lord, for whom I have suffered the loss of all things, and  count them as rubbish, that I may gain Christ and be found in Him, not having my own righteousness, which is from </a:t>
            </a:r>
            <a:r>
              <a:rPr lang="en-US" altLang="en-US" sz="3800"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the law, but that which is through faith </a:t>
            </a:r>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 Christ, the righteousness which is from God by faith;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Philippians 3:8-9 </a:t>
            </a:r>
          </a:p>
        </p:txBody>
      </p:sp>
      <p:sp>
        <p:nvSpPr>
          <p:cNvPr id="7" name="Rectangle 2">
            <a:extLst>
              <a:ext uri="{FF2B5EF4-FFF2-40B4-BE49-F238E27FC236}">
                <a16:creationId xmlns:a16="http://schemas.microsoft.com/office/drawing/2014/main" id="{90DE1419-B268-4B0D-9D39-38CE6C47D13F}"/>
              </a:ext>
            </a:extLst>
          </p:cNvPr>
          <p:cNvSpPr txBox="1">
            <a:spLocks noChangeArrowheads="1"/>
          </p:cNvSpPr>
          <p:nvPr/>
        </p:nvSpPr>
        <p:spPr bwMode="auto">
          <a:xfrm>
            <a:off x="457200" y="260124"/>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Yet indeed I also count all things loss  for the excellence of the knowledge of Christ Jesus my Lord, for whom I have suffered the loss of all things, and  count them as rubbish, that I may gain Christ and be found in Him, not having my own righteousness, which is from </a:t>
            </a:r>
            <a:r>
              <a:rPr lang="en-US" altLang="en-US" sz="3800" b="1" kern="0"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the law, but that which is through faith </a:t>
            </a:r>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 Christ, the righteousness which is from God by faith;  </a:t>
            </a:r>
            <a:r>
              <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Philippians 3:8-9 </a:t>
            </a:r>
          </a:p>
        </p:txBody>
      </p:sp>
      <p:sp>
        <p:nvSpPr>
          <p:cNvPr id="4" name="Rectangle 2">
            <a:extLst>
              <a:ext uri="{FF2B5EF4-FFF2-40B4-BE49-F238E27FC236}">
                <a16:creationId xmlns:a16="http://schemas.microsoft.com/office/drawing/2014/main" id="{FC17582F-0519-41BE-9FA1-979E84CC64D7}"/>
              </a:ext>
            </a:extLst>
          </p:cNvPr>
          <p:cNvSpPr txBox="1">
            <a:spLocks noChangeArrowheads="1"/>
          </p:cNvSpPr>
          <p:nvPr/>
        </p:nvSpPr>
        <p:spPr bwMode="auto">
          <a:xfrm>
            <a:off x="457200" y="4298609"/>
            <a:ext cx="8229600" cy="2271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that which is through faith</a:t>
            </a:r>
          </a:p>
          <a:p>
            <a:pPr algn="l"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in Christ, the righteousness which is</a:t>
            </a:r>
          </a:p>
          <a:p>
            <a:pPr algn="l"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from God by faith</a:t>
            </a:r>
            <a:endParaRPr lang="en-US" altLang="en-US" sz="3200" b="1" i="1" kern="0" dirty="0">
              <a:ln w="17780" cmpd="sng">
                <a:solidFill>
                  <a:schemeClr val="bg1">
                    <a:lumMod val="50000"/>
                  </a:schemeClr>
                </a:solidFill>
                <a:prstDash val="solid"/>
                <a:miter lim="800000"/>
              </a:ln>
              <a:solidFill>
                <a:schemeClr val="bg2">
                  <a:lumMod val="50000"/>
                </a:schemeClr>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12">
            <a:extLst>
              <a:ext uri="{FF2B5EF4-FFF2-40B4-BE49-F238E27FC236}">
                <a16:creationId xmlns:a16="http://schemas.microsoft.com/office/drawing/2014/main" id="{C7059816-7AC2-4D9D-BF70-D2CBBDC50AF3}"/>
              </a:ext>
            </a:extLst>
          </p:cNvPr>
          <p:cNvSpPr>
            <a:spLocks noChangeArrowheads="1"/>
          </p:cNvSpPr>
          <p:nvPr/>
        </p:nvSpPr>
        <p:spPr bwMode="auto">
          <a:xfrm>
            <a:off x="2058182" y="894398"/>
            <a:ext cx="597587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3810" b="1" dirty="0">
                <a:solidFill>
                  <a:schemeClr val="bg1"/>
                </a:solidFill>
                <a:effectLst>
                  <a:glow rad="63500">
                    <a:schemeClr val="tx1"/>
                  </a:glow>
                </a:effectLst>
                <a:latin typeface="Calibri" panose="020F0502020204030204" pitchFamily="34" charset="0"/>
              </a:rPr>
              <a:t>excellence of the knowledge</a:t>
            </a:r>
            <a:endParaRPr lang="en-US" altLang="en-US" sz="3810" b="1" i="1" dirty="0">
              <a:solidFill>
                <a:schemeClr val="bg1"/>
              </a:solidFill>
              <a:effectLst>
                <a:glow rad="63500">
                  <a:schemeClr val="tx1"/>
                </a:glow>
              </a:effectLst>
              <a:latin typeface="Calibri" panose="020F0502020204030204" pitchFamily="34" charset="0"/>
            </a:endParaRPr>
          </a:p>
        </p:txBody>
      </p:sp>
      <p:sp>
        <p:nvSpPr>
          <p:cNvPr id="9" name="Rectangle 8">
            <a:extLst>
              <a:ext uri="{FF2B5EF4-FFF2-40B4-BE49-F238E27FC236}">
                <a16:creationId xmlns:a16="http://schemas.microsoft.com/office/drawing/2014/main" id="{5E297B5C-9373-4965-A96D-894CC9A6AEA4}"/>
              </a:ext>
            </a:extLst>
          </p:cNvPr>
          <p:cNvSpPr>
            <a:spLocks noChangeArrowheads="1"/>
          </p:cNvSpPr>
          <p:nvPr/>
        </p:nvSpPr>
        <p:spPr bwMode="auto">
          <a:xfrm>
            <a:off x="769620" y="495347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2" name="Rectangle 11">
            <a:extLst>
              <a:ext uri="{FF2B5EF4-FFF2-40B4-BE49-F238E27FC236}">
                <a16:creationId xmlns:a16="http://schemas.microsoft.com/office/drawing/2014/main" id="{1DF975B1-D4EE-440C-B513-D2ED84202E0C}"/>
              </a:ext>
            </a:extLst>
          </p:cNvPr>
          <p:cNvSpPr>
            <a:spLocks noChangeArrowheads="1"/>
          </p:cNvSpPr>
          <p:nvPr/>
        </p:nvSpPr>
        <p:spPr bwMode="auto">
          <a:xfrm>
            <a:off x="5478671" y="1180181"/>
            <a:ext cx="1875263" cy="76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10" b="1" dirty="0">
                <a:solidFill>
                  <a:srgbClr val="CC9900"/>
                </a:solidFill>
                <a:effectLst>
                  <a:glow rad="63500">
                    <a:schemeClr val="tx1"/>
                  </a:glow>
                </a:effectLst>
                <a:latin typeface="Calibri" panose="020F0502020204030204" pitchFamily="34" charset="0"/>
                <a:cs typeface="Calibri" panose="020F0502020204030204" pitchFamily="34" charset="0"/>
              </a:rPr>
              <a:t>Christ</a:t>
            </a:r>
            <a:endParaRPr lang="en-US" sz="3810" b="1" i="1" dirty="0">
              <a:solidFill>
                <a:srgbClr val="CC9900"/>
              </a:solidFill>
              <a:effectLst>
                <a:glow rad="63500">
                  <a:schemeClr val="tx1"/>
                </a:glow>
              </a:effectLst>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5F9B0D04-CC2F-4CFF-83AE-78626896DCC3}"/>
              </a:ext>
            </a:extLst>
          </p:cNvPr>
          <p:cNvSpPr>
            <a:spLocks noChangeArrowheads="1"/>
          </p:cNvSpPr>
          <p:nvPr/>
        </p:nvSpPr>
        <p:spPr bwMode="auto">
          <a:xfrm>
            <a:off x="1116632" y="5054638"/>
            <a:ext cx="1875263" cy="76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10" b="1" dirty="0">
                <a:solidFill>
                  <a:srgbClr val="CC9900"/>
                </a:solidFill>
                <a:effectLst>
                  <a:glow rad="63500">
                    <a:schemeClr val="tx1"/>
                  </a:glow>
                </a:effectLst>
                <a:latin typeface="Calibri" panose="020F0502020204030204" pitchFamily="34" charset="0"/>
                <a:cs typeface="Calibri" panose="020F0502020204030204" pitchFamily="34" charset="0"/>
              </a:rPr>
              <a:t>Christ</a:t>
            </a:r>
            <a:endParaRPr lang="en-US" sz="3810" b="1" i="1" dirty="0">
              <a:solidFill>
                <a:srgbClr val="CC9900"/>
              </a:solidFill>
              <a:effectLst>
                <a:glow rad="63500">
                  <a:schemeClr val="tx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9663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xit" presetSubtype="32" fill="hold" grpId="1" nodeType="clickEffect">
                                  <p:stCondLst>
                                    <p:cond delay="0"/>
                                  </p:stCondLst>
                                  <p:childTnLst>
                                    <p:anim calcmode="lin" valueType="num">
                                      <p:cBhvr>
                                        <p:cTn id="22" dur="1000"/>
                                        <p:tgtEl>
                                          <p:spTgt spid="8"/>
                                        </p:tgtEl>
                                        <p:attrNameLst>
                                          <p:attrName>ppt_w</p:attrName>
                                        </p:attrNameLst>
                                      </p:cBhvr>
                                      <p:tavLst>
                                        <p:tav tm="0">
                                          <p:val>
                                            <p:strVal val="ppt_w"/>
                                          </p:val>
                                        </p:tav>
                                        <p:tav tm="100000">
                                          <p:val>
                                            <p:fltVal val="0"/>
                                          </p:val>
                                        </p:tav>
                                      </p:tavLst>
                                    </p:anim>
                                    <p:anim calcmode="lin" valueType="num">
                                      <p:cBhvr>
                                        <p:cTn id="23" dur="1000"/>
                                        <p:tgtEl>
                                          <p:spTgt spid="8"/>
                                        </p:tgtEl>
                                        <p:attrNameLst>
                                          <p:attrName>ppt_h</p:attrName>
                                        </p:attrNameLst>
                                      </p:cBhvr>
                                      <p:tavLst>
                                        <p:tav tm="0">
                                          <p:val>
                                            <p:strVal val="ppt_h"/>
                                          </p:val>
                                        </p:tav>
                                        <p:tav tm="100000">
                                          <p:val>
                                            <p:fltVal val="0"/>
                                          </p:val>
                                        </p:tav>
                                      </p:tavLst>
                                    </p:anim>
                                    <p:set>
                                      <p:cBhvr>
                                        <p:cTn id="24" dur="1" fill="hold">
                                          <p:stCondLst>
                                            <p:cond delay="999"/>
                                          </p:stCondLst>
                                        </p:cTn>
                                        <p:tgtEl>
                                          <p:spTgt spid="8"/>
                                        </p:tgtEl>
                                        <p:attrNameLst>
                                          <p:attrName>style.visibility</p:attrName>
                                        </p:attrNameLst>
                                      </p:cBhvr>
                                      <p:to>
                                        <p:strVal val="hidden"/>
                                      </p:to>
                                    </p:set>
                                  </p:childTnLst>
                                </p:cTn>
                              </p:par>
                              <p:par>
                                <p:cTn id="25" presetID="42" presetClass="path" presetSubtype="0" accel="50000" decel="50000" fill="hold" grpId="2" nodeType="withEffect">
                                  <p:stCondLst>
                                    <p:cond delay="0"/>
                                  </p:stCondLst>
                                  <p:childTnLst>
                                    <p:animMotion origin="layout" path="M 3.88889E-6 1.48148E-6 L 0.14305 -0.13148 " pathEditMode="relative" rAng="0" ptsTypes="AA">
                                      <p:cBhvr>
                                        <p:cTn id="26" dur="1000" fill="hold"/>
                                        <p:tgtEl>
                                          <p:spTgt spid="8"/>
                                        </p:tgtEl>
                                        <p:attrNameLst>
                                          <p:attrName>ppt_x</p:attrName>
                                          <p:attrName>ppt_y</p:attrName>
                                        </p:attrNameLst>
                                      </p:cBhvr>
                                      <p:rCtr x="7153" y="-6574"/>
                                    </p:animMotion>
                                  </p:childTnLst>
                                </p:cTn>
                              </p:par>
                              <p:par>
                                <p:cTn id="27" presetID="22" presetClass="entr" presetSubtype="8" fill="hold" grpId="0" nodeType="withEffect">
                                  <p:stCondLst>
                                    <p:cond delay="50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18" presetClass="emph" presetSubtype="0" fill="hold" grpId="1" nodeType="withEffect">
                                  <p:stCondLst>
                                    <p:cond delay="500"/>
                                  </p:stCondLst>
                                  <p:childTnLst>
                                    <p:set>
                                      <p:cBhvr override="childStyle">
                                        <p:cTn id="31" dur="500" fill="hold"/>
                                        <p:tgtEl>
                                          <p:spTgt spid="5"/>
                                        </p:tgtEl>
                                        <p:attrNameLst>
                                          <p:attrName>style.textDecorationUnderline</p:attrName>
                                        </p:attrNameLst>
                                      </p:cBhvr>
                                      <p:to>
                                        <p:strVal val="true"/>
                                      </p:to>
                                    </p:set>
                                  </p:childTnLst>
                                </p:cTn>
                              </p:par>
                              <p:par>
                                <p:cTn id="32" presetID="22" presetClass="entr" presetSubtype="8" fill="hold" grpId="0" nodeType="withEffect">
                                  <p:stCondLst>
                                    <p:cond delay="90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750"/>
                                        <p:tgtEl>
                                          <p:spTgt spid="6"/>
                                        </p:tgtEl>
                                      </p:cBhvr>
                                    </p:animEffect>
                                  </p:childTnLst>
                                </p:cTn>
                              </p:par>
                              <p:par>
                                <p:cTn id="35" presetID="18" presetClass="emph" presetSubtype="0" fill="hold" grpId="1" nodeType="withEffect">
                                  <p:stCondLst>
                                    <p:cond delay="900"/>
                                  </p:stCondLst>
                                  <p:childTnLst>
                                    <p:set>
                                      <p:cBhvr override="childStyle">
                                        <p:cTn id="36" dur="750" fill="hold"/>
                                        <p:tgtEl>
                                          <p:spTgt spid="6"/>
                                        </p:tgtEl>
                                        <p:attrNameLst>
                                          <p:attrName>style.textDecorationUnderline</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par>
                                <p:cTn id="42" presetID="10" presetClass="exit" presetSubtype="0" fill="hold" grpId="1" nodeType="withEffect">
                                  <p:stCondLst>
                                    <p:cond delay="0"/>
                                  </p:stCondLst>
                                  <p:childTnLst>
                                    <p:animEffect transition="out" filter="fade">
                                      <p:cBhvr>
                                        <p:cTn id="43" dur="1250"/>
                                        <p:tgtEl>
                                          <p:spTgt spid="7"/>
                                        </p:tgtEl>
                                      </p:cBhvr>
                                    </p:animEffect>
                                    <p:set>
                                      <p:cBhvr>
                                        <p:cTn id="44" dur="1" fill="hold">
                                          <p:stCondLst>
                                            <p:cond delay="1249"/>
                                          </p:stCondLst>
                                        </p:cTn>
                                        <p:tgtEl>
                                          <p:spTgt spid="7"/>
                                        </p:tgtEl>
                                        <p:attrNameLst>
                                          <p:attrName>style.visibility</p:attrName>
                                        </p:attrNameLst>
                                      </p:cBhvr>
                                      <p:to>
                                        <p:strVal val="hidden"/>
                                      </p:to>
                                    </p:set>
                                  </p:childTnLst>
                                </p:cTn>
                              </p:par>
                              <p:par>
                                <p:cTn id="45" presetID="22" presetClass="exit" presetSubtype="8" fill="hold" grpId="2" nodeType="withEffect">
                                  <p:stCondLst>
                                    <p:cond delay="0"/>
                                  </p:stCondLst>
                                  <p:childTnLst>
                                    <p:animEffect transition="out" filter="wipe(left)">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22" presetClass="exit" presetSubtype="8" fill="hold" grpId="2" nodeType="withEffect">
                                  <p:stCondLst>
                                    <p:cond delay="250"/>
                                  </p:stCondLst>
                                  <p:childTnLst>
                                    <p:animEffect transition="out" filter="wipe(left)">
                                      <p:cBhvr>
                                        <p:cTn id="49" dur="750"/>
                                        <p:tgtEl>
                                          <p:spTgt spid="6"/>
                                        </p:tgtEl>
                                      </p:cBhvr>
                                    </p:animEffect>
                                    <p:set>
                                      <p:cBhvr>
                                        <p:cTn id="50" dur="1" fill="hold">
                                          <p:stCondLst>
                                            <p:cond delay="749"/>
                                          </p:stCondLst>
                                        </p:cTn>
                                        <p:tgtEl>
                                          <p:spTgt spid="6"/>
                                        </p:tgtEl>
                                        <p:attrNameLst>
                                          <p:attrName>style.visibility</p:attrName>
                                        </p:attrNameLst>
                                      </p:cBhvr>
                                      <p:to>
                                        <p:strVal val="hidden"/>
                                      </p:to>
                                    </p:set>
                                  </p:childTnLst>
                                </p:cTn>
                              </p:par>
                              <p:par>
                                <p:cTn id="51" presetID="9" presetClass="emph" presetSubtype="0" grpId="2" nodeType="withEffect">
                                  <p:stCondLst>
                                    <p:cond delay="0"/>
                                  </p:stCondLst>
                                  <p:childTnLst>
                                    <p:set>
                                      <p:cBhvr>
                                        <p:cTn id="52" dur="indefinite"/>
                                        <p:tgtEl>
                                          <p:spTgt spid="3074"/>
                                        </p:tgtEl>
                                        <p:attrNameLst>
                                          <p:attrName>style.opacity</p:attrName>
                                        </p:attrNameLst>
                                      </p:cBhvr>
                                      <p:to>
                                        <p:strVal val="0.35"/>
                                      </p:to>
                                    </p:set>
                                    <p:animEffect filter="image" prLst="opacity: 0.35">
                                      <p:cBhvr rctx="IE">
                                        <p:cTn id="53" dur="indefinite"/>
                                        <p:tgtEl>
                                          <p:spTgt spid="3074"/>
                                        </p:tgtEl>
                                      </p:cBhvr>
                                    </p:animEffect>
                                  </p:childTnLst>
                                </p:cTn>
                              </p:par>
                            </p:childTnLst>
                          </p:cTn>
                        </p:par>
                        <p:par>
                          <p:cTn id="54" fill="hold">
                            <p:stCondLst>
                              <p:cond delay="1250"/>
                            </p:stCondLst>
                            <p:childTnLst>
                              <p:par>
                                <p:cTn id="55" presetID="0" presetClass="entr" presetSubtype="0" fill="hold" grpId="0"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dissolve">
                                      <p:cBhvr>
                                        <p:cTn id="57" dur="500">
                                          <p:stCondLst>
                                            <p:cond delay="0"/>
                                          </p:stCondLst>
                                        </p:cTn>
                                        <p:tgtEl>
                                          <p:spTgt spid="9"/>
                                        </p:tgtEl>
                                      </p:cBhvr>
                                    </p:animEffect>
                                    <p:anim to="" calcmode="lin" valueType="num">
                                      <p:cBhvr>
                                        <p:cTn id="58"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59"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60" presetID="0" presetClass="entr" presetSubtype="0" fill="hold" grpId="0" nodeType="withEffect">
                                  <p:stCondLst>
                                    <p:cond delay="0"/>
                                  </p:stCondLst>
                                  <p:iterate type="lt">
                                    <p:tmPct val="10000"/>
                                  </p:iterate>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stCondLst>
                                            <p:cond delay="0"/>
                                          </p:stCondLst>
                                        </p:cTn>
                                        <p:tgtEl>
                                          <p:spTgt spid="11"/>
                                        </p:tgtEl>
                                      </p:cBhvr>
                                    </p:animEffect>
                                    <p:anim to="" calcmode="lin" valueType="num">
                                      <p:cBhvr>
                                        <p:cTn id="63"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64"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65" fill="hold">
                            <p:stCondLst>
                              <p:cond delay="2000"/>
                            </p:stCondLst>
                            <p:childTnLst>
                              <p:par>
                                <p:cTn id="66" presetID="26" presetClass="emph" presetSubtype="0" fill="hold" grpId="1" nodeType="afterEffect">
                                  <p:stCondLst>
                                    <p:cond delay="0"/>
                                  </p:stCondLst>
                                  <p:iterate type="lt">
                                    <p:tmPct val="0"/>
                                  </p:iterate>
                                  <p:childTnLst>
                                    <p:animEffect transition="out" filter="fade">
                                      <p:cBhvr>
                                        <p:cTn id="67" dur="500" tmFilter="0, 0; .2, .5; .8, .5; 1, 0"/>
                                        <p:tgtEl>
                                          <p:spTgt spid="11"/>
                                        </p:tgtEl>
                                      </p:cBhvr>
                                    </p:animEffect>
                                    <p:animScale>
                                      <p:cBhvr>
                                        <p:cTn id="68" dur="250" autoRev="1" fill="hold"/>
                                        <p:tgtEl>
                                          <p:spTgt spid="11"/>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grpId="3" nodeType="clickEffect">
                                  <p:stCondLst>
                                    <p:cond delay="0"/>
                                  </p:stCondLst>
                                  <p:iterate type="lt">
                                    <p:tmPct val="0"/>
                                  </p:iterate>
                                  <p:childTnLst>
                                    <p:animMotion origin="layout" path="M -2.77778E-6 -1.11111E-6 L 0.47726 -0.56528 " pathEditMode="relative" rAng="0" ptsTypes="AA">
                                      <p:cBhvr>
                                        <p:cTn id="72" dur="2000" fill="hold"/>
                                        <p:tgtEl>
                                          <p:spTgt spid="11"/>
                                        </p:tgtEl>
                                        <p:attrNameLst>
                                          <p:attrName>ppt_x</p:attrName>
                                          <p:attrName>ppt_y</p:attrName>
                                        </p:attrNameLst>
                                      </p:cBhvr>
                                      <p:rCtr x="23854" y="-28264"/>
                                    </p:animMotion>
                                  </p:childTnLst>
                                </p:cTn>
                              </p:par>
                              <p:par>
                                <p:cTn id="73" presetID="15" presetClass="exit" presetSubtype="0" fill="hold" grpId="3" nodeType="withEffect">
                                  <p:stCondLst>
                                    <p:cond delay="0"/>
                                  </p:stCondLst>
                                  <p:childTnLst>
                                    <p:anim calcmode="lin" valueType="num">
                                      <p:cBhvr>
                                        <p:cTn id="74" dur="1500"/>
                                        <p:tgtEl>
                                          <p:spTgt spid="3074"/>
                                        </p:tgtEl>
                                        <p:attrNameLst>
                                          <p:attrName>ppt_w</p:attrName>
                                        </p:attrNameLst>
                                      </p:cBhvr>
                                      <p:tavLst>
                                        <p:tav tm="0">
                                          <p:val>
                                            <p:strVal val="ppt_w"/>
                                          </p:val>
                                        </p:tav>
                                        <p:tav tm="100000">
                                          <p:val>
                                            <p:fltVal val="0"/>
                                          </p:val>
                                        </p:tav>
                                      </p:tavLst>
                                    </p:anim>
                                    <p:anim calcmode="lin" valueType="num">
                                      <p:cBhvr>
                                        <p:cTn id="75" dur="1500"/>
                                        <p:tgtEl>
                                          <p:spTgt spid="3074"/>
                                        </p:tgtEl>
                                        <p:attrNameLst>
                                          <p:attrName>ppt_h</p:attrName>
                                        </p:attrNameLst>
                                      </p:cBhvr>
                                      <p:tavLst>
                                        <p:tav tm="0">
                                          <p:val>
                                            <p:strVal val="ppt_h"/>
                                          </p:val>
                                        </p:tav>
                                        <p:tav tm="100000">
                                          <p:val>
                                            <p:fltVal val="0"/>
                                          </p:val>
                                        </p:tav>
                                      </p:tavLst>
                                    </p:anim>
                                    <p:anim calcmode="lin" valueType="num">
                                      <p:cBhvr>
                                        <p:cTn id="76" dur="1500"/>
                                        <p:tgtEl>
                                          <p:spTgt spid="307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7" dur="1500"/>
                                        <p:tgtEl>
                                          <p:spTgt spid="307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8" dur="1" fill="hold">
                                          <p:stCondLst>
                                            <p:cond delay="1499"/>
                                          </p:stCondLst>
                                        </p:cTn>
                                        <p:tgtEl>
                                          <p:spTgt spid="3074"/>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250"/>
                                        <p:tgtEl>
                                          <p:spTgt spid="4"/>
                                        </p:tgtEl>
                                      </p:cBhvr>
                                    </p:animEffect>
                                    <p:set>
                                      <p:cBhvr>
                                        <p:cTn id="81" dur="1" fill="hold">
                                          <p:stCondLst>
                                            <p:cond delay="1249"/>
                                          </p:stCondLst>
                                        </p:cTn>
                                        <p:tgtEl>
                                          <p:spTgt spid="4"/>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250"/>
                                        <p:tgtEl>
                                          <p:spTgt spid="9"/>
                                        </p:tgtEl>
                                      </p:cBhvr>
                                    </p:animEffect>
                                    <p:set>
                                      <p:cBhvr>
                                        <p:cTn id="84" dur="1" fill="hold">
                                          <p:stCondLst>
                                            <p:cond delay="249"/>
                                          </p:stCondLst>
                                        </p:cTn>
                                        <p:tgtEl>
                                          <p:spTgt spid="9"/>
                                        </p:tgtEl>
                                        <p:attrNameLst>
                                          <p:attrName>style.visibility</p:attrName>
                                        </p:attrNameLst>
                                      </p:cBhvr>
                                      <p:to>
                                        <p:strVal val="hidden"/>
                                      </p:to>
                                    </p:set>
                                  </p:childTnLst>
                                </p:cTn>
                              </p:par>
                            </p:childTnLst>
                          </p:cTn>
                        </p:par>
                        <p:par>
                          <p:cTn id="85" fill="hold">
                            <p:stCondLst>
                              <p:cond delay="2000"/>
                            </p:stCondLst>
                            <p:childTnLst>
                              <p:par>
                                <p:cTn id="86" presetID="10" presetClass="entr" presetSubtype="0" fill="hold" grpId="0" nodeType="after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250"/>
                                        <p:tgtEl>
                                          <p:spTgt spid="12"/>
                                        </p:tgtEl>
                                      </p:cBhvr>
                                    </p:animEffect>
                                  </p:childTnLst>
                                </p:cTn>
                              </p:par>
                              <p:par>
                                <p:cTn id="89" presetID="10" presetClass="exit" presetSubtype="0" fill="hold" grpId="2" nodeType="withEffect">
                                  <p:stCondLst>
                                    <p:cond delay="0"/>
                                  </p:stCondLst>
                                  <p:iterate type="lt">
                                    <p:tmPct val="0"/>
                                  </p:iterate>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2" nodeType="clickEffect">
                                  <p:stCondLst>
                                    <p:cond delay="0"/>
                                  </p:stCondLst>
                                  <p:childTnLst>
                                    <p:animEffect transition="out" filter="fade">
                                      <p:cBhvr>
                                        <p:cTn id="95" dur="750"/>
                                        <p:tgtEl>
                                          <p:spTgt spid="12"/>
                                        </p:tgtEl>
                                      </p:cBhvr>
                                    </p:animEffect>
                                    <p:set>
                                      <p:cBhvr>
                                        <p:cTn id="96" dur="1" fill="hold">
                                          <p:stCondLst>
                                            <p:cond delay="749"/>
                                          </p:stCondLst>
                                        </p:cTn>
                                        <p:tgtEl>
                                          <p:spTgt spid="12"/>
                                        </p:tgtEl>
                                        <p:attrNameLst>
                                          <p:attrName>style.visibility</p:attrName>
                                        </p:attrNameLst>
                                      </p:cBhvr>
                                      <p:to>
                                        <p:strVal val="hidden"/>
                                      </p:to>
                                    </p:set>
                                  </p:childTnLst>
                                </p:cTn>
                              </p:par>
                              <p:par>
                                <p:cTn id="97" presetID="23" presetClass="exit" presetSubtype="16" fill="hold" grpId="4" nodeType="withEffect">
                                  <p:stCondLst>
                                    <p:cond delay="0"/>
                                  </p:stCondLst>
                                  <p:childTnLst>
                                    <p:anim calcmode="lin" valueType="num">
                                      <p:cBhvr>
                                        <p:cTn id="98" dur="750"/>
                                        <p:tgtEl>
                                          <p:spTgt spid="12"/>
                                        </p:tgtEl>
                                        <p:attrNameLst>
                                          <p:attrName>ppt_w</p:attrName>
                                        </p:attrNameLst>
                                      </p:cBhvr>
                                      <p:tavLst>
                                        <p:tav tm="0">
                                          <p:val>
                                            <p:strVal val="ppt_w"/>
                                          </p:val>
                                        </p:tav>
                                        <p:tav tm="100000">
                                          <p:val>
                                            <p:strVal val="4*ppt_w"/>
                                          </p:val>
                                        </p:tav>
                                      </p:tavLst>
                                    </p:anim>
                                    <p:anim calcmode="lin" valueType="num">
                                      <p:cBhvr>
                                        <p:cTn id="99" dur="750"/>
                                        <p:tgtEl>
                                          <p:spTgt spid="12"/>
                                        </p:tgtEl>
                                        <p:attrNameLst>
                                          <p:attrName>ppt_h</p:attrName>
                                        </p:attrNameLst>
                                      </p:cBhvr>
                                      <p:tavLst>
                                        <p:tav tm="0">
                                          <p:val>
                                            <p:strVal val="ppt_h"/>
                                          </p:val>
                                        </p:tav>
                                        <p:tav tm="100000">
                                          <p:val>
                                            <p:strVal val="4*ppt_h"/>
                                          </p:val>
                                        </p:tav>
                                      </p:tavLst>
                                    </p:anim>
                                    <p:set>
                                      <p:cBhvr>
                                        <p:cTn id="100" dur="1" fill="hold">
                                          <p:stCondLst>
                                            <p:cond delay="7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2"/>
      <p:bldP spid="3074" grpId="3"/>
      <p:bldP spid="7" grpId="0"/>
      <p:bldP spid="7" grpId="1"/>
      <p:bldP spid="4" grpId="0"/>
      <p:bldP spid="4" grpId="1"/>
      <p:bldP spid="8" grpId="0"/>
      <p:bldP spid="8" grpId="1"/>
      <p:bldP spid="8" grpId="2"/>
      <p:bldP spid="9" grpId="0"/>
      <p:bldP spid="9" grpId="1"/>
      <p:bldP spid="12" grpId="0"/>
      <p:bldP spid="12" grpId="2"/>
      <p:bldP spid="12" grpId="4"/>
      <p:bldP spid="11" grpId="0"/>
      <p:bldP spid="11" grpId="1"/>
      <p:bldP spid="11" grpId="2"/>
      <p:bldP spid="11" grpId="3"/>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842161-3B6D-4DF2-AE4C-C18C4175D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5B3144D5-97AB-45BA-9885-6471733D543E}"/>
              </a:ext>
            </a:extLst>
          </p:cNvPr>
          <p:cNvSpPr txBox="1">
            <a:spLocks/>
          </p:cNvSpPr>
          <p:nvPr/>
        </p:nvSpPr>
        <p:spPr>
          <a:xfrm>
            <a:off x="2104342" y="4315505"/>
            <a:ext cx="63572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attain to the resurrection</a:t>
            </a:r>
          </a:p>
        </p:txBody>
      </p:sp>
      <p:sp>
        <p:nvSpPr>
          <p:cNvPr id="5" name="Title 1">
            <a:extLst>
              <a:ext uri="{FF2B5EF4-FFF2-40B4-BE49-F238E27FC236}">
                <a16:creationId xmlns:a16="http://schemas.microsoft.com/office/drawing/2014/main" id="{6BADD5BB-52B2-4503-8AC5-7C85BD8B3F01}"/>
              </a:ext>
            </a:extLst>
          </p:cNvPr>
          <p:cNvSpPr txBox="1">
            <a:spLocks/>
          </p:cNvSpPr>
          <p:nvPr/>
        </p:nvSpPr>
        <p:spPr>
          <a:xfrm>
            <a:off x="754517" y="4986477"/>
            <a:ext cx="36866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from the dead</a:t>
            </a:r>
          </a:p>
        </p:txBody>
      </p:sp>
      <p:sp>
        <p:nvSpPr>
          <p:cNvPr id="6" name="Title 1">
            <a:extLst>
              <a:ext uri="{FF2B5EF4-FFF2-40B4-BE49-F238E27FC236}">
                <a16:creationId xmlns:a16="http://schemas.microsoft.com/office/drawing/2014/main" id="{E97B5CAE-DED1-400B-B1F0-915A9B3811F2}"/>
              </a:ext>
            </a:extLst>
          </p:cNvPr>
          <p:cNvSpPr txBox="1">
            <a:spLocks/>
          </p:cNvSpPr>
          <p:nvPr/>
        </p:nvSpPr>
        <p:spPr>
          <a:xfrm>
            <a:off x="3137467" y="959107"/>
            <a:ext cx="377371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may know Him</a:t>
            </a:r>
          </a:p>
        </p:txBody>
      </p:sp>
      <p:sp>
        <p:nvSpPr>
          <p:cNvPr id="7" name="Title 1">
            <a:extLst>
              <a:ext uri="{FF2B5EF4-FFF2-40B4-BE49-F238E27FC236}">
                <a16:creationId xmlns:a16="http://schemas.microsoft.com/office/drawing/2014/main" id="{452D0647-F1E1-4C4E-9AE6-4B251E428F8E}"/>
              </a:ext>
            </a:extLst>
          </p:cNvPr>
          <p:cNvSpPr txBox="1">
            <a:spLocks/>
          </p:cNvSpPr>
          <p:nvPr/>
        </p:nvSpPr>
        <p:spPr>
          <a:xfrm>
            <a:off x="1775049" y="1629002"/>
            <a:ext cx="63572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power of His resurrection</a:t>
            </a:r>
          </a:p>
        </p:txBody>
      </p:sp>
      <p:sp>
        <p:nvSpPr>
          <p:cNvPr id="3074" name="Rectangle 2"/>
          <p:cNvSpPr>
            <a:spLocks noGrp="1" noChangeArrowheads="1"/>
          </p:cNvSpPr>
          <p:nvPr>
            <p:ph type="title"/>
          </p:nvPr>
        </p:nvSpPr>
        <p:spPr>
          <a:xfrm>
            <a:off x="457200" y="995506"/>
            <a:ext cx="8229600" cy="486698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that I may know Him and         the power of His resurrection,   and the fellowship of His sufferings, being conformed          to His death, if, by any means,        I may attain to the resurrection from the dead.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Philippians 3:10-11</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E6DB5A7B-F0A7-40AF-8FD2-07B0685CF75A}"/>
              </a:ext>
            </a:extLst>
          </p:cNvPr>
          <p:cNvSpPr txBox="1">
            <a:spLocks noChangeArrowheads="1"/>
          </p:cNvSpPr>
          <p:nvPr/>
        </p:nvSpPr>
        <p:spPr bwMode="auto">
          <a:xfrm>
            <a:off x="2256857" y="3721655"/>
            <a:ext cx="189180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death</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859DA90E-C202-4FDB-BC2B-FEE1C68D2670}"/>
              </a:ext>
            </a:extLst>
          </p:cNvPr>
          <p:cNvSpPr txBox="1">
            <a:spLocks noChangeArrowheads="1"/>
          </p:cNvSpPr>
          <p:nvPr/>
        </p:nvSpPr>
        <p:spPr bwMode="auto">
          <a:xfrm>
            <a:off x="1856048" y="2381704"/>
            <a:ext cx="529921"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n</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34ED72B5-72B1-4A42-A265-923FC9B8DABB}"/>
              </a:ext>
            </a:extLst>
          </p:cNvPr>
          <p:cNvSpPr txBox="1">
            <a:spLocks noChangeArrowheads="1"/>
          </p:cNvSpPr>
          <p:nvPr/>
        </p:nvSpPr>
        <p:spPr bwMode="auto">
          <a:xfrm>
            <a:off x="2180222" y="1708385"/>
            <a:ext cx="529921"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o</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DE51CBA1-7522-44FE-B40E-9D8361B9C207}"/>
              </a:ext>
            </a:extLst>
          </p:cNvPr>
          <p:cNvSpPr txBox="1">
            <a:spLocks noChangeArrowheads="1"/>
          </p:cNvSpPr>
          <p:nvPr/>
        </p:nvSpPr>
        <p:spPr bwMode="auto">
          <a:xfrm>
            <a:off x="1768362" y="3723511"/>
            <a:ext cx="2365669"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a:t>
            </a:r>
            <a:r>
              <a:rPr lang="en-US" altLang="en-US"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death</a:t>
            </a:r>
          </a:p>
        </p:txBody>
      </p:sp>
    </p:spTree>
    <p:extLst>
      <p:ext uri="{BB962C8B-B14F-4D97-AF65-F5344CB8AC3E}">
        <p14:creationId xmlns:p14="http://schemas.microsoft.com/office/powerpoint/2010/main" val="4176847942"/>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750"/>
                                        <p:tgtEl>
                                          <p:spTgt spid="6"/>
                                        </p:tgtEl>
                                      </p:cBhvr>
                                    </p:animEffect>
                                  </p:childTnLst>
                                </p:cTn>
                              </p:par>
                              <p:par>
                                <p:cTn id="14" presetID="18" presetClass="emph" presetSubtype="0" fill="hold" grpId="1" nodeType="withEffect">
                                  <p:stCondLst>
                                    <p:cond delay="0"/>
                                  </p:stCondLst>
                                  <p:childTnLst>
                                    <p:set>
                                      <p:cBhvr override="childStyle">
                                        <p:cTn id="15" dur="750" fill="hold"/>
                                        <p:tgtEl>
                                          <p:spTgt spid="6"/>
                                        </p:tgtEl>
                                        <p:attrNameLst>
                                          <p:attrName>style.textDecorationUnderline</p:attrName>
                                        </p:attrNameLst>
                                      </p:cBhvr>
                                      <p:to>
                                        <p:strVal val="true"/>
                                      </p:to>
                                    </p:set>
                                  </p:childTnLst>
                                </p:cTn>
                              </p:par>
                              <p:par>
                                <p:cTn id="16" presetID="22" presetClass="entr" presetSubtype="8" fill="hold" grpId="0" nodeType="with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750"/>
                                        <p:tgtEl>
                                          <p:spTgt spid="7"/>
                                        </p:tgtEl>
                                      </p:cBhvr>
                                    </p:animEffect>
                                  </p:childTnLst>
                                </p:cTn>
                              </p:par>
                              <p:par>
                                <p:cTn id="19" presetID="18" presetClass="emph" presetSubtype="0" fill="hold" grpId="1" nodeType="withEffect">
                                  <p:stCondLst>
                                    <p:cond delay="500"/>
                                  </p:stCondLst>
                                  <p:childTnLst>
                                    <p:set>
                                      <p:cBhvr override="childStyle">
                                        <p:cTn id="20" dur="750" fill="hold"/>
                                        <p:tgtEl>
                                          <p:spTgt spid="7"/>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750"/>
                                        <p:tgtEl>
                                          <p:spTgt spid="4"/>
                                        </p:tgtEl>
                                      </p:cBhvr>
                                    </p:animEffect>
                                  </p:childTnLst>
                                </p:cTn>
                              </p:par>
                              <p:par>
                                <p:cTn id="26" presetID="18" presetClass="emph" presetSubtype="0" fill="hold" grpId="1" nodeType="withEffect">
                                  <p:stCondLst>
                                    <p:cond delay="0"/>
                                  </p:stCondLst>
                                  <p:childTnLst>
                                    <p:set>
                                      <p:cBhvr override="childStyle">
                                        <p:cTn id="27" dur="750" fill="hold"/>
                                        <p:tgtEl>
                                          <p:spTgt spid="4"/>
                                        </p:tgtEl>
                                        <p:attrNameLst>
                                          <p:attrName>style.textDecorationUnderline</p:attrName>
                                        </p:attrNameLst>
                                      </p:cBhvr>
                                      <p:to>
                                        <p:strVal val="true"/>
                                      </p:to>
                                    </p:set>
                                  </p:childTnLst>
                                </p:cTn>
                              </p:par>
                              <p:par>
                                <p:cTn id="28" presetID="22" presetClass="exit" presetSubtype="8" fill="hold" grpId="2" nodeType="withEffect">
                                  <p:stCondLst>
                                    <p:cond delay="0"/>
                                  </p:stCondLst>
                                  <p:childTnLst>
                                    <p:animEffect transition="out" filter="wipe(left)">
                                      <p:cBhvr>
                                        <p:cTn id="29" dur="750"/>
                                        <p:tgtEl>
                                          <p:spTgt spid="6"/>
                                        </p:tgtEl>
                                      </p:cBhvr>
                                    </p:animEffect>
                                    <p:set>
                                      <p:cBhvr>
                                        <p:cTn id="30" dur="1" fill="hold">
                                          <p:stCondLst>
                                            <p:cond delay="749"/>
                                          </p:stCondLst>
                                        </p:cTn>
                                        <p:tgtEl>
                                          <p:spTgt spid="6"/>
                                        </p:tgtEl>
                                        <p:attrNameLst>
                                          <p:attrName>style.visibility</p:attrName>
                                        </p:attrNameLst>
                                      </p:cBhvr>
                                      <p:to>
                                        <p:strVal val="hidden"/>
                                      </p:to>
                                    </p:set>
                                  </p:childTnLst>
                                </p:cTn>
                              </p:par>
                              <p:par>
                                <p:cTn id="31" presetID="22" presetClass="exit" presetSubtype="8" fill="hold" grpId="2" nodeType="withEffect">
                                  <p:stCondLst>
                                    <p:cond delay="500"/>
                                  </p:stCondLst>
                                  <p:childTnLst>
                                    <p:animEffect transition="out" filter="wipe(left)">
                                      <p:cBhvr>
                                        <p:cTn id="32" dur="750"/>
                                        <p:tgtEl>
                                          <p:spTgt spid="7"/>
                                        </p:tgtEl>
                                      </p:cBhvr>
                                    </p:animEffect>
                                    <p:set>
                                      <p:cBhvr>
                                        <p:cTn id="33" dur="1" fill="hold">
                                          <p:stCondLst>
                                            <p:cond delay="749"/>
                                          </p:stCondLst>
                                        </p:cTn>
                                        <p:tgtEl>
                                          <p:spTgt spid="7"/>
                                        </p:tgtEl>
                                        <p:attrNameLst>
                                          <p:attrName>style.visibility</p:attrName>
                                        </p:attrNameLst>
                                      </p:cBhvr>
                                      <p:to>
                                        <p:strVal val="hidden"/>
                                      </p:to>
                                    </p:set>
                                  </p:childTnLst>
                                </p:cTn>
                              </p:par>
                              <p:par>
                                <p:cTn id="34" presetID="22" presetClass="entr" presetSubtype="8" fill="hold" grpId="0" nodeType="withEffect">
                                  <p:stCondLst>
                                    <p:cond delay="75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750"/>
                                        <p:tgtEl>
                                          <p:spTgt spid="5"/>
                                        </p:tgtEl>
                                      </p:cBhvr>
                                    </p:animEffect>
                                  </p:childTnLst>
                                </p:cTn>
                              </p:par>
                              <p:par>
                                <p:cTn id="37" presetID="18" presetClass="emph" presetSubtype="0" fill="hold" grpId="1" nodeType="withEffect">
                                  <p:stCondLst>
                                    <p:cond delay="750"/>
                                  </p:stCondLst>
                                  <p:childTnLst>
                                    <p:set>
                                      <p:cBhvr override="childStyle">
                                        <p:cTn id="38" dur="750" fill="hold"/>
                                        <p:tgtEl>
                                          <p:spTgt spid="5"/>
                                        </p:tgtEl>
                                        <p:attrNameLst>
                                          <p:attrName>style.textDecorationUnderline</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250"/>
                                        <p:tgtEl>
                                          <p:spTgt spid="9"/>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250"/>
                                        <p:tgtEl>
                                          <p:spTgt spid="10"/>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50"/>
                                        <p:tgtEl>
                                          <p:spTgt spid="11"/>
                                        </p:tgtEl>
                                      </p:cBhvr>
                                    </p:animEffect>
                                  </p:childTnLst>
                                </p:cTn>
                              </p:par>
                              <p:par>
                                <p:cTn id="50" presetID="42" presetClass="path" presetSubtype="0" accel="50000" decel="50000" fill="hold" grpId="2" nodeType="withEffect">
                                  <p:stCondLst>
                                    <p:cond delay="0"/>
                                  </p:stCondLst>
                                  <p:childTnLst>
                                    <p:animMotion origin="layout" path="M -3.61111E-6 -2.22222E-6 L 0.0125 0.00023 " pathEditMode="relative" rAng="0" ptsTypes="AA">
                                      <p:cBhvr>
                                        <p:cTn id="51" dur="2000" fill="hold"/>
                                        <p:tgtEl>
                                          <p:spTgt spid="9"/>
                                        </p:tgtEl>
                                        <p:attrNameLst>
                                          <p:attrName>ppt_x</p:attrName>
                                          <p:attrName>ppt_y</p:attrName>
                                        </p:attrNameLst>
                                      </p:cBhvr>
                                      <p:rCtr x="625" y="0"/>
                                    </p:animMotion>
                                  </p:childTnLst>
                                </p:cTn>
                              </p:par>
                              <p:par>
                                <p:cTn id="52" presetID="42" presetClass="path" presetSubtype="0" accel="50000" decel="50000" fill="hold" grpId="2" nodeType="withEffect">
                                  <p:stCondLst>
                                    <p:cond delay="0"/>
                                  </p:stCondLst>
                                  <p:childTnLst>
                                    <p:animMotion origin="layout" path="M -4.44444E-6 -1.85185E-6 L -0.00677 0.19607 " pathEditMode="relative" rAng="0" ptsTypes="AA">
                                      <p:cBhvr>
                                        <p:cTn id="53" dur="2000" fill="hold"/>
                                        <p:tgtEl>
                                          <p:spTgt spid="10"/>
                                        </p:tgtEl>
                                        <p:attrNameLst>
                                          <p:attrName>ppt_x</p:attrName>
                                          <p:attrName>ppt_y</p:attrName>
                                        </p:attrNameLst>
                                      </p:cBhvr>
                                      <p:rCtr x="-347" y="9792"/>
                                    </p:animMotion>
                                  </p:childTnLst>
                                </p:cTn>
                              </p:par>
                              <p:par>
                                <p:cTn id="54" presetID="42" presetClass="path" presetSubtype="0" accel="50000" decel="50000" fill="hold" grpId="2" nodeType="withEffect">
                                  <p:stCondLst>
                                    <p:cond delay="0"/>
                                  </p:stCondLst>
                                  <p:childTnLst>
                                    <p:animMotion origin="layout" path="M -1.11111E-6 -3.7037E-6 L -0.0092 0.29422 " pathEditMode="relative" rAng="0" ptsTypes="AA">
                                      <p:cBhvr>
                                        <p:cTn id="55" dur="2000" fill="hold"/>
                                        <p:tgtEl>
                                          <p:spTgt spid="11"/>
                                        </p:tgtEl>
                                        <p:attrNameLst>
                                          <p:attrName>ppt_x</p:attrName>
                                          <p:attrName>ppt_y</p:attrName>
                                        </p:attrNameLst>
                                      </p:cBhvr>
                                      <p:rCtr x="-469" y="14699"/>
                                    </p:animMotion>
                                  </p:childTnLst>
                                </p:cTn>
                              </p:par>
                              <p:par>
                                <p:cTn id="56" presetID="10" presetClass="exit" presetSubtype="0" fill="hold" grpId="1" nodeType="withEffect">
                                  <p:stCondLst>
                                    <p:cond delay="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childTnLst>
                          </p:cTn>
                        </p:par>
                        <p:par>
                          <p:cTn id="65" fill="hold">
                            <p:stCondLst>
                              <p:cond delay="2000"/>
                            </p:stCondLst>
                            <p:childTnLst>
                              <p:par>
                                <p:cTn id="66" presetID="10" presetClass="entr" presetSubtype="0" fill="hold" grpId="1" nodeType="after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250"/>
                                        <p:tgtEl>
                                          <p:spTgt spid="8"/>
                                        </p:tgtEl>
                                      </p:cBhvr>
                                    </p:animEffect>
                                  </p:childTnLst>
                                </p:cTn>
                              </p:par>
                              <p:par>
                                <p:cTn id="69" presetID="10" presetClass="exit" presetSubtype="0" fill="hold" grpId="0"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7" grpId="0"/>
      <p:bldP spid="7" grpId="1"/>
      <p:bldP spid="7" grpId="2"/>
      <p:bldP spid="3074" grpId="0"/>
      <p:bldP spid="3074" grpId="1"/>
      <p:bldP spid="9" grpId="0"/>
      <p:bldP spid="9" grpId="1"/>
      <p:bldP spid="9" grpId="2"/>
      <p:bldP spid="10" grpId="0"/>
      <p:bldP spid="10" grpId="1"/>
      <p:bldP spid="10" grpId="2"/>
      <p:bldP spid="11" grpId="0"/>
      <p:bldP spid="11" grpId="1"/>
      <p:bldP spid="11" grpId="2"/>
      <p:bldP spid="8"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40D4F9-32AB-43A4-B654-C7F3AA312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86154" cy="6859860"/>
          </a:xfrm>
          <a:prstGeom prst="rect">
            <a:avLst/>
          </a:prstGeom>
        </p:spPr>
      </p:pic>
      <p:sp>
        <p:nvSpPr>
          <p:cNvPr id="3074" name="Rectangle 2"/>
          <p:cNvSpPr>
            <a:spLocks noGrp="1" noChangeArrowheads="1"/>
          </p:cNvSpPr>
          <p:nvPr>
            <p:ph type="title"/>
          </p:nvPr>
        </p:nvSpPr>
        <p:spPr>
          <a:xfrm>
            <a:off x="457200" y="2239689"/>
            <a:ext cx="8229600" cy="237862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 the way of righteousness is life, And in its pathway there is          no death.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Proverbs 12:28 </a:t>
            </a:r>
          </a:p>
        </p:txBody>
      </p:sp>
      <p:sp>
        <p:nvSpPr>
          <p:cNvPr id="4" name="Rectangle 2">
            <a:extLst>
              <a:ext uri="{FF2B5EF4-FFF2-40B4-BE49-F238E27FC236}">
                <a16:creationId xmlns:a16="http://schemas.microsoft.com/office/drawing/2014/main" id="{47B4FE3B-09AD-4E24-A09E-73815FBEC61F}"/>
              </a:ext>
            </a:extLst>
          </p:cNvPr>
          <p:cNvSpPr txBox="1">
            <a:spLocks noChangeArrowheads="1"/>
          </p:cNvSpPr>
          <p:nvPr/>
        </p:nvSpPr>
        <p:spPr bwMode="auto">
          <a:xfrm>
            <a:off x="1768362" y="3723511"/>
            <a:ext cx="2365669"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a:t>
            </a:r>
            <a:r>
              <a:rPr lang="en-US" altLang="en-US" b="1" kern="0"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death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77EFE5E3-8864-447F-A707-2173981CA578}"/>
              </a:ext>
            </a:extLst>
          </p:cNvPr>
          <p:cNvSpPr txBox="1">
            <a:spLocks noChangeArrowheads="1"/>
          </p:cNvSpPr>
          <p:nvPr/>
        </p:nvSpPr>
        <p:spPr bwMode="auto">
          <a:xfrm>
            <a:off x="2998769" y="4775765"/>
            <a:ext cx="3607386"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9900"/>
                </a:solidFill>
                <a:effectLst>
                  <a:glow rad="50800">
                    <a:schemeClr val="tx1"/>
                  </a:glow>
                  <a:outerShdw blurRad="50800" algn="tl" rotWithShape="0">
                    <a:srgbClr val="000000"/>
                  </a:outerShdw>
                </a:effectLst>
                <a:latin typeface="Calibri" panose="020F0502020204030204" pitchFamily="34" charset="0"/>
              </a:rPr>
              <a:t>guards the path</a:t>
            </a:r>
            <a:endParaRPr lang="en-US" altLang="en-US" sz="3800" b="1" i="1" kern="0" dirty="0">
              <a:ln w="17780" cmpd="sng">
                <a:solidFill>
                  <a:srgbClr val="FFFFFF"/>
                </a:solidFill>
                <a:prstDash val="solid"/>
                <a:miter lim="800000"/>
              </a:ln>
              <a:solidFill>
                <a:srgbClr val="FF9900"/>
              </a:solidFill>
              <a:effectLst>
                <a:glow rad="508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107A26C1-1CEE-49F0-BF3D-BF8807B52CB2}"/>
              </a:ext>
            </a:extLst>
          </p:cNvPr>
          <p:cNvSpPr txBox="1">
            <a:spLocks noChangeArrowheads="1"/>
          </p:cNvSpPr>
          <p:nvPr/>
        </p:nvSpPr>
        <p:spPr bwMode="auto">
          <a:xfrm>
            <a:off x="2998769" y="4775766"/>
            <a:ext cx="3607386"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guards the path</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22016615"/>
      </p:ext>
    </p:extLst>
  </p:cSld>
  <p:clrMapOvr>
    <a:masterClrMapping/>
  </p:clrMapOvr>
  <p:transition spd="slow">
    <p:cover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
                                        <p:tgtEl>
                                          <p:spTgt spid="4"/>
                                        </p:tgtEl>
                                      </p:cBhvr>
                                    </p:animEffect>
                                  </p:childTnLst>
                                </p:cTn>
                              </p:par>
                              <p:par>
                                <p:cTn id="18" presetID="0" presetClass="path" presetSubtype="0" accel="22000" decel="78000" fill="hold" grpId="0" nodeType="withEffect">
                                  <p:stCondLst>
                                    <p:cond delay="100"/>
                                  </p:stCondLst>
                                  <p:childTnLst>
                                    <p:animMotion origin="layout" path="M -0.00034 -0.00047 C -0.00746 0.02777 -0.01458 0.05601 -0.00816 0.07777 C -0.00191 0.1 0.01407 0.12083 0.03785 0.13101 C 0.06164 0.1412 0.10261 0.15393 0.1349 0.13935 C 0.16736 0.125 0.20868 0.07546 0.23091 0.04398 C 0.25313 0.0125 0.26302 -0.01945 0.2691 -0.04908 C 0.275 -0.07848 0.2757 -0.1095 0.26736 -0.13357 C 0.25903 -0.15788 0.24497 -0.18218 0.21823 -0.19514 C 0.1915 -0.20788 0.13264 -0.20695 0.10625 -0.21181 C 0.07986 -0.21621 0.06407 -0.21713 0.05938 -0.22292 C 0.05469 -0.22871 0.07292 -0.23843 0.07813 -0.2463 C 0.08334 -0.2544 0.09688 -0.26227 0.09063 -0.27014 C 0.08438 -0.27778 0.05348 -0.28565 0.04063 -0.29237 C 0.02778 -0.29862 0.01164 -0.29977 0.01354 -0.3088 C 0.01545 -0.31806 0.02691 -0.33565 0.05209 -0.3463 C 0.07726 -0.35741 0.14914 -0.37454 0.16789 -0.37894 " pathEditMode="relative" rAng="0" ptsTypes="AAAAAAAAAAAAAAAA">
                                      <p:cBhvr>
                                        <p:cTn id="19" dur="2500" fill="hold"/>
                                        <p:tgtEl>
                                          <p:spTgt spid="4"/>
                                        </p:tgtEl>
                                        <p:attrNameLst>
                                          <p:attrName>ppt_x</p:attrName>
                                          <p:attrName>ppt_y</p:attrName>
                                        </p:attrNameLst>
                                      </p:cBhvr>
                                      <p:rCtr x="13177" y="-11597"/>
                                    </p:animMotion>
                                  </p:childTnLst>
                                </p:cTn>
                              </p:par>
                              <p:par>
                                <p:cTn id="20" presetID="23" presetClass="exit" presetSubtype="32" fill="hold" grpId="2" nodeType="withEffect">
                                  <p:stCondLst>
                                    <p:cond delay="100"/>
                                  </p:stCondLst>
                                  <p:childTnLst>
                                    <p:anim calcmode="lin" valueType="num">
                                      <p:cBhvr>
                                        <p:cTn id="21" dur="2500"/>
                                        <p:tgtEl>
                                          <p:spTgt spid="4"/>
                                        </p:tgtEl>
                                        <p:attrNameLst>
                                          <p:attrName>ppt_w</p:attrName>
                                        </p:attrNameLst>
                                      </p:cBhvr>
                                      <p:tavLst>
                                        <p:tav tm="0">
                                          <p:val>
                                            <p:strVal val="ppt_w"/>
                                          </p:val>
                                        </p:tav>
                                        <p:tav tm="100000">
                                          <p:val>
                                            <p:fltVal val="0"/>
                                          </p:val>
                                        </p:tav>
                                      </p:tavLst>
                                    </p:anim>
                                    <p:anim calcmode="lin" valueType="num">
                                      <p:cBhvr>
                                        <p:cTn id="22" dur="2500"/>
                                        <p:tgtEl>
                                          <p:spTgt spid="4"/>
                                        </p:tgtEl>
                                        <p:attrNameLst>
                                          <p:attrName>ppt_h</p:attrName>
                                        </p:attrNameLst>
                                      </p:cBhvr>
                                      <p:tavLst>
                                        <p:tav tm="0">
                                          <p:val>
                                            <p:strVal val="ppt_h"/>
                                          </p:val>
                                        </p:tav>
                                        <p:tav tm="100000">
                                          <p:val>
                                            <p:fltVal val="0"/>
                                          </p:val>
                                        </p:tav>
                                      </p:tavLst>
                                    </p:anim>
                                    <p:set>
                                      <p:cBhvr>
                                        <p:cTn id="23" dur="1" fill="hold">
                                          <p:stCondLst>
                                            <p:cond delay="2499"/>
                                          </p:stCondLst>
                                        </p:cTn>
                                        <p:tgtEl>
                                          <p:spTgt spid="4"/>
                                        </p:tgtEl>
                                        <p:attrNameLst>
                                          <p:attrName>style.visibility</p:attrName>
                                        </p:attrNameLst>
                                      </p:cBhvr>
                                      <p:to>
                                        <p:strVal val="hidden"/>
                                      </p:to>
                                    </p:set>
                                  </p:childTnLst>
                                </p:cTn>
                              </p:par>
                              <p:par>
                                <p:cTn id="24" presetID="10" presetClass="exit" presetSubtype="0" fill="hold" grpId="1" nodeType="withEffect">
                                  <p:stCondLst>
                                    <p:cond delay="100"/>
                                  </p:stCondLst>
                                  <p:childTnLst>
                                    <p:animEffect transition="out" filter="fade">
                                      <p:cBhvr>
                                        <p:cTn id="25" dur="1250"/>
                                        <p:tgtEl>
                                          <p:spTgt spid="3074"/>
                                        </p:tgtEl>
                                      </p:cBhvr>
                                    </p:animEffect>
                                    <p:set>
                                      <p:cBhvr>
                                        <p:cTn id="26" dur="1" fill="hold">
                                          <p:stCondLst>
                                            <p:cond delay="1249"/>
                                          </p:stCondLst>
                                        </p:cTn>
                                        <p:tgtEl>
                                          <p:spTgt spid="3074"/>
                                        </p:tgtEl>
                                        <p:attrNameLst>
                                          <p:attrName>style.visibility</p:attrName>
                                        </p:attrNameLst>
                                      </p:cBhvr>
                                      <p:to>
                                        <p:strVal val="hidden"/>
                                      </p:to>
                                    </p:set>
                                  </p:childTnLst>
                                </p:cTn>
                              </p:par>
                            </p:childTnLst>
                          </p:cTn>
                        </p:par>
                        <p:par>
                          <p:cTn id="27" fill="hold">
                            <p:stCondLst>
                              <p:cond delay="2600"/>
                            </p:stCondLst>
                            <p:childTnLst>
                              <p:par>
                                <p:cTn id="28" presetID="23" presetClass="entr" presetSubtype="16" fill="hold" grpId="1"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2250" fill="hold"/>
                                        <p:tgtEl>
                                          <p:spTgt spid="7"/>
                                        </p:tgtEl>
                                        <p:attrNameLst>
                                          <p:attrName>ppt_w</p:attrName>
                                        </p:attrNameLst>
                                      </p:cBhvr>
                                      <p:tavLst>
                                        <p:tav tm="0">
                                          <p:val>
                                            <p:fltVal val="0"/>
                                          </p:val>
                                        </p:tav>
                                        <p:tav tm="100000">
                                          <p:val>
                                            <p:strVal val="#ppt_w"/>
                                          </p:val>
                                        </p:tav>
                                      </p:tavLst>
                                    </p:anim>
                                    <p:anim calcmode="lin" valueType="num">
                                      <p:cBhvr>
                                        <p:cTn id="31" dur="2250" fill="hold"/>
                                        <p:tgtEl>
                                          <p:spTgt spid="7"/>
                                        </p:tgtEl>
                                        <p:attrNameLst>
                                          <p:attrName>ppt_h</p:attrName>
                                        </p:attrNameLst>
                                      </p:cBhvr>
                                      <p:tavLst>
                                        <p:tav tm="0">
                                          <p:val>
                                            <p:fltVal val="0"/>
                                          </p:val>
                                        </p:tav>
                                        <p:tav tm="100000">
                                          <p:val>
                                            <p:strVal val="#ppt_h"/>
                                          </p:val>
                                        </p:tav>
                                      </p:tavLst>
                                    </p:anim>
                                  </p:childTnLst>
                                </p:cTn>
                              </p:par>
                              <p:par>
                                <p:cTn id="32" presetID="0" presetClass="path" presetSubtype="0" accel="50000" decel="50000" fill="hold" grpId="0" nodeType="withEffect">
                                  <p:stCondLst>
                                    <p:cond delay="0"/>
                                  </p:stCondLst>
                                  <p:childTnLst>
                                    <p:animMotion origin="layout" path="M -0.00052 4.07407E-6 C 0.01546 -0.02616 0.02622 -0.04584 0.03611 -0.07454 C 0.04618 -0.10348 0.05313 -0.14098 0.06042 -0.17338 C 0.06771 -0.20556 0.06476 -0.2507 0.05886 -0.27732 C 0.05296 -0.30394 0.04375 -0.32107 0.02483 -0.33357 C 0.00591 -0.34607 -0.02673 -0.34607 -0.05434 -0.35232 C -0.08194 -0.35857 -0.12899 -0.36366 -0.14079 -0.37107 C -0.1526 -0.37848 -0.13038 -0.38866 -0.12569 -0.39746 C -0.121 -0.40625 -0.10208 -0.41528 -0.11215 -0.42385 C -0.12222 -0.43241 -0.17569 -0.43959 -0.18611 -0.44954 C -0.19652 -0.45949 -0.19878 -0.47084 -0.17465 -0.48426 C -0.15052 -0.49769 -0.06857 -0.52107 -0.04079 -0.53079 " pathEditMode="relative" rAng="0" ptsTypes="aaaaaaaaaaaa">
                                      <p:cBhvr>
                                        <p:cTn id="33" dur="2250" spd="-100000" fill="hold"/>
                                        <p:tgtEl>
                                          <p:spTgt spid="7"/>
                                        </p:tgtEl>
                                        <p:attrNameLst>
                                          <p:attrName>ppt_x</p:attrName>
                                          <p:attrName>ppt_y</p:attrName>
                                        </p:attrNameLst>
                                      </p:cBhvr>
                                      <p:rCtr x="-6510" y="-26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4" grpId="3"/>
      <p:bldP spid="7" grpId="0"/>
      <p:bldP spid="7"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AECE2-257A-48BB-A4DB-D8C7B09D0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91134" cy="6858000"/>
          </a:xfrm>
          <a:prstGeom prst="rect">
            <a:avLst/>
          </a:prstGeom>
        </p:spPr>
      </p:pic>
      <p:sp>
        <p:nvSpPr>
          <p:cNvPr id="19" name="Title 1">
            <a:extLst>
              <a:ext uri="{FF2B5EF4-FFF2-40B4-BE49-F238E27FC236}">
                <a16:creationId xmlns:a16="http://schemas.microsoft.com/office/drawing/2014/main" id="{C1FB3BC4-91DF-49C3-A352-5F64A6E31218}"/>
              </a:ext>
            </a:extLst>
          </p:cNvPr>
          <p:cNvSpPr txBox="1">
            <a:spLocks/>
          </p:cNvSpPr>
          <p:nvPr/>
        </p:nvSpPr>
        <p:spPr>
          <a:xfrm>
            <a:off x="1307073" y="1929869"/>
            <a:ext cx="5776331" cy="6628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find the knowledge of God</a:t>
            </a:r>
          </a:p>
        </p:txBody>
      </p:sp>
      <p:sp>
        <p:nvSpPr>
          <p:cNvPr id="6" name="Title 1">
            <a:extLst>
              <a:ext uri="{FF2B5EF4-FFF2-40B4-BE49-F238E27FC236}">
                <a16:creationId xmlns:a16="http://schemas.microsoft.com/office/drawing/2014/main" id="{EF6EFD8B-1E55-4771-804B-73FC8170CC8B}"/>
              </a:ext>
            </a:extLst>
          </p:cNvPr>
          <p:cNvSpPr txBox="1">
            <a:spLocks/>
          </p:cNvSpPr>
          <p:nvPr/>
        </p:nvSpPr>
        <p:spPr>
          <a:xfrm>
            <a:off x="609124" y="2510314"/>
            <a:ext cx="4465320" cy="6628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LORD gives wisdom</a:t>
            </a:r>
          </a:p>
        </p:txBody>
      </p:sp>
      <p:sp>
        <p:nvSpPr>
          <p:cNvPr id="3074" name="Rectangle 2"/>
          <p:cNvSpPr>
            <a:spLocks noGrp="1" noChangeArrowheads="1"/>
          </p:cNvSpPr>
          <p:nvPr>
            <p:ph type="title"/>
          </p:nvPr>
        </p:nvSpPr>
        <p:spPr>
          <a:xfrm>
            <a:off x="378501" y="137319"/>
            <a:ext cx="8386997" cy="65833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FF9900"/>
                </a:solidFill>
                <a:effectLst>
                  <a:glow rad="63500">
                    <a:schemeClr val="tx1"/>
                  </a:glow>
                  <a:outerShdw blurRad="50800" algn="tl" rotWithShape="0">
                    <a:srgbClr val="000000"/>
                  </a:outerShdw>
                </a:effectLst>
                <a:latin typeface="Calibri" panose="020F0502020204030204" pitchFamily="34" charset="0"/>
              </a:rPr>
              <a:t>If you seek her as silver, And search for her as for hidden treasures; Then you will understand the fear of the LORD, And find the knowledge of God. For the LORD gives wisdom; From His mouth come knowledge and understanding; He stores up sound wisdom for the upright; He is a shield to those who walk uprightly; He guards the paths of justice, And preserves the way of His saints.          </a:t>
            </a:r>
            <a:r>
              <a:rPr lang="en-US" altLang="en-US" sz="3200" b="1" dirty="0">
                <a:ln w="17780" cmpd="sng">
                  <a:solidFill>
                    <a:srgbClr val="FFFFFF"/>
                  </a:solidFill>
                  <a:prstDash val="solid"/>
                  <a:miter lim="800000"/>
                </a:ln>
                <a:solidFill>
                  <a:srgbClr val="FF99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9900"/>
                </a:solidFill>
                <a:effectLst>
                  <a:glow rad="63500">
                    <a:schemeClr val="tx1"/>
                  </a:glow>
                  <a:outerShdw blurRad="50800" algn="tl" rotWithShape="0">
                    <a:srgbClr val="000000"/>
                  </a:outerShdw>
                </a:effectLst>
                <a:latin typeface="Calibri" panose="020F0502020204030204" pitchFamily="34" charset="0"/>
              </a:rPr>
              <a:t>Proverbs 2:4-8 </a:t>
            </a:r>
            <a:r>
              <a:rPr lang="en-US" altLang="en-US" sz="4000" b="1" i="1" dirty="0">
                <a:ln w="17780" cmpd="sng">
                  <a:solidFill>
                    <a:srgbClr val="FFFFFF"/>
                  </a:solidFill>
                  <a:prstDash val="solid"/>
                  <a:miter lim="800000"/>
                </a:ln>
                <a:solidFill>
                  <a:srgbClr val="FF9900"/>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F23DBEA5-27B2-481D-AA5D-B127DE6F7694}"/>
              </a:ext>
            </a:extLst>
          </p:cNvPr>
          <p:cNvSpPr txBox="1">
            <a:spLocks noChangeArrowheads="1"/>
          </p:cNvSpPr>
          <p:nvPr/>
        </p:nvSpPr>
        <p:spPr bwMode="auto">
          <a:xfrm>
            <a:off x="2998769" y="4775766"/>
            <a:ext cx="3607386"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9900"/>
                </a:solidFill>
                <a:effectLst>
                  <a:glow rad="50800">
                    <a:schemeClr val="tx1"/>
                  </a:glow>
                  <a:outerShdw blurRad="50800" algn="tl" rotWithShape="0">
                    <a:srgbClr val="000000"/>
                  </a:outerShdw>
                </a:effectLst>
                <a:latin typeface="Calibri" panose="020F0502020204030204" pitchFamily="34" charset="0"/>
              </a:rPr>
              <a:t>guards the path</a:t>
            </a:r>
            <a:endParaRPr lang="en-US" altLang="en-US" sz="3800" b="1" i="1" kern="0" dirty="0">
              <a:ln w="17780" cmpd="sng">
                <a:solidFill>
                  <a:srgbClr val="FFFFFF"/>
                </a:solidFill>
                <a:prstDash val="solid"/>
                <a:miter lim="800000"/>
              </a:ln>
              <a:solidFill>
                <a:srgbClr val="FF9900"/>
              </a:solidFill>
              <a:effectLst>
                <a:glow rad="508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0E4DB3B-73F5-4F8D-BA1E-72DDE4399641}"/>
              </a:ext>
            </a:extLst>
          </p:cNvPr>
          <p:cNvSpPr txBox="1">
            <a:spLocks noChangeArrowheads="1"/>
          </p:cNvSpPr>
          <p:nvPr/>
        </p:nvSpPr>
        <p:spPr bwMode="auto">
          <a:xfrm>
            <a:off x="4741797" y="3038714"/>
            <a:ext cx="264590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9900"/>
                </a:solidFill>
                <a:effectLst>
                  <a:glow rad="50800">
                    <a:schemeClr val="tx1"/>
                  </a:glow>
                  <a:outerShdw blurRad="50800" algn="tl" rotWithShape="0">
                    <a:srgbClr val="000000"/>
                  </a:outerShdw>
                </a:effectLst>
                <a:latin typeface="Calibri" panose="020F0502020204030204" pitchFamily="34" charset="0"/>
              </a:rPr>
              <a:t>understand</a:t>
            </a:r>
            <a:endParaRPr lang="en-US" altLang="en-US" sz="3800" b="1" i="1" kern="0" dirty="0">
              <a:ln w="17780" cmpd="sng">
                <a:solidFill>
                  <a:srgbClr val="FFFFFF"/>
                </a:solidFill>
                <a:prstDash val="solid"/>
                <a:miter lim="800000"/>
              </a:ln>
              <a:solidFill>
                <a:srgbClr val="FF9900"/>
              </a:solidFill>
              <a:effectLst>
                <a:glow rad="508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F91F93D5-F4EC-4760-9A84-DE44DCC135C6}"/>
              </a:ext>
            </a:extLst>
          </p:cNvPr>
          <p:cNvSpPr txBox="1">
            <a:spLocks noChangeArrowheads="1"/>
          </p:cNvSpPr>
          <p:nvPr/>
        </p:nvSpPr>
        <p:spPr bwMode="auto">
          <a:xfrm>
            <a:off x="1495715" y="1294986"/>
            <a:ext cx="264590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9900"/>
                </a:solidFill>
                <a:effectLst>
                  <a:glow rad="50800">
                    <a:schemeClr val="tx1"/>
                  </a:glow>
                  <a:outerShdw blurRad="50800" algn="tl" rotWithShape="0">
                    <a:srgbClr val="000000"/>
                  </a:outerShdw>
                </a:effectLst>
                <a:latin typeface="Calibri" panose="020F0502020204030204" pitchFamily="34" charset="0"/>
              </a:rPr>
              <a:t>understand</a:t>
            </a:r>
            <a:endParaRPr lang="en-US" altLang="en-US" sz="3800" b="1" i="1" kern="0" dirty="0">
              <a:ln w="17780" cmpd="sng">
                <a:solidFill>
                  <a:srgbClr val="FFFFFF"/>
                </a:solidFill>
                <a:prstDash val="solid"/>
                <a:miter lim="800000"/>
              </a:ln>
              <a:solidFill>
                <a:srgbClr val="FF9900"/>
              </a:solidFill>
              <a:effectLst>
                <a:glow rad="508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9AAF249-8B50-4982-A437-E7BB4307E95A}"/>
              </a:ext>
            </a:extLst>
          </p:cNvPr>
          <p:cNvSpPr txBox="1">
            <a:spLocks noChangeArrowheads="1"/>
          </p:cNvSpPr>
          <p:nvPr/>
        </p:nvSpPr>
        <p:spPr bwMode="auto">
          <a:xfrm rot="21027437">
            <a:off x="5533809" y="2280696"/>
            <a:ext cx="37989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righteousness</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8B144F92-7DDB-426B-A3AC-9F22D3C66411}"/>
              </a:ext>
            </a:extLst>
          </p:cNvPr>
          <p:cNvSpPr txBox="1">
            <a:spLocks noChangeArrowheads="1"/>
          </p:cNvSpPr>
          <p:nvPr/>
        </p:nvSpPr>
        <p:spPr bwMode="auto">
          <a:xfrm>
            <a:off x="3823854" y="1704108"/>
            <a:ext cx="210589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TriangleInverted">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salvation</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69D7BAC9-B8FB-4343-A2C4-D444C405A4DF}"/>
              </a:ext>
            </a:extLst>
          </p:cNvPr>
          <p:cNvSpPr txBox="1">
            <a:spLocks noChangeArrowheads="1"/>
          </p:cNvSpPr>
          <p:nvPr/>
        </p:nvSpPr>
        <p:spPr bwMode="auto">
          <a:xfrm rot="20869188">
            <a:off x="6414655" y="1482433"/>
            <a:ext cx="144977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Deflat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faith</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5881FF5E-B6BF-4B41-9410-45E5F20F6189}"/>
              </a:ext>
            </a:extLst>
          </p:cNvPr>
          <p:cNvSpPr txBox="1">
            <a:spLocks noChangeArrowheads="1"/>
          </p:cNvSpPr>
          <p:nvPr/>
        </p:nvSpPr>
        <p:spPr bwMode="auto">
          <a:xfrm rot="20488144">
            <a:off x="6220691" y="429490"/>
            <a:ext cx="131123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FadeUp">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love</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A8245B1F-ED83-4274-847D-CF2B9E6F360A}"/>
              </a:ext>
            </a:extLst>
          </p:cNvPr>
          <p:cNvSpPr txBox="1">
            <a:spLocks noChangeArrowheads="1"/>
          </p:cNvSpPr>
          <p:nvPr/>
        </p:nvSpPr>
        <p:spPr bwMode="auto">
          <a:xfrm>
            <a:off x="4197928" y="4156363"/>
            <a:ext cx="160217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CurveUp">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7E7F6042-4599-4123-BEC6-6C3299118986}"/>
              </a:ext>
            </a:extLst>
          </p:cNvPr>
          <p:cNvSpPr txBox="1">
            <a:spLocks noChangeArrowheads="1"/>
          </p:cNvSpPr>
          <p:nvPr/>
        </p:nvSpPr>
        <p:spPr bwMode="auto">
          <a:xfrm rot="358430">
            <a:off x="180109" y="5195454"/>
            <a:ext cx="349134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FadeLeft">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Word of God</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F2F06B20-45F8-419E-A0BE-17E232773541}"/>
              </a:ext>
            </a:extLst>
          </p:cNvPr>
          <p:cNvSpPr txBox="1">
            <a:spLocks noChangeArrowheads="1"/>
          </p:cNvSpPr>
          <p:nvPr/>
        </p:nvSpPr>
        <p:spPr bwMode="auto">
          <a:xfrm>
            <a:off x="2909455" y="6096000"/>
            <a:ext cx="407323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gospel of peace</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434D3555-B4A8-4917-B336-49A93C9BF75D}"/>
              </a:ext>
            </a:extLst>
          </p:cNvPr>
          <p:cNvSpPr txBox="1">
            <a:spLocks noChangeArrowheads="1"/>
          </p:cNvSpPr>
          <p:nvPr/>
        </p:nvSpPr>
        <p:spPr bwMode="auto">
          <a:xfrm rot="21227812">
            <a:off x="1233054" y="2715491"/>
            <a:ext cx="164374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faith</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E7CE9C16-3AD8-4B90-882F-F12DBCA6A58A}"/>
              </a:ext>
            </a:extLst>
          </p:cNvPr>
          <p:cNvSpPr txBox="1">
            <a:spLocks noChangeArrowheads="1"/>
          </p:cNvSpPr>
          <p:nvPr/>
        </p:nvSpPr>
        <p:spPr bwMode="auto">
          <a:xfrm>
            <a:off x="4142509" y="997527"/>
            <a:ext cx="13943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hope</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348C1A03-8DD9-4030-A8B5-C4C3A00A09AA}"/>
              </a:ext>
            </a:extLst>
          </p:cNvPr>
          <p:cNvSpPr txBox="1">
            <a:spLocks noChangeArrowheads="1"/>
          </p:cNvSpPr>
          <p:nvPr/>
        </p:nvSpPr>
        <p:spPr bwMode="auto">
          <a:xfrm>
            <a:off x="2787712" y="303823"/>
            <a:ext cx="264590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understand</a:t>
            </a:r>
            <a:endParaRPr lang="en-US" altLang="en-US" sz="36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32325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par>
                                <p:cTn id="18" presetID="18" presetClass="emph" presetSubtype="0" fill="hold" grpId="1" nodeType="withEffect">
                                  <p:stCondLst>
                                    <p:cond delay="0"/>
                                  </p:stCondLst>
                                  <p:childTnLst>
                                    <p:set>
                                      <p:cBhvr override="childStyle">
                                        <p:cTn id="19" dur="500" fill="hold"/>
                                        <p:tgtEl>
                                          <p:spTgt spid="19"/>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50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1" nodeType="withEffect">
                                  <p:stCondLst>
                                    <p:cond delay="500"/>
                                  </p:stCondLst>
                                  <p:childTnLst>
                                    <p:set>
                                      <p:cBhvr override="childStyle">
                                        <p:cTn id="26" dur="500" fill="hold"/>
                                        <p:tgtEl>
                                          <p:spTgt spid="6"/>
                                        </p:tgtEl>
                                        <p:attrNameLst>
                                          <p:attrName>style.textDecorationUnderline</p:attrName>
                                        </p:attrNameLst>
                                      </p:cBhvr>
                                      <p:to>
                                        <p:strVal val="true"/>
                                      </p:to>
                                    </p:set>
                                  </p:childTnLst>
                                </p:cTn>
                              </p:par>
                              <p:par>
                                <p:cTn id="27" presetID="22" presetClass="exit" presetSubtype="8" fill="hold" grpId="2" nodeType="withEffect">
                                  <p:stCondLst>
                                    <p:cond delay="0"/>
                                  </p:stCondLst>
                                  <p:childTnLst>
                                    <p:animEffect transition="out" filter="wipe(left)">
                                      <p:cBhvr>
                                        <p:cTn id="28" dur="750"/>
                                        <p:tgtEl>
                                          <p:spTgt spid="19"/>
                                        </p:tgtEl>
                                      </p:cBhvr>
                                    </p:animEffect>
                                    <p:set>
                                      <p:cBhvr>
                                        <p:cTn id="29" dur="1" fill="hold">
                                          <p:stCondLst>
                                            <p:cond delay="749"/>
                                          </p:stCondLst>
                                        </p:cTn>
                                        <p:tgtEl>
                                          <p:spTgt spid="1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6" presetClass="emph" presetSubtype="0" fill="hold" grpId="3" nodeType="withEffect">
                                  <p:stCondLst>
                                    <p:cond delay="0"/>
                                  </p:stCondLst>
                                  <p:childTnLst>
                                    <p:animScale>
                                      <p:cBhvr>
                                        <p:cTn id="39" dur="2000" fill="hold"/>
                                        <p:tgtEl>
                                          <p:spTgt spid="8"/>
                                        </p:tgtEl>
                                      </p:cBhvr>
                                      <p:by x="95500" y="95500"/>
                                    </p:animScale>
                                  </p:childTnLst>
                                </p:cTn>
                              </p:par>
                              <p:par>
                                <p:cTn id="40" presetID="6" presetClass="emph" presetSubtype="0" fill="hold" grpId="3" nodeType="withEffect">
                                  <p:stCondLst>
                                    <p:cond delay="0"/>
                                  </p:stCondLst>
                                  <p:childTnLst>
                                    <p:animScale>
                                      <p:cBhvr>
                                        <p:cTn id="41" dur="2000" fill="hold"/>
                                        <p:tgtEl>
                                          <p:spTgt spid="9"/>
                                        </p:tgtEl>
                                      </p:cBhvr>
                                      <p:by x="95500" y="95500"/>
                                    </p:animScale>
                                  </p:childTnLst>
                                </p:cTn>
                              </p:par>
                              <p:par>
                                <p:cTn id="42" presetID="3" presetClass="emph" presetSubtype="2" fill="hold" grpId="4" nodeType="withEffect">
                                  <p:stCondLst>
                                    <p:cond delay="0"/>
                                  </p:stCondLst>
                                  <p:childTnLst>
                                    <p:animClr clrSpc="rgb" dir="cw">
                                      <p:cBhvr override="childStyle">
                                        <p:cTn id="43" dur="2000" fill="hold"/>
                                        <p:tgtEl>
                                          <p:spTgt spid="8"/>
                                        </p:tgtEl>
                                        <p:attrNameLst>
                                          <p:attrName>style.color</p:attrName>
                                        </p:attrNameLst>
                                      </p:cBhvr>
                                      <p:to>
                                        <a:srgbClr val="0066FF"/>
                                      </p:to>
                                    </p:animClr>
                                  </p:childTnLst>
                                </p:cTn>
                              </p:par>
                              <p:par>
                                <p:cTn id="44" presetID="3" presetClass="emph" presetSubtype="2" fill="hold" grpId="4" nodeType="withEffect">
                                  <p:stCondLst>
                                    <p:cond delay="0"/>
                                  </p:stCondLst>
                                  <p:childTnLst>
                                    <p:animClr clrSpc="rgb" dir="cw">
                                      <p:cBhvr override="childStyle">
                                        <p:cTn id="45" dur="2000" fill="hold"/>
                                        <p:tgtEl>
                                          <p:spTgt spid="9"/>
                                        </p:tgtEl>
                                        <p:attrNameLst>
                                          <p:attrName>style.color</p:attrName>
                                        </p:attrNameLst>
                                      </p:cBhvr>
                                      <p:to>
                                        <a:srgbClr val="0066FF"/>
                                      </p:to>
                                    </p:animClr>
                                  </p:childTnLst>
                                </p:cTn>
                              </p:par>
                              <p:par>
                                <p:cTn id="46" presetID="42" presetClass="path" presetSubtype="0" accel="50000" decel="50000" fill="hold" grpId="2" nodeType="withEffect">
                                  <p:stCondLst>
                                    <p:cond delay="0"/>
                                  </p:stCondLst>
                                  <p:childTnLst>
                                    <p:animMotion origin="layout" path="M -4.44444E-6 4.81481E-6 L -0.21319 -0.39977 " pathEditMode="relative" rAng="0" ptsTypes="AA">
                                      <p:cBhvr>
                                        <p:cTn id="47" dur="2000" fill="hold"/>
                                        <p:tgtEl>
                                          <p:spTgt spid="8"/>
                                        </p:tgtEl>
                                        <p:attrNameLst>
                                          <p:attrName>ppt_x</p:attrName>
                                          <p:attrName>ppt_y</p:attrName>
                                        </p:attrNameLst>
                                      </p:cBhvr>
                                      <p:rCtr x="-10660" y="-20000"/>
                                    </p:animMotion>
                                  </p:childTnLst>
                                </p:cTn>
                              </p:par>
                              <p:par>
                                <p:cTn id="48" presetID="42" presetClass="path" presetSubtype="0" accel="50000" decel="50000" fill="hold" grpId="2" nodeType="withEffect">
                                  <p:stCondLst>
                                    <p:cond delay="0"/>
                                  </p:stCondLst>
                                  <p:childTnLst>
                                    <p:animMotion origin="layout" path="M 2.77778E-7 1.48148E-6 L 0.14115 -0.14468 " pathEditMode="relative" rAng="0" ptsTypes="AA">
                                      <p:cBhvr>
                                        <p:cTn id="49" dur="2000" fill="hold"/>
                                        <p:tgtEl>
                                          <p:spTgt spid="9"/>
                                        </p:tgtEl>
                                        <p:attrNameLst>
                                          <p:attrName>ppt_x</p:attrName>
                                          <p:attrName>ppt_y</p:attrName>
                                        </p:attrNameLst>
                                      </p:cBhvr>
                                      <p:rCtr x="7049" y="-7245"/>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childTnLst>
                          </p:cTn>
                        </p:par>
                        <p:par>
                          <p:cTn id="56" fill="hold">
                            <p:stCondLst>
                              <p:cond delay="2000"/>
                            </p:stCondLst>
                            <p:childTnLst>
                              <p:par>
                                <p:cTn id="57" presetID="10" presetClass="exit" presetSubtype="0" fill="hold" grpId="0" nodeType="afterEffect">
                                  <p:stCondLst>
                                    <p:cond delay="0"/>
                                  </p:stCondLst>
                                  <p:childTnLst>
                                    <p:animEffect transition="out" filter="fade">
                                      <p:cBhvr>
                                        <p:cTn id="58" dur="250"/>
                                        <p:tgtEl>
                                          <p:spTgt spid="8"/>
                                        </p:tgtEl>
                                      </p:cBhvr>
                                    </p:animEffect>
                                    <p:set>
                                      <p:cBhvr>
                                        <p:cTn id="59" dur="1" fill="hold">
                                          <p:stCondLst>
                                            <p:cond delay="249"/>
                                          </p:stCondLst>
                                        </p:cTn>
                                        <p:tgtEl>
                                          <p:spTgt spid="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childTnLst>
                          </p:cTn>
                        </p:par>
                        <p:par>
                          <p:cTn id="65" fill="hold">
                            <p:stCondLst>
                              <p:cond delay="500"/>
                            </p:stCondLst>
                            <p:childTnLst>
                              <p:par>
                                <p:cTn id="66" presetID="22" presetClass="entr" presetSubtype="4" fill="hold" grpId="1"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down)">
                                      <p:cBhvr>
                                        <p:cTn id="68" dur="500"/>
                                        <p:tgtEl>
                                          <p:spTgt spid="10"/>
                                        </p:tgtEl>
                                      </p:cBhvr>
                                    </p:animEffect>
                                  </p:childTnLst>
                                </p:cTn>
                              </p:par>
                              <p:par>
                                <p:cTn id="69" presetID="22" presetClass="entr" presetSubtype="4" fill="hold" grpId="0" nodeType="withEffect">
                                  <p:stCondLst>
                                    <p:cond delay="250"/>
                                  </p:stCondLst>
                                  <p:childTnLst>
                                    <p:set>
                                      <p:cBhvr>
                                        <p:cTn id="70" dur="1" fill="hold">
                                          <p:stCondLst>
                                            <p:cond delay="0"/>
                                          </p:stCondLst>
                                        </p:cTn>
                                        <p:tgtEl>
                                          <p:spTgt spid="12"/>
                                        </p:tgtEl>
                                        <p:attrNameLst>
                                          <p:attrName>style.visibility</p:attrName>
                                        </p:attrNameLst>
                                      </p:cBhvr>
                                      <p:to>
                                        <p:strVal val="visible"/>
                                      </p:to>
                                    </p:set>
                                    <p:animEffect transition="in" filter="wipe(down)">
                                      <p:cBhvr>
                                        <p:cTn id="71" dur="500"/>
                                        <p:tgtEl>
                                          <p:spTgt spid="12"/>
                                        </p:tgtEl>
                                      </p:cBhvr>
                                    </p:animEffect>
                                  </p:childTnLst>
                                </p:cTn>
                              </p:par>
                              <p:par>
                                <p:cTn id="72" presetID="22" presetClass="entr" presetSubtype="4" fill="hold" grpId="0" nodeType="withEffect">
                                  <p:stCondLst>
                                    <p:cond delay="500"/>
                                  </p:stCondLst>
                                  <p:childTnLst>
                                    <p:set>
                                      <p:cBhvr>
                                        <p:cTn id="73" dur="1" fill="hold">
                                          <p:stCondLst>
                                            <p:cond delay="0"/>
                                          </p:stCondLst>
                                        </p:cTn>
                                        <p:tgtEl>
                                          <p:spTgt spid="13"/>
                                        </p:tgtEl>
                                        <p:attrNameLst>
                                          <p:attrName>style.visibility</p:attrName>
                                        </p:attrNameLst>
                                      </p:cBhvr>
                                      <p:to>
                                        <p:strVal val="visible"/>
                                      </p:to>
                                    </p:set>
                                    <p:animEffect transition="in" filter="wipe(down)">
                                      <p:cBhvr>
                                        <p:cTn id="74" dur="500"/>
                                        <p:tgtEl>
                                          <p:spTgt spid="13"/>
                                        </p:tgtEl>
                                      </p:cBhvr>
                                    </p:animEffect>
                                  </p:childTnLst>
                                </p:cTn>
                              </p:par>
                            </p:childTnLst>
                          </p:cTn>
                        </p:par>
                        <p:par>
                          <p:cTn id="75" fill="hold">
                            <p:stCondLst>
                              <p:cond delay="1500"/>
                            </p:stCondLst>
                            <p:childTnLst>
                              <p:par>
                                <p:cTn id="76" presetID="55" presetClass="entr" presetSubtype="0" fill="hold" grpId="0" nodeType="afterEffect">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cBhvr>
                                        <p:cTn id="78" dur="750" fill="hold"/>
                                        <p:tgtEl>
                                          <p:spTgt spid="18"/>
                                        </p:tgtEl>
                                        <p:attrNameLst>
                                          <p:attrName>ppt_w</p:attrName>
                                        </p:attrNameLst>
                                      </p:cBhvr>
                                      <p:tavLst>
                                        <p:tav tm="0">
                                          <p:val>
                                            <p:strVal val="#ppt_w*0.70"/>
                                          </p:val>
                                        </p:tav>
                                        <p:tav tm="100000">
                                          <p:val>
                                            <p:strVal val="#ppt_w"/>
                                          </p:val>
                                        </p:tav>
                                      </p:tavLst>
                                    </p:anim>
                                    <p:anim calcmode="lin" valueType="num">
                                      <p:cBhvr>
                                        <p:cTn id="79" dur="750" fill="hold"/>
                                        <p:tgtEl>
                                          <p:spTgt spid="18"/>
                                        </p:tgtEl>
                                        <p:attrNameLst>
                                          <p:attrName>ppt_h</p:attrName>
                                        </p:attrNameLst>
                                      </p:cBhvr>
                                      <p:tavLst>
                                        <p:tav tm="0">
                                          <p:val>
                                            <p:strVal val="#ppt_h"/>
                                          </p:val>
                                        </p:tav>
                                        <p:tav tm="100000">
                                          <p:val>
                                            <p:strVal val="#ppt_h"/>
                                          </p:val>
                                        </p:tav>
                                      </p:tavLst>
                                    </p:anim>
                                    <p:animEffect transition="in" filter="fade">
                                      <p:cBhvr>
                                        <p:cTn id="80" dur="750"/>
                                        <p:tgtEl>
                                          <p:spTgt spid="18"/>
                                        </p:tgtEl>
                                      </p:cBhvr>
                                    </p:animEffect>
                                  </p:childTnLst>
                                </p:cTn>
                              </p:par>
                              <p:par>
                                <p:cTn id="81" presetID="22" presetClass="entr" presetSubtype="1" fill="hold" grpId="0" nodeType="withEffect">
                                  <p:stCondLst>
                                    <p:cond delay="500"/>
                                  </p:stCondLst>
                                  <p:childTnLst>
                                    <p:set>
                                      <p:cBhvr>
                                        <p:cTn id="82" dur="1" fill="hold">
                                          <p:stCondLst>
                                            <p:cond delay="0"/>
                                          </p:stCondLst>
                                        </p:cTn>
                                        <p:tgtEl>
                                          <p:spTgt spid="11"/>
                                        </p:tgtEl>
                                        <p:attrNameLst>
                                          <p:attrName>style.visibility</p:attrName>
                                        </p:attrNameLst>
                                      </p:cBhvr>
                                      <p:to>
                                        <p:strVal val="visible"/>
                                      </p:to>
                                    </p:set>
                                    <p:animEffect transition="in" filter="wipe(up)">
                                      <p:cBhvr>
                                        <p:cTn id="83" dur="500"/>
                                        <p:tgtEl>
                                          <p:spTgt spid="11"/>
                                        </p:tgtEl>
                                      </p:cBhvr>
                                    </p:animEffect>
                                  </p:childTnLst>
                                </p:cTn>
                              </p:par>
                            </p:childTnLst>
                          </p:cTn>
                        </p:par>
                        <p:par>
                          <p:cTn id="84" fill="hold">
                            <p:stCondLst>
                              <p:cond delay="2500"/>
                            </p:stCondLst>
                            <p:childTnLst>
                              <p:par>
                                <p:cTn id="85" presetID="23" presetClass="entr" presetSubtype="16" fill="hold" grpId="0" nodeType="after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fltVal val="0"/>
                                          </p:val>
                                        </p:tav>
                                        <p:tav tm="100000">
                                          <p:val>
                                            <p:strVal val="#ppt_h"/>
                                          </p:val>
                                        </p:tav>
                                      </p:tavLst>
                                    </p:anim>
                                  </p:childTnLst>
                                </p:cTn>
                              </p:par>
                              <p:par>
                                <p:cTn id="89" presetID="22" presetClass="entr" presetSubtype="8" fill="hold" grpId="0" nodeType="withEffect">
                                  <p:stCondLst>
                                    <p:cond delay="500"/>
                                  </p:stCondLst>
                                  <p:childTnLst>
                                    <p:set>
                                      <p:cBhvr>
                                        <p:cTn id="90" dur="1" fill="hold">
                                          <p:stCondLst>
                                            <p:cond delay="0"/>
                                          </p:stCondLst>
                                        </p:cTn>
                                        <p:tgtEl>
                                          <p:spTgt spid="15"/>
                                        </p:tgtEl>
                                        <p:attrNameLst>
                                          <p:attrName>style.visibility</p:attrName>
                                        </p:attrNameLst>
                                      </p:cBhvr>
                                      <p:to>
                                        <p:strVal val="visible"/>
                                      </p:to>
                                    </p:set>
                                    <p:animEffect transition="in" filter="wipe(left)">
                                      <p:cBhvr>
                                        <p:cTn id="91" dur="500"/>
                                        <p:tgtEl>
                                          <p:spTgt spid="15"/>
                                        </p:tgtEl>
                                      </p:cBhvr>
                                    </p:animEffect>
                                  </p:childTnLst>
                                </p:cTn>
                              </p:par>
                            </p:childTnLst>
                          </p:cTn>
                        </p:par>
                      </p:childTnLst>
                    </p:cTn>
                  </p:par>
                  <p:par>
                    <p:cTn id="92" fill="hold">
                      <p:stCondLst>
                        <p:cond delay="indefinite"/>
                      </p:stCondLst>
                      <p:childTnLst>
                        <p:par>
                          <p:cTn id="93" fill="hold">
                            <p:stCondLst>
                              <p:cond delay="0"/>
                            </p:stCondLst>
                            <p:childTnLst>
                              <p:par>
                                <p:cTn id="94" presetID="17" presetClass="entr" presetSubtype="4" fill="hold" grpId="0" nodeType="clickEffect">
                                  <p:stCondLst>
                                    <p:cond delay="0"/>
                                  </p:stCondLst>
                                  <p:childTnLst>
                                    <p:set>
                                      <p:cBhvr>
                                        <p:cTn id="95" dur="1" fill="hold">
                                          <p:stCondLst>
                                            <p:cond delay="0"/>
                                          </p:stCondLst>
                                        </p:cTn>
                                        <p:tgtEl>
                                          <p:spTgt spid="16"/>
                                        </p:tgtEl>
                                        <p:attrNameLst>
                                          <p:attrName>style.visibility</p:attrName>
                                        </p:attrNameLst>
                                      </p:cBhvr>
                                      <p:to>
                                        <p:strVal val="visible"/>
                                      </p:to>
                                    </p:set>
                                    <p:anim calcmode="lin" valueType="num">
                                      <p:cBhvr>
                                        <p:cTn id="96" dur="500" fill="hold"/>
                                        <p:tgtEl>
                                          <p:spTgt spid="16"/>
                                        </p:tgtEl>
                                        <p:attrNameLst>
                                          <p:attrName>ppt_x</p:attrName>
                                        </p:attrNameLst>
                                      </p:cBhvr>
                                      <p:tavLst>
                                        <p:tav tm="0">
                                          <p:val>
                                            <p:strVal val="#ppt_x"/>
                                          </p:val>
                                        </p:tav>
                                        <p:tav tm="100000">
                                          <p:val>
                                            <p:strVal val="#ppt_x"/>
                                          </p:val>
                                        </p:tav>
                                      </p:tavLst>
                                    </p:anim>
                                    <p:anim calcmode="lin" valueType="num">
                                      <p:cBhvr>
                                        <p:cTn id="97" dur="500" fill="hold"/>
                                        <p:tgtEl>
                                          <p:spTgt spid="16"/>
                                        </p:tgtEl>
                                        <p:attrNameLst>
                                          <p:attrName>ppt_y</p:attrName>
                                        </p:attrNameLst>
                                      </p:cBhvr>
                                      <p:tavLst>
                                        <p:tav tm="0">
                                          <p:val>
                                            <p:strVal val="#ppt_y+#ppt_h/2"/>
                                          </p:val>
                                        </p:tav>
                                        <p:tav tm="100000">
                                          <p:val>
                                            <p:strVal val="#ppt_y"/>
                                          </p:val>
                                        </p:tav>
                                      </p:tavLst>
                                    </p:anim>
                                    <p:anim calcmode="lin" valueType="num">
                                      <p:cBhvr>
                                        <p:cTn id="98" dur="500" fill="hold"/>
                                        <p:tgtEl>
                                          <p:spTgt spid="16"/>
                                        </p:tgtEl>
                                        <p:attrNameLst>
                                          <p:attrName>ppt_w</p:attrName>
                                        </p:attrNameLst>
                                      </p:cBhvr>
                                      <p:tavLst>
                                        <p:tav tm="0">
                                          <p:val>
                                            <p:strVal val="#ppt_w"/>
                                          </p:val>
                                        </p:tav>
                                        <p:tav tm="100000">
                                          <p:val>
                                            <p:strVal val="#ppt_w"/>
                                          </p:val>
                                        </p:tav>
                                      </p:tavLst>
                                    </p:anim>
                                    <p:anim calcmode="lin" valueType="num">
                                      <p:cBhvr>
                                        <p:cTn id="99"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grpId="3" nodeType="clickEffect">
                                  <p:stCondLst>
                                    <p:cond delay="0"/>
                                  </p:stCondLst>
                                  <p:childTnLst>
                                    <p:animMotion origin="layout" path="M 2.77778E-6 -4.44444E-6 L -0.34705 -0.2868 " pathEditMode="relative" rAng="0" ptsTypes="AA">
                                      <p:cBhvr>
                                        <p:cTn id="103" dur="1750" fill="hold"/>
                                        <p:tgtEl>
                                          <p:spTgt spid="10"/>
                                        </p:tgtEl>
                                        <p:attrNameLst>
                                          <p:attrName>ppt_x</p:attrName>
                                          <p:attrName>ppt_y</p:attrName>
                                        </p:attrNameLst>
                                      </p:cBhvr>
                                      <p:rCtr x="-17361" y="-14352"/>
                                    </p:animMotion>
                                  </p:childTnLst>
                                </p:cTn>
                              </p:par>
                              <p:par>
                                <p:cTn id="104" presetID="42" presetClass="path" presetSubtype="0" accel="50000" decel="50000" fill="hold" grpId="2" nodeType="withEffect">
                                  <p:stCondLst>
                                    <p:cond delay="0"/>
                                  </p:stCondLst>
                                  <p:childTnLst>
                                    <p:animMotion origin="layout" path="M -3.33333E-6 4.81481E-6 L -0.06666 -0.20325 " pathEditMode="relative" rAng="0" ptsTypes="AA">
                                      <p:cBhvr>
                                        <p:cTn id="105" dur="1750" fill="hold"/>
                                        <p:tgtEl>
                                          <p:spTgt spid="11"/>
                                        </p:tgtEl>
                                        <p:attrNameLst>
                                          <p:attrName>ppt_x</p:attrName>
                                          <p:attrName>ppt_y</p:attrName>
                                        </p:attrNameLst>
                                      </p:cBhvr>
                                      <p:rCtr x="-3333" y="-10162"/>
                                    </p:animMotion>
                                  </p:childTnLst>
                                </p:cTn>
                              </p:par>
                              <p:par>
                                <p:cTn id="106" presetID="42" presetClass="path" presetSubtype="0" accel="50000" decel="50000" fill="hold" grpId="2" nodeType="withEffect">
                                  <p:stCondLst>
                                    <p:cond delay="0"/>
                                  </p:stCondLst>
                                  <p:childTnLst>
                                    <p:animMotion origin="layout" path="M 8.33333E-7 7.40741E-7 L -0.31389 -0.17107 " pathEditMode="relative" rAng="0" ptsTypes="AA">
                                      <p:cBhvr>
                                        <p:cTn id="107" dur="1750" fill="hold"/>
                                        <p:tgtEl>
                                          <p:spTgt spid="12"/>
                                        </p:tgtEl>
                                        <p:attrNameLst>
                                          <p:attrName>ppt_x</p:attrName>
                                          <p:attrName>ppt_y</p:attrName>
                                        </p:attrNameLst>
                                      </p:cBhvr>
                                      <p:rCtr x="-15694" y="-8565"/>
                                    </p:animMotion>
                                  </p:childTnLst>
                                </p:cTn>
                              </p:par>
                              <p:par>
                                <p:cTn id="108" presetID="42" presetClass="path" presetSubtype="0" accel="50000" decel="50000" fill="hold" grpId="2" nodeType="withEffect">
                                  <p:stCondLst>
                                    <p:cond delay="0"/>
                                  </p:stCondLst>
                                  <p:childTnLst>
                                    <p:animMotion origin="layout" path="M -3.33333E-6 2.96296E-6 L -0.28698 -0.01736 " pathEditMode="relative" rAng="0" ptsTypes="AA">
                                      <p:cBhvr>
                                        <p:cTn id="109" dur="1750" fill="hold"/>
                                        <p:tgtEl>
                                          <p:spTgt spid="13"/>
                                        </p:tgtEl>
                                        <p:attrNameLst>
                                          <p:attrName>ppt_x</p:attrName>
                                          <p:attrName>ppt_y</p:attrName>
                                        </p:attrNameLst>
                                      </p:cBhvr>
                                      <p:rCtr x="-14358" y="-880"/>
                                    </p:animMotion>
                                  </p:childTnLst>
                                </p:cTn>
                              </p:par>
                              <p:par>
                                <p:cTn id="110" presetID="42" presetClass="path" presetSubtype="0" accel="50000" decel="50000" fill="hold" grpId="2" nodeType="withEffect">
                                  <p:stCondLst>
                                    <p:cond delay="0"/>
                                  </p:stCondLst>
                                  <p:childTnLst>
                                    <p:animMotion origin="layout" path="M -1.38889E-6 -4.07407E-6 L -0.08021 -0.56064 " pathEditMode="relative" rAng="0" ptsTypes="AA">
                                      <p:cBhvr>
                                        <p:cTn id="111" dur="1750" fill="hold"/>
                                        <p:tgtEl>
                                          <p:spTgt spid="14"/>
                                        </p:tgtEl>
                                        <p:attrNameLst>
                                          <p:attrName>ppt_x</p:attrName>
                                          <p:attrName>ppt_y</p:attrName>
                                        </p:attrNameLst>
                                      </p:cBhvr>
                                      <p:rCtr x="-4010" y="-28032"/>
                                    </p:animMotion>
                                  </p:childTnLst>
                                </p:cTn>
                              </p:par>
                              <p:par>
                                <p:cTn id="112" presetID="42" presetClass="path" presetSubtype="0" accel="50000" decel="50000" fill="hold" grpId="2" nodeType="withEffect">
                                  <p:stCondLst>
                                    <p:cond delay="0"/>
                                  </p:stCondLst>
                                  <p:childTnLst>
                                    <p:animMotion origin="layout" path="M -2.77778E-7 -4.44444E-6 L 0.25451 -0.71226 " pathEditMode="relative" rAng="0" ptsTypes="AA">
                                      <p:cBhvr>
                                        <p:cTn id="113" dur="1750" fill="hold"/>
                                        <p:tgtEl>
                                          <p:spTgt spid="15"/>
                                        </p:tgtEl>
                                        <p:attrNameLst>
                                          <p:attrName>ppt_x</p:attrName>
                                          <p:attrName>ppt_y</p:attrName>
                                        </p:attrNameLst>
                                      </p:cBhvr>
                                      <p:rCtr x="12726" y="-35625"/>
                                    </p:animMotion>
                                  </p:childTnLst>
                                </p:cTn>
                              </p:par>
                              <p:par>
                                <p:cTn id="114" presetID="42" presetClass="path" presetSubtype="0" accel="100000" fill="hold" grpId="2" nodeType="withEffect">
                                  <p:stCondLst>
                                    <p:cond delay="0"/>
                                  </p:stCondLst>
                                  <p:childTnLst>
                                    <p:animMotion origin="layout" path="M -2.22222E-6 -4.44444E-6 L -0.07448 -0.84236 " pathEditMode="relative" rAng="0" ptsTypes="AA">
                                      <p:cBhvr>
                                        <p:cTn id="115" dur="1750" fill="hold"/>
                                        <p:tgtEl>
                                          <p:spTgt spid="16"/>
                                        </p:tgtEl>
                                        <p:attrNameLst>
                                          <p:attrName>ppt_x</p:attrName>
                                          <p:attrName>ppt_y</p:attrName>
                                        </p:attrNameLst>
                                      </p:cBhvr>
                                      <p:rCtr x="-3733" y="-42130"/>
                                    </p:animMotion>
                                  </p:childTnLst>
                                </p:cTn>
                              </p:par>
                              <p:par>
                                <p:cTn id="116" presetID="42" presetClass="path" presetSubtype="0" accel="50000" decel="50000" fill="hold" grpId="2" nodeType="withEffect">
                                  <p:stCondLst>
                                    <p:cond delay="0"/>
                                  </p:stCondLst>
                                  <p:childTnLst>
                                    <p:animMotion origin="layout" path="M -2.77778E-6 -3.7037E-7 L 0.24063 -0.35139 " pathEditMode="relative" rAng="0" ptsTypes="AA">
                                      <p:cBhvr>
                                        <p:cTn id="117" dur="1750" fill="hold"/>
                                        <p:tgtEl>
                                          <p:spTgt spid="17"/>
                                        </p:tgtEl>
                                        <p:attrNameLst>
                                          <p:attrName>ppt_x</p:attrName>
                                          <p:attrName>ppt_y</p:attrName>
                                        </p:attrNameLst>
                                      </p:cBhvr>
                                      <p:rCtr x="12031" y="-17569"/>
                                    </p:animMotion>
                                  </p:childTnLst>
                                </p:cTn>
                              </p:par>
                              <p:par>
                                <p:cTn id="118" presetID="42" presetClass="path" presetSubtype="0" accel="50000" decel="50000" fill="hold" grpId="2" nodeType="withEffect">
                                  <p:stCondLst>
                                    <p:cond delay="0"/>
                                  </p:stCondLst>
                                  <p:childTnLst>
                                    <p:animMotion origin="layout" path="M 3.33333E-6 4.07407E-6 L -0.0625 -0.09931 " pathEditMode="relative" rAng="0" ptsTypes="AA">
                                      <p:cBhvr>
                                        <p:cTn id="119" dur="1750" fill="hold"/>
                                        <p:tgtEl>
                                          <p:spTgt spid="18"/>
                                        </p:tgtEl>
                                        <p:attrNameLst>
                                          <p:attrName>ppt_x</p:attrName>
                                          <p:attrName>ppt_y</p:attrName>
                                        </p:attrNameLst>
                                      </p:cBhvr>
                                      <p:rCtr x="-3125" y="-4977"/>
                                    </p:animMotion>
                                  </p:childTnLst>
                                </p:cTn>
                              </p:par>
                              <p:par>
                                <p:cTn id="120" presetID="23" presetClass="exit" presetSubtype="32" fill="hold" grpId="2" nodeType="withEffect">
                                  <p:stCondLst>
                                    <p:cond delay="0"/>
                                  </p:stCondLst>
                                  <p:childTnLst>
                                    <p:anim calcmode="lin" valueType="num">
                                      <p:cBhvr>
                                        <p:cTn id="121" dur="1750"/>
                                        <p:tgtEl>
                                          <p:spTgt spid="10"/>
                                        </p:tgtEl>
                                        <p:attrNameLst>
                                          <p:attrName>ppt_w</p:attrName>
                                        </p:attrNameLst>
                                      </p:cBhvr>
                                      <p:tavLst>
                                        <p:tav tm="0">
                                          <p:val>
                                            <p:strVal val="ppt_w"/>
                                          </p:val>
                                        </p:tav>
                                        <p:tav tm="100000">
                                          <p:val>
                                            <p:fltVal val="0"/>
                                          </p:val>
                                        </p:tav>
                                      </p:tavLst>
                                    </p:anim>
                                    <p:anim calcmode="lin" valueType="num">
                                      <p:cBhvr>
                                        <p:cTn id="122" dur="1750"/>
                                        <p:tgtEl>
                                          <p:spTgt spid="10"/>
                                        </p:tgtEl>
                                        <p:attrNameLst>
                                          <p:attrName>ppt_h</p:attrName>
                                        </p:attrNameLst>
                                      </p:cBhvr>
                                      <p:tavLst>
                                        <p:tav tm="0">
                                          <p:val>
                                            <p:strVal val="ppt_h"/>
                                          </p:val>
                                        </p:tav>
                                        <p:tav tm="100000">
                                          <p:val>
                                            <p:fltVal val="0"/>
                                          </p:val>
                                        </p:tav>
                                      </p:tavLst>
                                    </p:anim>
                                    <p:set>
                                      <p:cBhvr>
                                        <p:cTn id="123" dur="1" fill="hold">
                                          <p:stCondLst>
                                            <p:cond delay="1749"/>
                                          </p:stCondLst>
                                        </p:cTn>
                                        <p:tgtEl>
                                          <p:spTgt spid="10"/>
                                        </p:tgtEl>
                                        <p:attrNameLst>
                                          <p:attrName>style.visibility</p:attrName>
                                        </p:attrNameLst>
                                      </p:cBhvr>
                                      <p:to>
                                        <p:strVal val="hidden"/>
                                      </p:to>
                                    </p:set>
                                  </p:childTnLst>
                                </p:cTn>
                              </p:par>
                              <p:par>
                                <p:cTn id="124" presetID="23" presetClass="exit" presetSubtype="32" fill="hold" grpId="1" nodeType="withEffect">
                                  <p:stCondLst>
                                    <p:cond delay="0"/>
                                  </p:stCondLst>
                                  <p:childTnLst>
                                    <p:anim calcmode="lin" valueType="num">
                                      <p:cBhvr>
                                        <p:cTn id="125" dur="1750"/>
                                        <p:tgtEl>
                                          <p:spTgt spid="11"/>
                                        </p:tgtEl>
                                        <p:attrNameLst>
                                          <p:attrName>ppt_w</p:attrName>
                                        </p:attrNameLst>
                                      </p:cBhvr>
                                      <p:tavLst>
                                        <p:tav tm="0">
                                          <p:val>
                                            <p:strVal val="ppt_w"/>
                                          </p:val>
                                        </p:tav>
                                        <p:tav tm="100000">
                                          <p:val>
                                            <p:fltVal val="0"/>
                                          </p:val>
                                        </p:tav>
                                      </p:tavLst>
                                    </p:anim>
                                    <p:anim calcmode="lin" valueType="num">
                                      <p:cBhvr>
                                        <p:cTn id="126" dur="1750"/>
                                        <p:tgtEl>
                                          <p:spTgt spid="11"/>
                                        </p:tgtEl>
                                        <p:attrNameLst>
                                          <p:attrName>ppt_h</p:attrName>
                                        </p:attrNameLst>
                                      </p:cBhvr>
                                      <p:tavLst>
                                        <p:tav tm="0">
                                          <p:val>
                                            <p:strVal val="ppt_h"/>
                                          </p:val>
                                        </p:tav>
                                        <p:tav tm="100000">
                                          <p:val>
                                            <p:fltVal val="0"/>
                                          </p:val>
                                        </p:tav>
                                      </p:tavLst>
                                    </p:anim>
                                    <p:set>
                                      <p:cBhvr>
                                        <p:cTn id="127" dur="1" fill="hold">
                                          <p:stCondLst>
                                            <p:cond delay="1749"/>
                                          </p:stCondLst>
                                        </p:cTn>
                                        <p:tgtEl>
                                          <p:spTgt spid="11"/>
                                        </p:tgtEl>
                                        <p:attrNameLst>
                                          <p:attrName>style.visibility</p:attrName>
                                        </p:attrNameLst>
                                      </p:cBhvr>
                                      <p:to>
                                        <p:strVal val="hidden"/>
                                      </p:to>
                                    </p:set>
                                  </p:childTnLst>
                                </p:cTn>
                              </p:par>
                              <p:par>
                                <p:cTn id="128" presetID="23" presetClass="exit" presetSubtype="32" fill="hold" grpId="1" nodeType="withEffect">
                                  <p:stCondLst>
                                    <p:cond delay="0"/>
                                  </p:stCondLst>
                                  <p:childTnLst>
                                    <p:anim calcmode="lin" valueType="num">
                                      <p:cBhvr>
                                        <p:cTn id="129" dur="1750"/>
                                        <p:tgtEl>
                                          <p:spTgt spid="12"/>
                                        </p:tgtEl>
                                        <p:attrNameLst>
                                          <p:attrName>ppt_w</p:attrName>
                                        </p:attrNameLst>
                                      </p:cBhvr>
                                      <p:tavLst>
                                        <p:tav tm="0">
                                          <p:val>
                                            <p:strVal val="ppt_w"/>
                                          </p:val>
                                        </p:tav>
                                        <p:tav tm="100000">
                                          <p:val>
                                            <p:fltVal val="0"/>
                                          </p:val>
                                        </p:tav>
                                      </p:tavLst>
                                    </p:anim>
                                    <p:anim calcmode="lin" valueType="num">
                                      <p:cBhvr>
                                        <p:cTn id="130" dur="1750"/>
                                        <p:tgtEl>
                                          <p:spTgt spid="12"/>
                                        </p:tgtEl>
                                        <p:attrNameLst>
                                          <p:attrName>ppt_h</p:attrName>
                                        </p:attrNameLst>
                                      </p:cBhvr>
                                      <p:tavLst>
                                        <p:tav tm="0">
                                          <p:val>
                                            <p:strVal val="ppt_h"/>
                                          </p:val>
                                        </p:tav>
                                        <p:tav tm="100000">
                                          <p:val>
                                            <p:fltVal val="0"/>
                                          </p:val>
                                        </p:tav>
                                      </p:tavLst>
                                    </p:anim>
                                    <p:set>
                                      <p:cBhvr>
                                        <p:cTn id="131" dur="1" fill="hold">
                                          <p:stCondLst>
                                            <p:cond delay="1749"/>
                                          </p:stCondLst>
                                        </p:cTn>
                                        <p:tgtEl>
                                          <p:spTgt spid="12"/>
                                        </p:tgtEl>
                                        <p:attrNameLst>
                                          <p:attrName>style.visibility</p:attrName>
                                        </p:attrNameLst>
                                      </p:cBhvr>
                                      <p:to>
                                        <p:strVal val="hidden"/>
                                      </p:to>
                                    </p:set>
                                  </p:childTnLst>
                                </p:cTn>
                              </p:par>
                              <p:par>
                                <p:cTn id="132" presetID="23" presetClass="exit" presetSubtype="32" fill="hold" grpId="1" nodeType="withEffect">
                                  <p:stCondLst>
                                    <p:cond delay="0"/>
                                  </p:stCondLst>
                                  <p:childTnLst>
                                    <p:anim calcmode="lin" valueType="num">
                                      <p:cBhvr>
                                        <p:cTn id="133" dur="1750"/>
                                        <p:tgtEl>
                                          <p:spTgt spid="13"/>
                                        </p:tgtEl>
                                        <p:attrNameLst>
                                          <p:attrName>ppt_w</p:attrName>
                                        </p:attrNameLst>
                                      </p:cBhvr>
                                      <p:tavLst>
                                        <p:tav tm="0">
                                          <p:val>
                                            <p:strVal val="ppt_w"/>
                                          </p:val>
                                        </p:tav>
                                        <p:tav tm="100000">
                                          <p:val>
                                            <p:fltVal val="0"/>
                                          </p:val>
                                        </p:tav>
                                      </p:tavLst>
                                    </p:anim>
                                    <p:anim calcmode="lin" valueType="num">
                                      <p:cBhvr>
                                        <p:cTn id="134" dur="1750"/>
                                        <p:tgtEl>
                                          <p:spTgt spid="13"/>
                                        </p:tgtEl>
                                        <p:attrNameLst>
                                          <p:attrName>ppt_h</p:attrName>
                                        </p:attrNameLst>
                                      </p:cBhvr>
                                      <p:tavLst>
                                        <p:tav tm="0">
                                          <p:val>
                                            <p:strVal val="ppt_h"/>
                                          </p:val>
                                        </p:tav>
                                        <p:tav tm="100000">
                                          <p:val>
                                            <p:fltVal val="0"/>
                                          </p:val>
                                        </p:tav>
                                      </p:tavLst>
                                    </p:anim>
                                    <p:set>
                                      <p:cBhvr>
                                        <p:cTn id="135" dur="1" fill="hold">
                                          <p:stCondLst>
                                            <p:cond delay="1749"/>
                                          </p:stCondLst>
                                        </p:cTn>
                                        <p:tgtEl>
                                          <p:spTgt spid="13"/>
                                        </p:tgtEl>
                                        <p:attrNameLst>
                                          <p:attrName>style.visibility</p:attrName>
                                        </p:attrNameLst>
                                      </p:cBhvr>
                                      <p:to>
                                        <p:strVal val="hidden"/>
                                      </p:to>
                                    </p:set>
                                  </p:childTnLst>
                                </p:cTn>
                              </p:par>
                              <p:par>
                                <p:cTn id="136" presetID="23" presetClass="exit" presetSubtype="32" fill="hold" grpId="1" nodeType="withEffect">
                                  <p:stCondLst>
                                    <p:cond delay="0"/>
                                  </p:stCondLst>
                                  <p:childTnLst>
                                    <p:anim calcmode="lin" valueType="num">
                                      <p:cBhvr>
                                        <p:cTn id="137" dur="1750"/>
                                        <p:tgtEl>
                                          <p:spTgt spid="14"/>
                                        </p:tgtEl>
                                        <p:attrNameLst>
                                          <p:attrName>ppt_w</p:attrName>
                                        </p:attrNameLst>
                                      </p:cBhvr>
                                      <p:tavLst>
                                        <p:tav tm="0">
                                          <p:val>
                                            <p:strVal val="ppt_w"/>
                                          </p:val>
                                        </p:tav>
                                        <p:tav tm="100000">
                                          <p:val>
                                            <p:fltVal val="0"/>
                                          </p:val>
                                        </p:tav>
                                      </p:tavLst>
                                    </p:anim>
                                    <p:anim calcmode="lin" valueType="num">
                                      <p:cBhvr>
                                        <p:cTn id="138" dur="1750"/>
                                        <p:tgtEl>
                                          <p:spTgt spid="14"/>
                                        </p:tgtEl>
                                        <p:attrNameLst>
                                          <p:attrName>ppt_h</p:attrName>
                                        </p:attrNameLst>
                                      </p:cBhvr>
                                      <p:tavLst>
                                        <p:tav tm="0">
                                          <p:val>
                                            <p:strVal val="ppt_h"/>
                                          </p:val>
                                        </p:tav>
                                        <p:tav tm="100000">
                                          <p:val>
                                            <p:fltVal val="0"/>
                                          </p:val>
                                        </p:tav>
                                      </p:tavLst>
                                    </p:anim>
                                    <p:set>
                                      <p:cBhvr>
                                        <p:cTn id="139" dur="1" fill="hold">
                                          <p:stCondLst>
                                            <p:cond delay="1749"/>
                                          </p:stCondLst>
                                        </p:cTn>
                                        <p:tgtEl>
                                          <p:spTgt spid="14"/>
                                        </p:tgtEl>
                                        <p:attrNameLst>
                                          <p:attrName>style.visibility</p:attrName>
                                        </p:attrNameLst>
                                      </p:cBhvr>
                                      <p:to>
                                        <p:strVal val="hidden"/>
                                      </p:to>
                                    </p:set>
                                  </p:childTnLst>
                                </p:cTn>
                              </p:par>
                              <p:par>
                                <p:cTn id="140" presetID="23" presetClass="exit" presetSubtype="32" fill="hold" grpId="1" nodeType="withEffect">
                                  <p:stCondLst>
                                    <p:cond delay="0"/>
                                  </p:stCondLst>
                                  <p:childTnLst>
                                    <p:anim calcmode="lin" valueType="num">
                                      <p:cBhvr>
                                        <p:cTn id="141" dur="1750"/>
                                        <p:tgtEl>
                                          <p:spTgt spid="15"/>
                                        </p:tgtEl>
                                        <p:attrNameLst>
                                          <p:attrName>ppt_w</p:attrName>
                                        </p:attrNameLst>
                                      </p:cBhvr>
                                      <p:tavLst>
                                        <p:tav tm="0">
                                          <p:val>
                                            <p:strVal val="ppt_w"/>
                                          </p:val>
                                        </p:tav>
                                        <p:tav tm="100000">
                                          <p:val>
                                            <p:fltVal val="0"/>
                                          </p:val>
                                        </p:tav>
                                      </p:tavLst>
                                    </p:anim>
                                    <p:anim calcmode="lin" valueType="num">
                                      <p:cBhvr>
                                        <p:cTn id="142" dur="1750"/>
                                        <p:tgtEl>
                                          <p:spTgt spid="15"/>
                                        </p:tgtEl>
                                        <p:attrNameLst>
                                          <p:attrName>ppt_h</p:attrName>
                                        </p:attrNameLst>
                                      </p:cBhvr>
                                      <p:tavLst>
                                        <p:tav tm="0">
                                          <p:val>
                                            <p:strVal val="ppt_h"/>
                                          </p:val>
                                        </p:tav>
                                        <p:tav tm="100000">
                                          <p:val>
                                            <p:fltVal val="0"/>
                                          </p:val>
                                        </p:tav>
                                      </p:tavLst>
                                    </p:anim>
                                    <p:set>
                                      <p:cBhvr>
                                        <p:cTn id="143" dur="1" fill="hold">
                                          <p:stCondLst>
                                            <p:cond delay="1749"/>
                                          </p:stCondLst>
                                        </p:cTn>
                                        <p:tgtEl>
                                          <p:spTgt spid="15"/>
                                        </p:tgtEl>
                                        <p:attrNameLst>
                                          <p:attrName>style.visibility</p:attrName>
                                        </p:attrNameLst>
                                      </p:cBhvr>
                                      <p:to>
                                        <p:strVal val="hidden"/>
                                      </p:to>
                                    </p:set>
                                  </p:childTnLst>
                                </p:cTn>
                              </p:par>
                              <p:par>
                                <p:cTn id="144" presetID="23" presetClass="exit" presetSubtype="32" fill="hold" grpId="1" nodeType="withEffect">
                                  <p:stCondLst>
                                    <p:cond delay="0"/>
                                  </p:stCondLst>
                                  <p:childTnLst>
                                    <p:anim calcmode="lin" valueType="num">
                                      <p:cBhvr>
                                        <p:cTn id="145" dur="1750"/>
                                        <p:tgtEl>
                                          <p:spTgt spid="16"/>
                                        </p:tgtEl>
                                        <p:attrNameLst>
                                          <p:attrName>ppt_w</p:attrName>
                                        </p:attrNameLst>
                                      </p:cBhvr>
                                      <p:tavLst>
                                        <p:tav tm="0">
                                          <p:val>
                                            <p:strVal val="ppt_w"/>
                                          </p:val>
                                        </p:tav>
                                        <p:tav tm="100000">
                                          <p:val>
                                            <p:fltVal val="0"/>
                                          </p:val>
                                        </p:tav>
                                      </p:tavLst>
                                    </p:anim>
                                    <p:anim calcmode="lin" valueType="num">
                                      <p:cBhvr>
                                        <p:cTn id="146" dur="1750"/>
                                        <p:tgtEl>
                                          <p:spTgt spid="16"/>
                                        </p:tgtEl>
                                        <p:attrNameLst>
                                          <p:attrName>ppt_h</p:attrName>
                                        </p:attrNameLst>
                                      </p:cBhvr>
                                      <p:tavLst>
                                        <p:tav tm="0">
                                          <p:val>
                                            <p:strVal val="ppt_h"/>
                                          </p:val>
                                        </p:tav>
                                        <p:tav tm="100000">
                                          <p:val>
                                            <p:fltVal val="0"/>
                                          </p:val>
                                        </p:tav>
                                      </p:tavLst>
                                    </p:anim>
                                    <p:set>
                                      <p:cBhvr>
                                        <p:cTn id="147" dur="1" fill="hold">
                                          <p:stCondLst>
                                            <p:cond delay="1749"/>
                                          </p:stCondLst>
                                        </p:cTn>
                                        <p:tgtEl>
                                          <p:spTgt spid="16"/>
                                        </p:tgtEl>
                                        <p:attrNameLst>
                                          <p:attrName>style.visibility</p:attrName>
                                        </p:attrNameLst>
                                      </p:cBhvr>
                                      <p:to>
                                        <p:strVal val="hidden"/>
                                      </p:to>
                                    </p:set>
                                  </p:childTnLst>
                                </p:cTn>
                              </p:par>
                              <p:par>
                                <p:cTn id="148" presetID="23" presetClass="exit" presetSubtype="32" fill="hold" grpId="1" nodeType="withEffect">
                                  <p:stCondLst>
                                    <p:cond delay="0"/>
                                  </p:stCondLst>
                                  <p:childTnLst>
                                    <p:anim calcmode="lin" valueType="num">
                                      <p:cBhvr>
                                        <p:cTn id="149" dur="1750"/>
                                        <p:tgtEl>
                                          <p:spTgt spid="17"/>
                                        </p:tgtEl>
                                        <p:attrNameLst>
                                          <p:attrName>ppt_w</p:attrName>
                                        </p:attrNameLst>
                                      </p:cBhvr>
                                      <p:tavLst>
                                        <p:tav tm="0">
                                          <p:val>
                                            <p:strVal val="ppt_w"/>
                                          </p:val>
                                        </p:tav>
                                        <p:tav tm="100000">
                                          <p:val>
                                            <p:fltVal val="0"/>
                                          </p:val>
                                        </p:tav>
                                      </p:tavLst>
                                    </p:anim>
                                    <p:anim calcmode="lin" valueType="num">
                                      <p:cBhvr>
                                        <p:cTn id="150" dur="1750"/>
                                        <p:tgtEl>
                                          <p:spTgt spid="17"/>
                                        </p:tgtEl>
                                        <p:attrNameLst>
                                          <p:attrName>ppt_h</p:attrName>
                                        </p:attrNameLst>
                                      </p:cBhvr>
                                      <p:tavLst>
                                        <p:tav tm="0">
                                          <p:val>
                                            <p:strVal val="ppt_h"/>
                                          </p:val>
                                        </p:tav>
                                        <p:tav tm="100000">
                                          <p:val>
                                            <p:fltVal val="0"/>
                                          </p:val>
                                        </p:tav>
                                      </p:tavLst>
                                    </p:anim>
                                    <p:set>
                                      <p:cBhvr>
                                        <p:cTn id="151" dur="1" fill="hold">
                                          <p:stCondLst>
                                            <p:cond delay="1749"/>
                                          </p:stCondLst>
                                        </p:cTn>
                                        <p:tgtEl>
                                          <p:spTgt spid="17"/>
                                        </p:tgtEl>
                                        <p:attrNameLst>
                                          <p:attrName>style.visibility</p:attrName>
                                        </p:attrNameLst>
                                      </p:cBhvr>
                                      <p:to>
                                        <p:strVal val="hidden"/>
                                      </p:to>
                                    </p:set>
                                  </p:childTnLst>
                                </p:cTn>
                              </p:par>
                              <p:par>
                                <p:cTn id="152" presetID="23" presetClass="exit" presetSubtype="32" fill="hold" grpId="1" nodeType="withEffect">
                                  <p:stCondLst>
                                    <p:cond delay="0"/>
                                  </p:stCondLst>
                                  <p:childTnLst>
                                    <p:anim calcmode="lin" valueType="num">
                                      <p:cBhvr>
                                        <p:cTn id="153" dur="1750"/>
                                        <p:tgtEl>
                                          <p:spTgt spid="18"/>
                                        </p:tgtEl>
                                        <p:attrNameLst>
                                          <p:attrName>ppt_w</p:attrName>
                                        </p:attrNameLst>
                                      </p:cBhvr>
                                      <p:tavLst>
                                        <p:tav tm="0">
                                          <p:val>
                                            <p:strVal val="ppt_w"/>
                                          </p:val>
                                        </p:tav>
                                        <p:tav tm="100000">
                                          <p:val>
                                            <p:fltVal val="0"/>
                                          </p:val>
                                        </p:tav>
                                      </p:tavLst>
                                    </p:anim>
                                    <p:anim calcmode="lin" valueType="num">
                                      <p:cBhvr>
                                        <p:cTn id="154" dur="1750"/>
                                        <p:tgtEl>
                                          <p:spTgt spid="18"/>
                                        </p:tgtEl>
                                        <p:attrNameLst>
                                          <p:attrName>ppt_h</p:attrName>
                                        </p:attrNameLst>
                                      </p:cBhvr>
                                      <p:tavLst>
                                        <p:tav tm="0">
                                          <p:val>
                                            <p:strVal val="ppt_h"/>
                                          </p:val>
                                        </p:tav>
                                        <p:tav tm="100000">
                                          <p:val>
                                            <p:fltVal val="0"/>
                                          </p:val>
                                        </p:tav>
                                      </p:tavLst>
                                    </p:anim>
                                    <p:set>
                                      <p:cBhvr>
                                        <p:cTn id="155" dur="1" fill="hold">
                                          <p:stCondLst>
                                            <p:cond delay="174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19" grpId="2"/>
      <p:bldP spid="6" grpId="0"/>
      <p:bldP spid="6" grpId="1"/>
      <p:bldP spid="6" grpId="2"/>
      <p:bldP spid="3074" grpId="0"/>
      <p:bldP spid="3074" grpId="1"/>
      <p:bldP spid="4" grpId="3"/>
      <p:bldP spid="8" grpId="0"/>
      <p:bldP spid="8" grpId="1"/>
      <p:bldP spid="8" grpId="2"/>
      <p:bldP spid="8" grpId="3"/>
      <p:bldP spid="8" grpId="4"/>
      <p:bldP spid="9" grpId="1"/>
      <p:bldP spid="9" grpId="2"/>
      <p:bldP spid="9" grpId="3"/>
      <p:bldP spid="9" grpId="4"/>
      <p:bldP spid="10" grpId="1"/>
      <p:bldP spid="10" grpId="2"/>
      <p:bldP spid="10" grpId="3"/>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10D1A9-C634-439B-8B1F-FF1763244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079" y="-1"/>
            <a:ext cx="9431079" cy="7073309"/>
          </a:xfrm>
          <a:prstGeom prst="rect">
            <a:avLst/>
          </a:prstGeom>
        </p:spPr>
      </p:pic>
      <p:sp>
        <p:nvSpPr>
          <p:cNvPr id="5" name="Title 1">
            <a:extLst>
              <a:ext uri="{FF2B5EF4-FFF2-40B4-BE49-F238E27FC236}">
                <a16:creationId xmlns:a16="http://schemas.microsoft.com/office/drawing/2014/main" id="{63D77341-C1A9-4D8A-91B7-966A154CA022}"/>
              </a:ext>
            </a:extLst>
          </p:cNvPr>
          <p:cNvSpPr txBox="1">
            <a:spLocks/>
          </p:cNvSpPr>
          <p:nvPr/>
        </p:nvSpPr>
        <p:spPr>
          <a:xfrm>
            <a:off x="2831028" y="227774"/>
            <a:ext cx="53122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understand righteousness</a:t>
            </a:r>
          </a:p>
        </p:txBody>
      </p:sp>
      <p:sp>
        <p:nvSpPr>
          <p:cNvPr id="8" name="Title 1">
            <a:extLst>
              <a:ext uri="{FF2B5EF4-FFF2-40B4-BE49-F238E27FC236}">
                <a16:creationId xmlns:a16="http://schemas.microsoft.com/office/drawing/2014/main" id="{647BC86C-5703-4813-AB74-5F37089B33A2}"/>
              </a:ext>
            </a:extLst>
          </p:cNvPr>
          <p:cNvSpPr txBox="1">
            <a:spLocks/>
          </p:cNvSpPr>
          <p:nvPr/>
        </p:nvSpPr>
        <p:spPr>
          <a:xfrm>
            <a:off x="5813887" y="4189244"/>
            <a:ext cx="1708483" cy="7013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upright</a:t>
            </a:r>
          </a:p>
        </p:txBody>
      </p:sp>
      <p:sp>
        <p:nvSpPr>
          <p:cNvPr id="3074" name="Rectangle 2"/>
          <p:cNvSpPr>
            <a:spLocks noGrp="1" noChangeArrowheads="1"/>
          </p:cNvSpPr>
          <p:nvPr>
            <p:ph type="title"/>
          </p:nvPr>
        </p:nvSpPr>
        <p:spPr>
          <a:xfrm>
            <a:off x="228600" y="289719"/>
            <a:ext cx="86868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Then you will understand righteousness and justice, Equity and every good path. When wisdom enters your heart, And knowledge  is pleasant to your soul, Discretion will preserve you; Understanding will keep you, To deliver you from the way of evil, From the man who speaks perverse things, From those who leave the paths of uprightness To walk in the ways of darkness; Who rejoice in doing evil, And delight in the perversity of the wicked;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Proverbs 2:9-14 </a:t>
            </a:r>
          </a:p>
        </p:txBody>
      </p:sp>
      <p:sp>
        <p:nvSpPr>
          <p:cNvPr id="4" name="Rectangle 2">
            <a:extLst>
              <a:ext uri="{FF2B5EF4-FFF2-40B4-BE49-F238E27FC236}">
                <a16:creationId xmlns:a16="http://schemas.microsoft.com/office/drawing/2014/main" id="{4FDF3C49-FF46-42D7-86AA-AD803FF4A600}"/>
              </a:ext>
            </a:extLst>
          </p:cNvPr>
          <p:cNvSpPr txBox="1">
            <a:spLocks noChangeArrowheads="1"/>
          </p:cNvSpPr>
          <p:nvPr/>
        </p:nvSpPr>
        <p:spPr bwMode="auto">
          <a:xfrm>
            <a:off x="2787712" y="303823"/>
            <a:ext cx="264590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understand</a:t>
            </a:r>
            <a:endParaRPr lang="en-US" altLang="en-US" sz="36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76C1A58-6189-4546-B6F6-CD4B93C50E70}"/>
              </a:ext>
            </a:extLst>
          </p:cNvPr>
          <p:cNvSpPr txBox="1">
            <a:spLocks noChangeArrowheads="1"/>
          </p:cNvSpPr>
          <p:nvPr/>
        </p:nvSpPr>
        <p:spPr bwMode="auto">
          <a:xfrm>
            <a:off x="379752" y="3053602"/>
            <a:ext cx="7170057"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To deliver you from the way of evil</a:t>
            </a:r>
            <a:endParaRPr lang="en-US" altLang="en-US" sz="36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5940985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18" presetClass="emph" presetSubtype="0" fill="hold" grpId="1" nodeType="withEffect">
                                  <p:stCondLst>
                                    <p:cond delay="0"/>
                                  </p:stCondLst>
                                  <p:childTnLst>
                                    <p:set>
                                      <p:cBhvr override="childStyle">
                                        <p:cTn id="26" dur="500" fill="hold"/>
                                        <p:tgtEl>
                                          <p:spTgt spid="8"/>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50"/>
                                        <p:tgtEl>
                                          <p:spTgt spid="7"/>
                                        </p:tgtEl>
                                      </p:cBhvr>
                                    </p:animEffect>
                                  </p:childTnLst>
                                </p:cTn>
                              </p:par>
                              <p:par>
                                <p:cTn id="32" presetID="2" presetClass="exit" presetSubtype="8" fill="hold" grpId="1" nodeType="withEffect">
                                  <p:stCondLst>
                                    <p:cond delay="250"/>
                                  </p:stCondLst>
                                  <p:childTnLst>
                                    <p:anim calcmode="lin" valueType="num">
                                      <p:cBhvr additive="base">
                                        <p:cTn id="33" dur="750"/>
                                        <p:tgtEl>
                                          <p:spTgt spid="3074"/>
                                        </p:tgtEl>
                                        <p:attrNameLst>
                                          <p:attrName>ppt_x</p:attrName>
                                        </p:attrNameLst>
                                      </p:cBhvr>
                                      <p:tavLst>
                                        <p:tav tm="0">
                                          <p:val>
                                            <p:strVal val="ppt_x"/>
                                          </p:val>
                                        </p:tav>
                                        <p:tav tm="100000">
                                          <p:val>
                                            <p:strVal val="0-ppt_w/2"/>
                                          </p:val>
                                        </p:tav>
                                      </p:tavLst>
                                    </p:anim>
                                    <p:anim calcmode="lin" valueType="num">
                                      <p:cBhvr additive="base">
                                        <p:cTn id="34" dur="750"/>
                                        <p:tgtEl>
                                          <p:spTgt spid="3074"/>
                                        </p:tgtEl>
                                        <p:attrNameLst>
                                          <p:attrName>ppt_y</p:attrName>
                                        </p:attrNameLst>
                                      </p:cBhvr>
                                      <p:tavLst>
                                        <p:tav tm="0">
                                          <p:val>
                                            <p:strVal val="ppt_y"/>
                                          </p:val>
                                        </p:tav>
                                        <p:tav tm="100000">
                                          <p:val>
                                            <p:strVal val="ppt_y"/>
                                          </p:val>
                                        </p:tav>
                                      </p:tavLst>
                                    </p:anim>
                                    <p:set>
                                      <p:cBhvr>
                                        <p:cTn id="35" dur="1" fill="hold">
                                          <p:stCondLst>
                                            <p:cond delay="749"/>
                                          </p:stCondLst>
                                        </p:cTn>
                                        <p:tgtEl>
                                          <p:spTgt spid="3074"/>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250"/>
                                        <p:tgtEl>
                                          <p:spTgt spid="5"/>
                                        </p:tgtEl>
                                      </p:cBhvr>
                                    </p:animEffect>
                                    <p:set>
                                      <p:cBhvr>
                                        <p:cTn id="38" dur="1" fill="hold">
                                          <p:stCondLst>
                                            <p:cond delay="249"/>
                                          </p:stCondLst>
                                        </p:cTn>
                                        <p:tgtEl>
                                          <p:spTgt spid="5"/>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8" grpId="0"/>
      <p:bldP spid="8" grpId="1"/>
      <p:bldP spid="8" grpId="2"/>
      <p:bldP spid="3074" grpId="0"/>
      <p:bldP spid="3074" grpId="1"/>
      <p:bldP spid="4" grpId="0"/>
      <p:bldP spid="7" grpId="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9C9D9B-51D6-4BE3-BB64-DE389938A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0" name="Title 1">
            <a:extLst>
              <a:ext uri="{FF2B5EF4-FFF2-40B4-BE49-F238E27FC236}">
                <a16:creationId xmlns:a16="http://schemas.microsoft.com/office/drawing/2014/main" id="{5EFA4311-3830-4CA1-AA27-DA0DC7AD30E0}"/>
              </a:ext>
            </a:extLst>
          </p:cNvPr>
          <p:cNvSpPr txBox="1">
            <a:spLocks/>
          </p:cNvSpPr>
          <p:nvPr/>
        </p:nvSpPr>
        <p:spPr>
          <a:xfrm>
            <a:off x="827902" y="3646837"/>
            <a:ext cx="1618736" cy="6631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u="sng" dirty="0">
                <a:ln w="3175" cmpd="sng">
                  <a:solidFill>
                    <a:srgbClr val="FFFF00"/>
                  </a:solidFill>
                  <a:prstDash val="solid"/>
                </a:ln>
                <a:solidFill>
                  <a:srgbClr val="CCECFF"/>
                </a:solidFill>
                <a:effectLst>
                  <a:outerShdw blurRad="63500" dir="3600000" algn="tl" rotWithShape="0">
                    <a:srgbClr val="000000">
                      <a:alpha val="70000"/>
                    </a:srgbClr>
                  </a:outerShdw>
                </a:effectLst>
                <a:latin typeface="Calibri" panose="020F0502020204030204" pitchFamily="34" charset="0"/>
              </a:rPr>
              <a:t>keep</a:t>
            </a:r>
          </a:p>
        </p:txBody>
      </p:sp>
      <p:sp>
        <p:nvSpPr>
          <p:cNvPr id="21" name="Title 1">
            <a:extLst>
              <a:ext uri="{FF2B5EF4-FFF2-40B4-BE49-F238E27FC236}">
                <a16:creationId xmlns:a16="http://schemas.microsoft.com/office/drawing/2014/main" id="{EF728EC1-C29D-4A03-883C-51AEB950F367}"/>
              </a:ext>
            </a:extLst>
          </p:cNvPr>
          <p:cNvSpPr txBox="1">
            <a:spLocks/>
          </p:cNvSpPr>
          <p:nvPr/>
        </p:nvSpPr>
        <p:spPr>
          <a:xfrm>
            <a:off x="6365323" y="3379972"/>
            <a:ext cx="1618736" cy="6631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u="sng"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forgets</a:t>
            </a:r>
          </a:p>
        </p:txBody>
      </p:sp>
      <p:sp>
        <p:nvSpPr>
          <p:cNvPr id="3074" name="Rectangle 2"/>
          <p:cNvSpPr>
            <a:spLocks noGrp="1" noChangeArrowheads="1"/>
          </p:cNvSpPr>
          <p:nvPr>
            <p:ph type="title"/>
          </p:nvPr>
        </p:nvSpPr>
        <p:spPr>
          <a:xfrm>
            <a:off x="228600" y="289719"/>
            <a:ext cx="86868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Whose ways are crooked, And who are devious in their paths; To deliver you from the immoral woman, From the seductress who flatters with her words, Who forsakes the companion of her youth, And forgets the covenant of her God. For her house leads down to death, And her paths to the dead; None who go to her return, Nor do they regain the paths of life - So you may walk in the way of goodness, And keep to the paths of righteousness.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Proverbs 2:15-20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54FBDE36-EACF-4908-A72C-5FE4723AFD52}"/>
              </a:ext>
            </a:extLst>
          </p:cNvPr>
          <p:cNvSpPr txBox="1">
            <a:spLocks noChangeArrowheads="1"/>
          </p:cNvSpPr>
          <p:nvPr/>
        </p:nvSpPr>
        <p:spPr bwMode="auto">
          <a:xfrm>
            <a:off x="364671" y="1298745"/>
            <a:ext cx="3044371" cy="426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C000"/>
                </a:solidFill>
                <a:effectLst>
                  <a:glow rad="63500">
                    <a:srgbClr val="0066FF"/>
                  </a:glow>
                  <a:outerShdw blurRad="50800" algn="tl" rotWithShape="0">
                    <a:srgbClr val="000000"/>
                  </a:outerShdw>
                </a:effectLst>
                <a:latin typeface="Calibri" panose="020F0502020204030204" pitchFamily="34" charset="0"/>
              </a:rPr>
              <a:t>walk in</a:t>
            </a:r>
          </a:p>
          <a:p>
            <a:pPr eaLnBrk="1" hangingPunct="1"/>
            <a:r>
              <a:rPr lang="en-US" altLang="en-US" sz="3600" b="1" kern="0" dirty="0">
                <a:ln w="17780" cmpd="sng">
                  <a:solidFill>
                    <a:srgbClr val="FFFFFF"/>
                  </a:solidFill>
                  <a:prstDash val="solid"/>
                  <a:miter lim="800000"/>
                </a:ln>
                <a:solidFill>
                  <a:srgbClr val="FFC000"/>
                </a:solidFill>
                <a:effectLst>
                  <a:glow rad="63500">
                    <a:srgbClr val="0066FF"/>
                  </a:glow>
                  <a:outerShdw blurRad="50800" algn="tl" rotWithShape="0">
                    <a:srgbClr val="000000"/>
                  </a:outerShdw>
                </a:effectLst>
                <a:latin typeface="Calibri" panose="020F0502020204030204" pitchFamily="34" charset="0"/>
              </a:rPr>
              <a:t>the way of</a:t>
            </a:r>
          </a:p>
          <a:p>
            <a:pPr eaLnBrk="1" hangingPunct="1"/>
            <a:r>
              <a:rPr lang="en-US" altLang="en-US" sz="3600" b="1" kern="0" dirty="0">
                <a:ln w="17780" cmpd="sng">
                  <a:solidFill>
                    <a:srgbClr val="FFFFFF"/>
                  </a:solidFill>
                  <a:prstDash val="solid"/>
                  <a:miter lim="800000"/>
                </a:ln>
                <a:solidFill>
                  <a:srgbClr val="FFC000"/>
                </a:solidFill>
                <a:effectLst>
                  <a:glow rad="63500">
                    <a:srgbClr val="0066FF"/>
                  </a:glow>
                  <a:outerShdw blurRad="50800" algn="tl" rotWithShape="0">
                    <a:srgbClr val="000000"/>
                  </a:outerShdw>
                </a:effectLst>
                <a:latin typeface="Calibri" panose="020F0502020204030204" pitchFamily="34" charset="0"/>
              </a:rPr>
              <a:t>goodness</a:t>
            </a:r>
          </a:p>
          <a:p>
            <a:pPr eaLnBrk="1" hangingPunct="1"/>
            <a:endParaRPr lang="en-US" altLang="en-US" sz="3600" b="1" kern="0" dirty="0">
              <a:ln w="17780" cmpd="sng">
                <a:solidFill>
                  <a:srgbClr val="FFFFFF"/>
                </a:solidFill>
                <a:prstDash val="solid"/>
                <a:miter lim="800000"/>
              </a:ln>
              <a:solidFill>
                <a:srgbClr val="FFC000"/>
              </a:solidFill>
              <a:effectLst>
                <a:glow rad="63500">
                  <a:srgbClr val="0066FF"/>
                </a:glow>
                <a:outerShdw blurRad="50800" algn="tl" rotWithShape="0">
                  <a:srgbClr val="000000"/>
                </a:outerShdw>
              </a:effectLst>
              <a:latin typeface="Calibri" panose="020F0502020204030204" pitchFamily="34" charset="0"/>
            </a:endParaRPr>
          </a:p>
          <a:p>
            <a:pPr eaLnBrk="1" hangingPunct="1"/>
            <a:r>
              <a:rPr lang="en-US" altLang="en-US" sz="3600" b="1" kern="0" dirty="0">
                <a:ln w="17780" cmpd="sng">
                  <a:solidFill>
                    <a:srgbClr val="FFFFFF"/>
                  </a:solidFill>
                  <a:prstDash val="solid"/>
                  <a:miter lim="800000"/>
                </a:ln>
                <a:solidFill>
                  <a:srgbClr val="FFC000"/>
                </a:solidFill>
                <a:effectLst>
                  <a:glow rad="63500">
                    <a:srgbClr val="0066FF"/>
                  </a:glow>
                  <a:outerShdw blurRad="50800" algn="tl" rotWithShape="0">
                    <a:srgbClr val="000000"/>
                  </a:outerShdw>
                </a:effectLst>
                <a:latin typeface="Calibri" panose="020F0502020204030204" pitchFamily="34" charset="0"/>
              </a:rPr>
              <a:t>keep to </a:t>
            </a:r>
          </a:p>
          <a:p>
            <a:pPr eaLnBrk="1" hangingPunct="1"/>
            <a:r>
              <a:rPr lang="en-US" altLang="en-US" sz="3600" b="1" kern="0" dirty="0">
                <a:ln w="17780" cmpd="sng">
                  <a:solidFill>
                    <a:srgbClr val="FFFFFF"/>
                  </a:solidFill>
                  <a:prstDash val="solid"/>
                  <a:miter lim="800000"/>
                </a:ln>
                <a:solidFill>
                  <a:srgbClr val="FFC000"/>
                </a:solidFill>
                <a:effectLst>
                  <a:glow rad="63500">
                    <a:srgbClr val="0066FF"/>
                  </a:glow>
                  <a:outerShdw blurRad="50800" algn="tl" rotWithShape="0">
                    <a:srgbClr val="000000"/>
                  </a:outerShdw>
                </a:effectLst>
                <a:latin typeface="Calibri" panose="020F0502020204030204" pitchFamily="34" charset="0"/>
              </a:rPr>
              <a:t>the paths of</a:t>
            </a:r>
          </a:p>
          <a:p>
            <a:pPr eaLnBrk="1" hangingPunct="1"/>
            <a:r>
              <a:rPr lang="en-US" altLang="en-US" sz="3600" b="1" kern="0" dirty="0">
                <a:ln w="17780" cmpd="sng">
                  <a:solidFill>
                    <a:srgbClr val="FFFFFF"/>
                  </a:solidFill>
                  <a:prstDash val="solid"/>
                  <a:miter lim="800000"/>
                </a:ln>
                <a:solidFill>
                  <a:srgbClr val="FFC000"/>
                </a:solidFill>
                <a:effectLst>
                  <a:glow rad="63500">
                    <a:srgbClr val="0066FF"/>
                  </a:glow>
                  <a:outerShdw blurRad="50800" algn="tl" rotWithShape="0">
                    <a:srgbClr val="000000"/>
                  </a:outerShdw>
                </a:effectLst>
                <a:latin typeface="Calibri" panose="020F0502020204030204" pitchFamily="34" charset="0"/>
              </a:rPr>
              <a:t>righteousness </a:t>
            </a:r>
          </a:p>
        </p:txBody>
      </p:sp>
      <p:sp>
        <p:nvSpPr>
          <p:cNvPr id="6" name="Rectangle 2">
            <a:extLst>
              <a:ext uri="{FF2B5EF4-FFF2-40B4-BE49-F238E27FC236}">
                <a16:creationId xmlns:a16="http://schemas.microsoft.com/office/drawing/2014/main" id="{77C54FAB-3518-422F-A9A0-305D24DDD7B9}"/>
              </a:ext>
            </a:extLst>
          </p:cNvPr>
          <p:cNvSpPr txBox="1">
            <a:spLocks noChangeArrowheads="1"/>
          </p:cNvSpPr>
          <p:nvPr/>
        </p:nvSpPr>
        <p:spPr bwMode="auto">
          <a:xfrm>
            <a:off x="6301015" y="1719658"/>
            <a:ext cx="2478314" cy="3418681"/>
          </a:xfrm>
          <a:prstGeom prst="rect">
            <a:avLst/>
          </a:prstGeom>
          <a:noFill/>
          <a:ln>
            <a:noFill/>
          </a:ln>
          <a:effectLs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99FF"/>
                  </a:solidFill>
                  <a:prstDash val="solid"/>
                  <a:miter lim="800000"/>
                </a:ln>
                <a:solidFill>
                  <a:srgbClr val="C00000"/>
                </a:solidFill>
                <a:effectLst>
                  <a:glow rad="38100">
                    <a:srgbClr val="FFFF00"/>
                  </a:glow>
                  <a:outerShdw blurRad="50800" algn="tl" rotWithShape="0">
                    <a:srgbClr val="000000"/>
                  </a:outerShdw>
                </a:effectLst>
                <a:latin typeface="Calibri" panose="020F0502020204030204" pitchFamily="34" charset="0"/>
              </a:rPr>
              <a:t>devious in</a:t>
            </a:r>
          </a:p>
          <a:p>
            <a:pPr eaLnBrk="1" hangingPunct="1"/>
            <a:r>
              <a:rPr lang="en-US" altLang="en-US" sz="3600" b="1" kern="0" dirty="0">
                <a:ln w="17780" cmpd="sng">
                  <a:solidFill>
                    <a:srgbClr val="FF99FF"/>
                  </a:solidFill>
                  <a:prstDash val="solid"/>
                  <a:miter lim="800000"/>
                </a:ln>
                <a:solidFill>
                  <a:srgbClr val="C00000"/>
                </a:solidFill>
                <a:effectLst>
                  <a:glow rad="38100">
                    <a:srgbClr val="FFFF00"/>
                  </a:glow>
                  <a:outerShdw blurRad="50800" algn="tl" rotWithShape="0">
                    <a:srgbClr val="000000"/>
                  </a:outerShdw>
                </a:effectLst>
                <a:latin typeface="Calibri" panose="020F0502020204030204" pitchFamily="34" charset="0"/>
              </a:rPr>
              <a:t>their paths</a:t>
            </a:r>
          </a:p>
          <a:p>
            <a:pPr eaLnBrk="1" hangingPunct="1"/>
            <a:endParaRPr lang="en-US" altLang="en-US" sz="3600" b="1" kern="0" dirty="0">
              <a:ln w="17780" cmpd="sng">
                <a:solidFill>
                  <a:srgbClr val="FF99FF"/>
                </a:solidFill>
                <a:prstDash val="solid"/>
                <a:miter lim="800000"/>
              </a:ln>
              <a:solidFill>
                <a:srgbClr val="C00000"/>
              </a:solidFill>
              <a:effectLst>
                <a:glow rad="38100">
                  <a:srgbClr val="FFFF00"/>
                </a:glow>
                <a:outerShdw blurRad="50800" algn="tl" rotWithShape="0">
                  <a:srgbClr val="000000"/>
                </a:outerShdw>
              </a:effectLst>
              <a:latin typeface="Calibri" panose="020F0502020204030204" pitchFamily="34" charset="0"/>
            </a:endParaRPr>
          </a:p>
          <a:p>
            <a:pPr eaLnBrk="1" hangingPunct="1"/>
            <a:r>
              <a:rPr lang="en-US" altLang="en-US" sz="3600" b="1" kern="0" dirty="0">
                <a:ln w="17780" cmpd="sng">
                  <a:solidFill>
                    <a:srgbClr val="FF99FF"/>
                  </a:solidFill>
                  <a:prstDash val="solid"/>
                  <a:miter lim="800000"/>
                </a:ln>
                <a:solidFill>
                  <a:srgbClr val="C00000"/>
                </a:solidFill>
                <a:effectLst>
                  <a:glow rad="38100">
                    <a:srgbClr val="FFFF00"/>
                  </a:glow>
                  <a:outerShdw blurRad="50800" algn="tl" rotWithShape="0">
                    <a:srgbClr val="000000"/>
                  </a:outerShdw>
                </a:effectLst>
                <a:latin typeface="Calibri" panose="020F0502020204030204" pitchFamily="34" charset="0"/>
              </a:rPr>
              <a:t>forgets the</a:t>
            </a:r>
          </a:p>
          <a:p>
            <a:pPr eaLnBrk="1" hangingPunct="1"/>
            <a:r>
              <a:rPr lang="en-US" altLang="en-US" sz="3600" b="1" kern="0" dirty="0">
                <a:ln w="17780" cmpd="sng">
                  <a:solidFill>
                    <a:srgbClr val="FF99FF"/>
                  </a:solidFill>
                  <a:prstDash val="solid"/>
                  <a:miter lim="800000"/>
                </a:ln>
                <a:solidFill>
                  <a:srgbClr val="C00000"/>
                </a:solidFill>
                <a:effectLst>
                  <a:glow rad="38100">
                    <a:srgbClr val="FFFF00"/>
                  </a:glow>
                  <a:outerShdw blurRad="50800" algn="tl" rotWithShape="0">
                    <a:srgbClr val="000000"/>
                  </a:outerShdw>
                </a:effectLst>
                <a:latin typeface="Calibri" panose="020F0502020204030204" pitchFamily="34" charset="0"/>
              </a:rPr>
              <a:t>covenant</a:t>
            </a:r>
          </a:p>
          <a:p>
            <a:pPr eaLnBrk="1" hangingPunct="1"/>
            <a:r>
              <a:rPr lang="en-US" altLang="en-US" sz="3600" b="1" kern="0" dirty="0">
                <a:ln w="17780" cmpd="sng">
                  <a:solidFill>
                    <a:srgbClr val="FF99FF"/>
                  </a:solidFill>
                  <a:prstDash val="solid"/>
                  <a:miter lim="800000"/>
                </a:ln>
                <a:solidFill>
                  <a:srgbClr val="C00000"/>
                </a:solidFill>
                <a:effectLst>
                  <a:glow rad="38100">
                    <a:srgbClr val="FFFF00"/>
                  </a:glow>
                  <a:outerShdw blurRad="50800" algn="tl" rotWithShape="0">
                    <a:srgbClr val="000000"/>
                  </a:outerShdw>
                </a:effectLst>
                <a:latin typeface="Calibri" panose="020F0502020204030204" pitchFamily="34" charset="0"/>
              </a:rPr>
              <a:t>of God</a:t>
            </a:r>
          </a:p>
        </p:txBody>
      </p:sp>
      <p:sp>
        <p:nvSpPr>
          <p:cNvPr id="19" name="Rectangle 2">
            <a:extLst>
              <a:ext uri="{FF2B5EF4-FFF2-40B4-BE49-F238E27FC236}">
                <a16:creationId xmlns:a16="http://schemas.microsoft.com/office/drawing/2014/main" id="{63479795-3822-4622-B5D2-81761524C77E}"/>
              </a:ext>
            </a:extLst>
          </p:cNvPr>
          <p:cNvSpPr txBox="1">
            <a:spLocks noChangeArrowheads="1"/>
          </p:cNvSpPr>
          <p:nvPr/>
        </p:nvSpPr>
        <p:spPr bwMode="auto">
          <a:xfrm>
            <a:off x="3634457" y="3052230"/>
            <a:ext cx="103035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60517A29-95DE-4DFE-97CC-F5B8E46E3D12}"/>
              </a:ext>
            </a:extLst>
          </p:cNvPr>
          <p:cNvSpPr txBox="1">
            <a:spLocks noChangeArrowheads="1"/>
          </p:cNvSpPr>
          <p:nvPr/>
        </p:nvSpPr>
        <p:spPr bwMode="auto">
          <a:xfrm>
            <a:off x="7048545" y="4697514"/>
            <a:ext cx="1988298"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walk in</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C92F1F97-B204-4885-9938-ACA095871F1A}"/>
              </a:ext>
            </a:extLst>
          </p:cNvPr>
          <p:cNvSpPr txBox="1">
            <a:spLocks noChangeArrowheads="1"/>
          </p:cNvSpPr>
          <p:nvPr/>
        </p:nvSpPr>
        <p:spPr bwMode="auto">
          <a:xfrm>
            <a:off x="269077" y="5247132"/>
            <a:ext cx="227858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 of</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CC93D15F-86B5-4CBA-9552-A5F6F0F81509}"/>
              </a:ext>
            </a:extLst>
          </p:cNvPr>
          <p:cNvSpPr txBox="1">
            <a:spLocks noChangeArrowheads="1"/>
          </p:cNvSpPr>
          <p:nvPr/>
        </p:nvSpPr>
        <p:spPr bwMode="auto">
          <a:xfrm>
            <a:off x="2367371" y="5247132"/>
            <a:ext cx="2102802"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goodness</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9C99CC6-053F-47CE-A7F5-2FF44BA7CDB5}"/>
              </a:ext>
            </a:extLst>
          </p:cNvPr>
          <p:cNvSpPr txBox="1">
            <a:spLocks noChangeArrowheads="1"/>
          </p:cNvSpPr>
          <p:nvPr/>
        </p:nvSpPr>
        <p:spPr bwMode="auto">
          <a:xfrm>
            <a:off x="5214371" y="5247132"/>
            <a:ext cx="1827031"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keep to</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226D3181-0ADB-4A6E-AC6E-C810C2009B87}"/>
              </a:ext>
            </a:extLst>
          </p:cNvPr>
          <p:cNvSpPr txBox="1">
            <a:spLocks noChangeArrowheads="1"/>
          </p:cNvSpPr>
          <p:nvPr/>
        </p:nvSpPr>
        <p:spPr bwMode="auto">
          <a:xfrm>
            <a:off x="6796701" y="5246785"/>
            <a:ext cx="2104411"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paths</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72D8DBF7-04A9-4878-A77B-2D9B1A3C7C2A}"/>
              </a:ext>
            </a:extLst>
          </p:cNvPr>
          <p:cNvSpPr txBox="1">
            <a:spLocks noChangeArrowheads="1"/>
          </p:cNvSpPr>
          <p:nvPr/>
        </p:nvSpPr>
        <p:spPr bwMode="auto">
          <a:xfrm>
            <a:off x="1027443" y="5798342"/>
            <a:ext cx="816589"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of</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6A56DE38-797F-4362-AFDC-EBEAA26A4ACB}"/>
              </a:ext>
            </a:extLst>
          </p:cNvPr>
          <p:cNvSpPr txBox="1">
            <a:spLocks noChangeArrowheads="1"/>
          </p:cNvSpPr>
          <p:nvPr/>
        </p:nvSpPr>
        <p:spPr bwMode="auto">
          <a:xfrm>
            <a:off x="1538662" y="5795961"/>
            <a:ext cx="3033327"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righteousness</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84260D32-972F-4E6B-9C8F-EDEC551D855F}"/>
              </a:ext>
            </a:extLst>
          </p:cNvPr>
          <p:cNvSpPr txBox="1">
            <a:spLocks noChangeArrowheads="1"/>
          </p:cNvSpPr>
          <p:nvPr/>
        </p:nvSpPr>
        <p:spPr bwMode="auto">
          <a:xfrm>
            <a:off x="341311" y="857921"/>
            <a:ext cx="2336641"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devious in</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B957FB3E-AC5D-4866-9BC5-9C0BC07A196F}"/>
              </a:ext>
            </a:extLst>
          </p:cNvPr>
          <p:cNvSpPr txBox="1">
            <a:spLocks noChangeArrowheads="1"/>
          </p:cNvSpPr>
          <p:nvPr/>
        </p:nvSpPr>
        <p:spPr bwMode="auto">
          <a:xfrm>
            <a:off x="2456725" y="856549"/>
            <a:ext cx="2322127"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their paths</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1BACF8EE-7567-44F6-8B9D-DEFF2C2A81B5}"/>
              </a:ext>
            </a:extLst>
          </p:cNvPr>
          <p:cNvSpPr txBox="1">
            <a:spLocks noChangeArrowheads="1"/>
          </p:cNvSpPr>
          <p:nvPr/>
        </p:nvSpPr>
        <p:spPr bwMode="auto">
          <a:xfrm>
            <a:off x="6531835" y="2503692"/>
            <a:ext cx="2500246"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forgets the</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2584D903-5D40-491B-9D0A-08CD83B5FF96}"/>
              </a:ext>
            </a:extLst>
          </p:cNvPr>
          <p:cNvSpPr txBox="1">
            <a:spLocks noChangeArrowheads="1"/>
          </p:cNvSpPr>
          <p:nvPr/>
        </p:nvSpPr>
        <p:spPr bwMode="auto">
          <a:xfrm>
            <a:off x="491218" y="3053602"/>
            <a:ext cx="2104411"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covenant</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AA2F0FEC-B29F-4A07-82DF-E62F91083359}"/>
              </a:ext>
            </a:extLst>
          </p:cNvPr>
          <p:cNvSpPr txBox="1">
            <a:spLocks noChangeArrowheads="1"/>
          </p:cNvSpPr>
          <p:nvPr/>
        </p:nvSpPr>
        <p:spPr bwMode="auto">
          <a:xfrm>
            <a:off x="2393766" y="3052231"/>
            <a:ext cx="65137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of</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 name="Freeform: Shape 1">
            <a:extLst>
              <a:ext uri="{FF2B5EF4-FFF2-40B4-BE49-F238E27FC236}">
                <a16:creationId xmlns:a16="http://schemas.microsoft.com/office/drawing/2014/main" id="{E8F6C208-14D9-4351-83C0-FCF9AE80785F}"/>
              </a:ext>
            </a:extLst>
          </p:cNvPr>
          <p:cNvSpPr/>
          <p:nvPr/>
        </p:nvSpPr>
        <p:spPr>
          <a:xfrm>
            <a:off x="4259450" y="-21515"/>
            <a:ext cx="1098460" cy="6917167"/>
          </a:xfrm>
          <a:custGeom>
            <a:avLst/>
            <a:gdLst>
              <a:gd name="connsiteX0" fmla="*/ 753569 w 1103846"/>
              <a:gd name="connsiteY0" fmla="*/ 0 h 6917167"/>
              <a:gd name="connsiteX1" fmla="*/ 624477 w 1103846"/>
              <a:gd name="connsiteY1" fmla="*/ 2097741 h 6917167"/>
              <a:gd name="connsiteX2" fmla="*/ 947206 w 1103846"/>
              <a:gd name="connsiteY2" fmla="*/ 2743200 h 6917167"/>
              <a:gd name="connsiteX3" fmla="*/ 1097813 w 1103846"/>
              <a:gd name="connsiteY3" fmla="*/ 3227294 h 6917167"/>
              <a:gd name="connsiteX4" fmla="*/ 753569 w 1103846"/>
              <a:gd name="connsiteY4" fmla="*/ 3980329 h 6917167"/>
              <a:gd name="connsiteX5" fmla="*/ 269474 w 1103846"/>
              <a:gd name="connsiteY5" fmla="*/ 4496696 h 6917167"/>
              <a:gd name="connsiteX6" fmla="*/ 533 w 1103846"/>
              <a:gd name="connsiteY6" fmla="*/ 5174428 h 6917167"/>
              <a:gd name="connsiteX7" fmla="*/ 334020 w 1103846"/>
              <a:gd name="connsiteY7" fmla="*/ 6024282 h 6917167"/>
              <a:gd name="connsiteX8" fmla="*/ 1000994 w 1103846"/>
              <a:gd name="connsiteY8" fmla="*/ 6917167 h 6917167"/>
              <a:gd name="connsiteX0" fmla="*/ 753569 w 1103283"/>
              <a:gd name="connsiteY0" fmla="*/ 0 h 6917167"/>
              <a:gd name="connsiteX1" fmla="*/ 710538 w 1103283"/>
              <a:gd name="connsiteY1" fmla="*/ 2119257 h 6917167"/>
              <a:gd name="connsiteX2" fmla="*/ 947206 w 1103283"/>
              <a:gd name="connsiteY2" fmla="*/ 2743200 h 6917167"/>
              <a:gd name="connsiteX3" fmla="*/ 1097813 w 1103283"/>
              <a:gd name="connsiteY3" fmla="*/ 3227294 h 6917167"/>
              <a:gd name="connsiteX4" fmla="*/ 753569 w 1103283"/>
              <a:gd name="connsiteY4" fmla="*/ 3980329 h 6917167"/>
              <a:gd name="connsiteX5" fmla="*/ 269474 w 1103283"/>
              <a:gd name="connsiteY5" fmla="*/ 4496696 h 6917167"/>
              <a:gd name="connsiteX6" fmla="*/ 533 w 1103283"/>
              <a:gd name="connsiteY6" fmla="*/ 5174428 h 6917167"/>
              <a:gd name="connsiteX7" fmla="*/ 334020 w 1103283"/>
              <a:gd name="connsiteY7" fmla="*/ 6024282 h 6917167"/>
              <a:gd name="connsiteX8" fmla="*/ 1000994 w 1103283"/>
              <a:gd name="connsiteY8" fmla="*/ 6917167 h 6917167"/>
              <a:gd name="connsiteX0" fmla="*/ 753569 w 1103283"/>
              <a:gd name="connsiteY0" fmla="*/ 0 h 6917167"/>
              <a:gd name="connsiteX1" fmla="*/ 613720 w 1103283"/>
              <a:gd name="connsiteY1" fmla="*/ 989703 h 6917167"/>
              <a:gd name="connsiteX2" fmla="*/ 710538 w 1103283"/>
              <a:gd name="connsiteY2" fmla="*/ 2119257 h 6917167"/>
              <a:gd name="connsiteX3" fmla="*/ 947206 w 1103283"/>
              <a:gd name="connsiteY3" fmla="*/ 2743200 h 6917167"/>
              <a:gd name="connsiteX4" fmla="*/ 1097813 w 1103283"/>
              <a:gd name="connsiteY4" fmla="*/ 3227294 h 6917167"/>
              <a:gd name="connsiteX5" fmla="*/ 753569 w 1103283"/>
              <a:gd name="connsiteY5" fmla="*/ 3980329 h 6917167"/>
              <a:gd name="connsiteX6" fmla="*/ 269474 w 1103283"/>
              <a:gd name="connsiteY6" fmla="*/ 4496696 h 6917167"/>
              <a:gd name="connsiteX7" fmla="*/ 533 w 1103283"/>
              <a:gd name="connsiteY7" fmla="*/ 5174428 h 6917167"/>
              <a:gd name="connsiteX8" fmla="*/ 334020 w 1103283"/>
              <a:gd name="connsiteY8" fmla="*/ 6024282 h 6917167"/>
              <a:gd name="connsiteX9" fmla="*/ 1000994 w 1103283"/>
              <a:gd name="connsiteY9" fmla="*/ 6917167 h 6917167"/>
              <a:gd name="connsiteX0" fmla="*/ 753569 w 1098350"/>
              <a:gd name="connsiteY0" fmla="*/ 0 h 6917167"/>
              <a:gd name="connsiteX1" fmla="*/ 613720 w 1098350"/>
              <a:gd name="connsiteY1" fmla="*/ 989703 h 6917167"/>
              <a:gd name="connsiteX2" fmla="*/ 710538 w 1098350"/>
              <a:gd name="connsiteY2" fmla="*/ 2119257 h 6917167"/>
              <a:gd name="connsiteX3" fmla="*/ 947206 w 1098350"/>
              <a:gd name="connsiteY3" fmla="*/ 2743200 h 6917167"/>
              <a:gd name="connsiteX4" fmla="*/ 1097813 w 1098350"/>
              <a:gd name="connsiteY4" fmla="*/ 3227294 h 6917167"/>
              <a:gd name="connsiteX5" fmla="*/ 753569 w 1098350"/>
              <a:gd name="connsiteY5" fmla="*/ 3980329 h 6917167"/>
              <a:gd name="connsiteX6" fmla="*/ 269474 w 1098350"/>
              <a:gd name="connsiteY6" fmla="*/ 4496696 h 6917167"/>
              <a:gd name="connsiteX7" fmla="*/ 533 w 1098350"/>
              <a:gd name="connsiteY7" fmla="*/ 5174428 h 6917167"/>
              <a:gd name="connsiteX8" fmla="*/ 334020 w 1098350"/>
              <a:gd name="connsiteY8" fmla="*/ 6024282 h 6917167"/>
              <a:gd name="connsiteX9" fmla="*/ 1000994 w 1098350"/>
              <a:gd name="connsiteY9" fmla="*/ 6917167 h 6917167"/>
              <a:gd name="connsiteX0" fmla="*/ 753569 w 1098416"/>
              <a:gd name="connsiteY0" fmla="*/ 0 h 6917167"/>
              <a:gd name="connsiteX1" fmla="*/ 613720 w 1098416"/>
              <a:gd name="connsiteY1" fmla="*/ 989703 h 6917167"/>
              <a:gd name="connsiteX2" fmla="*/ 710538 w 1098416"/>
              <a:gd name="connsiteY2" fmla="*/ 2119257 h 6917167"/>
              <a:gd name="connsiteX3" fmla="*/ 947206 w 1098416"/>
              <a:gd name="connsiteY3" fmla="*/ 2743200 h 6917167"/>
              <a:gd name="connsiteX4" fmla="*/ 1097813 w 1098416"/>
              <a:gd name="connsiteY4" fmla="*/ 3227294 h 6917167"/>
              <a:gd name="connsiteX5" fmla="*/ 753569 w 1098416"/>
              <a:gd name="connsiteY5" fmla="*/ 3980329 h 6917167"/>
              <a:gd name="connsiteX6" fmla="*/ 269474 w 1098416"/>
              <a:gd name="connsiteY6" fmla="*/ 4496696 h 6917167"/>
              <a:gd name="connsiteX7" fmla="*/ 533 w 1098416"/>
              <a:gd name="connsiteY7" fmla="*/ 5174428 h 6917167"/>
              <a:gd name="connsiteX8" fmla="*/ 334020 w 1098416"/>
              <a:gd name="connsiteY8" fmla="*/ 6024282 h 6917167"/>
              <a:gd name="connsiteX9" fmla="*/ 1000994 w 1098416"/>
              <a:gd name="connsiteY9" fmla="*/ 6917167 h 6917167"/>
              <a:gd name="connsiteX0" fmla="*/ 753613 w 1098460"/>
              <a:gd name="connsiteY0" fmla="*/ 0 h 6917167"/>
              <a:gd name="connsiteX1" fmla="*/ 613764 w 1098460"/>
              <a:gd name="connsiteY1" fmla="*/ 989703 h 6917167"/>
              <a:gd name="connsiteX2" fmla="*/ 710582 w 1098460"/>
              <a:gd name="connsiteY2" fmla="*/ 2119257 h 6917167"/>
              <a:gd name="connsiteX3" fmla="*/ 947250 w 1098460"/>
              <a:gd name="connsiteY3" fmla="*/ 2743200 h 6917167"/>
              <a:gd name="connsiteX4" fmla="*/ 1097857 w 1098460"/>
              <a:gd name="connsiteY4" fmla="*/ 3227294 h 6917167"/>
              <a:gd name="connsiteX5" fmla="*/ 753613 w 1098460"/>
              <a:gd name="connsiteY5" fmla="*/ 3980329 h 6917167"/>
              <a:gd name="connsiteX6" fmla="*/ 269518 w 1098460"/>
              <a:gd name="connsiteY6" fmla="*/ 4496696 h 6917167"/>
              <a:gd name="connsiteX7" fmla="*/ 577 w 1098460"/>
              <a:gd name="connsiteY7" fmla="*/ 5174428 h 6917167"/>
              <a:gd name="connsiteX8" fmla="*/ 334064 w 1098460"/>
              <a:gd name="connsiteY8" fmla="*/ 6024282 h 6917167"/>
              <a:gd name="connsiteX9" fmla="*/ 1001038 w 1098460"/>
              <a:gd name="connsiteY9" fmla="*/ 6917167 h 6917167"/>
              <a:gd name="connsiteX0" fmla="*/ 753613 w 1098460"/>
              <a:gd name="connsiteY0" fmla="*/ 0 h 6917167"/>
              <a:gd name="connsiteX1" fmla="*/ 613764 w 1098460"/>
              <a:gd name="connsiteY1" fmla="*/ 989703 h 6917167"/>
              <a:gd name="connsiteX2" fmla="*/ 691263 w 1098460"/>
              <a:gd name="connsiteY2" fmla="*/ 2067742 h 6917167"/>
              <a:gd name="connsiteX3" fmla="*/ 947250 w 1098460"/>
              <a:gd name="connsiteY3" fmla="*/ 2743200 h 6917167"/>
              <a:gd name="connsiteX4" fmla="*/ 1097857 w 1098460"/>
              <a:gd name="connsiteY4" fmla="*/ 3227294 h 6917167"/>
              <a:gd name="connsiteX5" fmla="*/ 753613 w 1098460"/>
              <a:gd name="connsiteY5" fmla="*/ 3980329 h 6917167"/>
              <a:gd name="connsiteX6" fmla="*/ 269518 w 1098460"/>
              <a:gd name="connsiteY6" fmla="*/ 4496696 h 6917167"/>
              <a:gd name="connsiteX7" fmla="*/ 577 w 1098460"/>
              <a:gd name="connsiteY7" fmla="*/ 5174428 h 6917167"/>
              <a:gd name="connsiteX8" fmla="*/ 334064 w 1098460"/>
              <a:gd name="connsiteY8" fmla="*/ 6024282 h 6917167"/>
              <a:gd name="connsiteX9" fmla="*/ 1001038 w 1098460"/>
              <a:gd name="connsiteY9" fmla="*/ 6917167 h 691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8460" h="6917167">
                <a:moveTo>
                  <a:pt x="753613" y="0"/>
                </a:moveTo>
                <a:cubicBezTo>
                  <a:pt x="741063" y="161365"/>
                  <a:pt x="620936" y="636494"/>
                  <a:pt x="613764" y="989703"/>
                </a:cubicBezTo>
                <a:cubicBezTo>
                  <a:pt x="606592" y="1342913"/>
                  <a:pt x="635682" y="1775493"/>
                  <a:pt x="691263" y="2067742"/>
                </a:cubicBezTo>
                <a:cubicBezTo>
                  <a:pt x="746844" y="2359991"/>
                  <a:pt x="879484" y="2549941"/>
                  <a:pt x="947250" y="2743200"/>
                </a:cubicBezTo>
                <a:cubicBezTo>
                  <a:pt x="1015016" y="2936459"/>
                  <a:pt x="1085054" y="3014666"/>
                  <a:pt x="1097857" y="3227294"/>
                </a:cubicBezTo>
                <a:cubicBezTo>
                  <a:pt x="1110660" y="3439922"/>
                  <a:pt x="917427" y="3768762"/>
                  <a:pt x="753613" y="3980329"/>
                </a:cubicBezTo>
                <a:cubicBezTo>
                  <a:pt x="589799" y="4191896"/>
                  <a:pt x="407902" y="4316999"/>
                  <a:pt x="269518" y="4496696"/>
                </a:cubicBezTo>
                <a:cubicBezTo>
                  <a:pt x="131134" y="4676393"/>
                  <a:pt x="-10181" y="4919830"/>
                  <a:pt x="577" y="5174428"/>
                </a:cubicBezTo>
                <a:cubicBezTo>
                  <a:pt x="11335" y="5429026"/>
                  <a:pt x="167320" y="5733826"/>
                  <a:pt x="334064" y="6024282"/>
                </a:cubicBezTo>
                <a:cubicBezTo>
                  <a:pt x="500807" y="6314739"/>
                  <a:pt x="750922" y="6615953"/>
                  <a:pt x="1001038" y="6917167"/>
                </a:cubicBezTo>
              </a:path>
            </a:pathLst>
          </a:custGeom>
          <a:ln w="7620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800317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42" presetClass="path" presetSubtype="0" accel="50000" decel="50000" fill="hold" grpId="2" nodeType="withEffect">
                                  <p:stCondLst>
                                    <p:cond delay="0"/>
                                  </p:stCondLst>
                                  <p:childTnLst>
                                    <p:animMotion origin="layout" path="M -3.88889E-6 -3.33333E-6 L -0.67274 -0.47916 " pathEditMode="relative" rAng="0" ptsTypes="AA">
                                      <p:cBhvr>
                                        <p:cTn id="51" dur="2000" fill="hold"/>
                                        <p:tgtEl>
                                          <p:spTgt spid="7"/>
                                        </p:tgtEl>
                                        <p:attrNameLst>
                                          <p:attrName>ppt_x</p:attrName>
                                          <p:attrName>ppt_y</p:attrName>
                                        </p:attrNameLst>
                                      </p:cBhvr>
                                      <p:rCtr x="-33646" y="-23958"/>
                                    </p:animMotion>
                                  </p:childTnLst>
                                </p:cTn>
                              </p:par>
                              <p:par>
                                <p:cTn id="52" presetID="42" presetClass="path" presetSubtype="0" accel="50000" decel="50000" fill="hold" grpId="2" nodeType="withEffect">
                                  <p:stCondLst>
                                    <p:cond delay="0"/>
                                  </p:stCondLst>
                                  <p:childTnLst>
                                    <p:animMotion origin="layout" path="M -3.05556E-6 4.07407E-6 L 0.05261 -0.47987 " pathEditMode="relative" rAng="0" ptsTypes="AA">
                                      <p:cBhvr>
                                        <p:cTn id="53" dur="2000" fill="hold"/>
                                        <p:tgtEl>
                                          <p:spTgt spid="8"/>
                                        </p:tgtEl>
                                        <p:attrNameLst>
                                          <p:attrName>ppt_x</p:attrName>
                                          <p:attrName>ppt_y</p:attrName>
                                        </p:attrNameLst>
                                      </p:cBhvr>
                                      <p:rCtr x="2622" y="-24005"/>
                                    </p:animMotion>
                                  </p:childTnLst>
                                </p:cTn>
                              </p:par>
                              <p:par>
                                <p:cTn id="54" presetID="42" presetClass="path" presetSubtype="0" accel="50000" decel="50000" fill="hold" grpId="2" nodeType="withEffect">
                                  <p:stCondLst>
                                    <p:cond delay="0"/>
                                  </p:stCondLst>
                                  <p:childTnLst>
                                    <p:animMotion origin="layout" path="M -4.72222E-6 4.07407E-6 L -0.16753 -0.40024 " pathEditMode="relative" rAng="0" ptsTypes="AA">
                                      <p:cBhvr>
                                        <p:cTn id="55" dur="2000" fill="hold"/>
                                        <p:tgtEl>
                                          <p:spTgt spid="9"/>
                                        </p:tgtEl>
                                        <p:attrNameLst>
                                          <p:attrName>ppt_x</p:attrName>
                                          <p:attrName>ppt_y</p:attrName>
                                        </p:attrNameLst>
                                      </p:cBhvr>
                                      <p:rCtr x="-8385" y="-20023"/>
                                    </p:animMotion>
                                  </p:childTnLst>
                                </p:cTn>
                              </p:par>
                              <p:par>
                                <p:cTn id="56" presetID="42" presetClass="path" presetSubtype="0" accel="50000" decel="50000" fill="hold" grpId="2" nodeType="withEffect">
                                  <p:stCondLst>
                                    <p:cond delay="0"/>
                                  </p:stCondLst>
                                  <p:childTnLst>
                                    <p:animMotion origin="layout" path="M 1.11111E-6 4.07407E-6 L -0.46372 -0.24051 " pathEditMode="relative" rAng="0" ptsTypes="AA">
                                      <p:cBhvr>
                                        <p:cTn id="57" dur="2000" fill="hold"/>
                                        <p:tgtEl>
                                          <p:spTgt spid="10"/>
                                        </p:tgtEl>
                                        <p:attrNameLst>
                                          <p:attrName>ppt_x</p:attrName>
                                          <p:attrName>ppt_y</p:attrName>
                                        </p:attrNameLst>
                                      </p:cBhvr>
                                      <p:rCtr x="-23194" y="-12037"/>
                                    </p:animMotion>
                                  </p:childTnLst>
                                </p:cTn>
                              </p:par>
                              <p:par>
                                <p:cTn id="58" presetID="42" presetClass="path" presetSubtype="0" accel="50000" decel="50000" fill="hold" grpId="2" nodeType="withEffect">
                                  <p:stCondLst>
                                    <p:cond delay="0"/>
                                  </p:stCondLst>
                                  <p:childTnLst>
                                    <p:animMotion origin="layout" path="M -3.33333E-6 4.07407E-6 L -0.67864 -0.15926 " pathEditMode="relative" rAng="0" ptsTypes="AA">
                                      <p:cBhvr>
                                        <p:cTn id="59" dur="2000" fill="hold"/>
                                        <p:tgtEl>
                                          <p:spTgt spid="11"/>
                                        </p:tgtEl>
                                        <p:attrNameLst>
                                          <p:attrName>ppt_x</p:attrName>
                                          <p:attrName>ppt_y</p:attrName>
                                        </p:attrNameLst>
                                      </p:cBhvr>
                                      <p:rCtr x="-33941" y="-7963"/>
                                    </p:animMotion>
                                  </p:childTnLst>
                                </p:cTn>
                              </p:par>
                              <p:par>
                                <p:cTn id="60" presetID="42" presetClass="path" presetSubtype="0" accel="50000" decel="50000" fill="hold" grpId="2" nodeType="withEffect">
                                  <p:stCondLst>
                                    <p:cond delay="0"/>
                                  </p:stCondLst>
                                  <p:childTnLst>
                                    <p:animMotion origin="layout" path="M -4.44444E-6 0 L 0.15348 -0.24005 " pathEditMode="relative" rAng="0" ptsTypes="AA">
                                      <p:cBhvr>
                                        <p:cTn id="61" dur="2000" fill="hold"/>
                                        <p:tgtEl>
                                          <p:spTgt spid="12"/>
                                        </p:tgtEl>
                                        <p:attrNameLst>
                                          <p:attrName>ppt_x</p:attrName>
                                          <p:attrName>ppt_y</p:attrName>
                                        </p:attrNameLst>
                                      </p:cBhvr>
                                      <p:rCtr x="7674" y="-12014"/>
                                    </p:animMotion>
                                  </p:childTnLst>
                                </p:cTn>
                              </p:par>
                              <p:par>
                                <p:cTn id="62" presetID="42" presetClass="path" presetSubtype="0" accel="50000" decel="50000" fill="hold" grpId="2" nodeType="withEffect">
                                  <p:stCondLst>
                                    <p:cond delay="0"/>
                                  </p:stCondLst>
                                  <p:childTnLst>
                                    <p:animMotion origin="layout" path="M 2.22222E-6 1.48148E-6 L -0.12726 -0.15972 " pathEditMode="relative" rAng="0" ptsTypes="AA">
                                      <p:cBhvr>
                                        <p:cTn id="63" dur="2000" fill="hold"/>
                                        <p:tgtEl>
                                          <p:spTgt spid="13"/>
                                        </p:tgtEl>
                                        <p:attrNameLst>
                                          <p:attrName>ppt_x</p:attrName>
                                          <p:attrName>ppt_y</p:attrName>
                                        </p:attrNameLst>
                                      </p:cBhvr>
                                      <p:rCtr x="-6372" y="-7986"/>
                                    </p:animMotion>
                                  </p:childTnLst>
                                </p:cTn>
                              </p:par>
                              <p:par>
                                <p:cTn id="64" presetID="42" presetClass="path" presetSubtype="0" accel="50000" decel="50000" fill="hold" grpId="2" nodeType="withEffect">
                                  <p:stCondLst>
                                    <p:cond delay="0"/>
                                  </p:stCondLst>
                                  <p:childTnLst>
                                    <p:animMotion origin="layout" path="M -4.16667E-6 3.7037E-7 L 0.65973 0.11898 " pathEditMode="relative" rAng="0" ptsTypes="AA">
                                      <p:cBhvr>
                                        <p:cTn id="65" dur="2000" fill="hold"/>
                                        <p:tgtEl>
                                          <p:spTgt spid="14"/>
                                        </p:tgtEl>
                                        <p:attrNameLst>
                                          <p:attrName>ppt_x</p:attrName>
                                          <p:attrName>ppt_y</p:attrName>
                                        </p:attrNameLst>
                                      </p:cBhvr>
                                      <p:rCtr x="32986" y="5949"/>
                                    </p:animMotion>
                                  </p:childTnLst>
                                </p:cTn>
                              </p:par>
                              <p:par>
                                <p:cTn id="66" presetID="42" presetClass="path" presetSubtype="0" accel="50000" decel="50000" fill="hold" grpId="2" nodeType="withEffect">
                                  <p:stCondLst>
                                    <p:cond delay="0"/>
                                  </p:stCondLst>
                                  <p:childTnLst>
                                    <p:animMotion origin="layout" path="M 2.77778E-7 3.7037E-7 L 0.42917 0.20023 " pathEditMode="relative" rAng="0" ptsTypes="AA">
                                      <p:cBhvr>
                                        <p:cTn id="67" dur="2000" fill="hold"/>
                                        <p:tgtEl>
                                          <p:spTgt spid="15"/>
                                        </p:tgtEl>
                                        <p:attrNameLst>
                                          <p:attrName>ppt_x</p:attrName>
                                          <p:attrName>ppt_y</p:attrName>
                                        </p:attrNameLst>
                                      </p:cBhvr>
                                      <p:rCtr x="21458" y="10000"/>
                                    </p:animMotion>
                                  </p:childTnLst>
                                </p:cTn>
                              </p:par>
                              <p:par>
                                <p:cTn id="68" presetID="42" presetClass="path" presetSubtype="0" accel="50000" decel="50000" fill="hold" grpId="2" nodeType="withEffect">
                                  <p:stCondLst>
                                    <p:cond delay="0"/>
                                  </p:stCondLst>
                                  <p:childTnLst>
                                    <p:animMotion origin="layout" path="M -1.66667E-6 4.07407E-6 L -0.02656 0.12037 " pathEditMode="relative" rAng="0" ptsTypes="AA">
                                      <p:cBhvr>
                                        <p:cTn id="69" dur="2000" fill="hold"/>
                                        <p:tgtEl>
                                          <p:spTgt spid="16"/>
                                        </p:tgtEl>
                                        <p:attrNameLst>
                                          <p:attrName>ppt_x</p:attrName>
                                          <p:attrName>ppt_y</p:attrName>
                                        </p:attrNameLst>
                                      </p:cBhvr>
                                      <p:rCtr x="-1337" y="6019"/>
                                    </p:animMotion>
                                  </p:childTnLst>
                                </p:cTn>
                              </p:par>
                              <p:par>
                                <p:cTn id="70" presetID="42" presetClass="path" presetSubtype="0" accel="50000" decel="50000" fill="hold" grpId="2" nodeType="withEffect">
                                  <p:stCondLst>
                                    <p:cond delay="0"/>
                                  </p:stCondLst>
                                  <p:childTnLst>
                                    <p:animMotion origin="layout" path="M 2.77556E-17 0 L 0.65538 0.12106 " pathEditMode="relative" rAng="0" ptsTypes="AA">
                                      <p:cBhvr>
                                        <p:cTn id="71" dur="2000" fill="hold"/>
                                        <p:tgtEl>
                                          <p:spTgt spid="17"/>
                                        </p:tgtEl>
                                        <p:attrNameLst>
                                          <p:attrName>ppt_x</p:attrName>
                                          <p:attrName>ppt_y</p:attrName>
                                        </p:attrNameLst>
                                      </p:cBhvr>
                                      <p:rCtr x="32760" y="6042"/>
                                    </p:animMotion>
                                  </p:childTnLst>
                                </p:cTn>
                              </p:par>
                              <p:par>
                                <p:cTn id="72" presetID="42" presetClass="path" presetSubtype="0" accel="50000" decel="50000" fill="hold" grpId="2" nodeType="withEffect">
                                  <p:stCondLst>
                                    <p:cond delay="0"/>
                                  </p:stCondLst>
                                  <p:childTnLst>
                                    <p:animMotion origin="layout" path="M 4.16667E-6 1.48148E-6 L 0.47882 0.20139 " pathEditMode="relative" rAng="0" ptsTypes="AA">
                                      <p:cBhvr>
                                        <p:cTn id="73" dur="2000" fill="hold"/>
                                        <p:tgtEl>
                                          <p:spTgt spid="18"/>
                                        </p:tgtEl>
                                        <p:attrNameLst>
                                          <p:attrName>ppt_x</p:attrName>
                                          <p:attrName>ppt_y</p:attrName>
                                        </p:attrNameLst>
                                      </p:cBhvr>
                                      <p:rCtr x="23941" y="10069"/>
                                    </p:animMotion>
                                  </p:childTnLst>
                                </p:cTn>
                              </p:par>
                              <p:par>
                                <p:cTn id="74" presetID="42" presetClass="path" presetSubtype="0" accel="50000" decel="50000" fill="hold" grpId="2" nodeType="withEffect">
                                  <p:stCondLst>
                                    <p:cond delay="0"/>
                                  </p:stCondLst>
                                  <p:childTnLst>
                                    <p:animMotion origin="layout" path="M 4.16667E-6 1.48148E-6 L 0.39843 0.20023 " pathEditMode="relative" rAng="0" ptsTypes="AA">
                                      <p:cBhvr>
                                        <p:cTn id="75" dur="2000" fill="hold"/>
                                        <p:tgtEl>
                                          <p:spTgt spid="19"/>
                                        </p:tgtEl>
                                        <p:attrNameLst>
                                          <p:attrName>ppt_x</p:attrName>
                                          <p:attrName>ppt_y</p:attrName>
                                        </p:attrNameLst>
                                      </p:cBhvr>
                                      <p:rCtr x="19913" y="10000"/>
                                    </p:animMotion>
                                  </p:childTnLst>
                                </p:cTn>
                              </p:par>
                              <p:par>
                                <p:cTn id="76" presetID="10" presetClass="exit" presetSubtype="0" fill="hold" grpId="1" nodeType="withEffect">
                                  <p:stCondLst>
                                    <p:cond delay="0"/>
                                  </p:stCondLst>
                                  <p:childTnLst>
                                    <p:animEffect transition="out" filter="fade">
                                      <p:cBhvr>
                                        <p:cTn id="77" dur="1250"/>
                                        <p:tgtEl>
                                          <p:spTgt spid="3074"/>
                                        </p:tgtEl>
                                      </p:cBhvr>
                                    </p:animEffect>
                                    <p:set>
                                      <p:cBhvr>
                                        <p:cTn id="78" dur="1" fill="hold">
                                          <p:stCondLst>
                                            <p:cond delay="1249"/>
                                          </p:stCondLst>
                                        </p:cTn>
                                        <p:tgtEl>
                                          <p:spTgt spid="3074"/>
                                        </p:tgtEl>
                                        <p:attrNameLst>
                                          <p:attrName>style.visibility</p:attrName>
                                        </p:attrNameLst>
                                      </p:cBhvr>
                                      <p:to>
                                        <p:strVal val="hidden"/>
                                      </p:to>
                                    </p:set>
                                  </p:childTnLst>
                                </p:cTn>
                              </p:par>
                            </p:childTnLst>
                          </p:cTn>
                        </p:par>
                        <p:par>
                          <p:cTn id="79" fill="hold">
                            <p:stCondLst>
                              <p:cond delay="2000"/>
                            </p:stCondLst>
                            <p:childTnLst>
                              <p:par>
                                <p:cTn id="80" presetID="10" presetClass="entr" presetSubtype="0" fill="hold" grpId="0" nodeType="after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fade">
                                      <p:cBhvr>
                                        <p:cTn id="82" dur="250"/>
                                        <p:tgtEl>
                                          <p:spTgt spid="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250"/>
                                        <p:tgtEl>
                                          <p:spTgt spid="6"/>
                                        </p:tgtEl>
                                      </p:cBhvr>
                                    </p:animEffect>
                                  </p:childTnLst>
                                </p:cTn>
                              </p:par>
                              <p:par>
                                <p:cTn id="86" presetID="10" presetClass="exit" presetSubtype="0" fill="hold" grpId="0" nodeType="withEffect">
                                  <p:stCondLst>
                                    <p:cond delay="0"/>
                                  </p:stCondLst>
                                  <p:childTnLst>
                                    <p:animEffect transition="out" filter="fade">
                                      <p:cBhvr>
                                        <p:cTn id="87" dur="750"/>
                                        <p:tgtEl>
                                          <p:spTgt spid="9"/>
                                        </p:tgtEl>
                                      </p:cBhvr>
                                    </p:animEffect>
                                    <p:set>
                                      <p:cBhvr>
                                        <p:cTn id="88" dur="1" fill="hold">
                                          <p:stCondLst>
                                            <p:cond delay="749"/>
                                          </p:stCondLst>
                                        </p:cTn>
                                        <p:tgtEl>
                                          <p:spTgt spid="9"/>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750"/>
                                        <p:tgtEl>
                                          <p:spTgt spid="7"/>
                                        </p:tgtEl>
                                      </p:cBhvr>
                                    </p:animEffect>
                                    <p:set>
                                      <p:cBhvr>
                                        <p:cTn id="91" dur="1" fill="hold">
                                          <p:stCondLst>
                                            <p:cond delay="749"/>
                                          </p:stCondLst>
                                        </p:cTn>
                                        <p:tgtEl>
                                          <p:spTgt spid="7"/>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750"/>
                                        <p:tgtEl>
                                          <p:spTgt spid="8"/>
                                        </p:tgtEl>
                                      </p:cBhvr>
                                    </p:animEffect>
                                    <p:set>
                                      <p:cBhvr>
                                        <p:cTn id="94" dur="1" fill="hold">
                                          <p:stCondLst>
                                            <p:cond delay="749"/>
                                          </p:stCondLst>
                                        </p:cTn>
                                        <p:tgtEl>
                                          <p:spTgt spid="8"/>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750"/>
                                        <p:tgtEl>
                                          <p:spTgt spid="10"/>
                                        </p:tgtEl>
                                      </p:cBhvr>
                                    </p:animEffect>
                                    <p:set>
                                      <p:cBhvr>
                                        <p:cTn id="97" dur="1" fill="hold">
                                          <p:stCondLst>
                                            <p:cond delay="749"/>
                                          </p:stCondLst>
                                        </p:cTn>
                                        <p:tgtEl>
                                          <p:spTgt spid="10"/>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750"/>
                                        <p:tgtEl>
                                          <p:spTgt spid="11"/>
                                        </p:tgtEl>
                                      </p:cBhvr>
                                    </p:animEffect>
                                    <p:set>
                                      <p:cBhvr>
                                        <p:cTn id="100" dur="1" fill="hold">
                                          <p:stCondLst>
                                            <p:cond delay="749"/>
                                          </p:stCondLst>
                                        </p:cTn>
                                        <p:tgtEl>
                                          <p:spTgt spid="11"/>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750"/>
                                        <p:tgtEl>
                                          <p:spTgt spid="12"/>
                                        </p:tgtEl>
                                      </p:cBhvr>
                                    </p:animEffect>
                                    <p:set>
                                      <p:cBhvr>
                                        <p:cTn id="103" dur="1" fill="hold">
                                          <p:stCondLst>
                                            <p:cond delay="749"/>
                                          </p:stCondLst>
                                        </p:cTn>
                                        <p:tgtEl>
                                          <p:spTgt spid="12"/>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750"/>
                                        <p:tgtEl>
                                          <p:spTgt spid="13"/>
                                        </p:tgtEl>
                                      </p:cBhvr>
                                    </p:animEffect>
                                    <p:set>
                                      <p:cBhvr>
                                        <p:cTn id="106" dur="1" fill="hold">
                                          <p:stCondLst>
                                            <p:cond delay="749"/>
                                          </p:stCondLst>
                                        </p:cTn>
                                        <p:tgtEl>
                                          <p:spTgt spid="13"/>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750"/>
                                        <p:tgtEl>
                                          <p:spTgt spid="14"/>
                                        </p:tgtEl>
                                      </p:cBhvr>
                                    </p:animEffect>
                                    <p:set>
                                      <p:cBhvr>
                                        <p:cTn id="109" dur="1" fill="hold">
                                          <p:stCondLst>
                                            <p:cond delay="749"/>
                                          </p:stCondLst>
                                        </p:cTn>
                                        <p:tgtEl>
                                          <p:spTgt spid="14"/>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750"/>
                                        <p:tgtEl>
                                          <p:spTgt spid="15"/>
                                        </p:tgtEl>
                                      </p:cBhvr>
                                    </p:animEffect>
                                    <p:set>
                                      <p:cBhvr>
                                        <p:cTn id="112" dur="1" fill="hold">
                                          <p:stCondLst>
                                            <p:cond delay="749"/>
                                          </p:stCondLst>
                                        </p:cTn>
                                        <p:tgtEl>
                                          <p:spTgt spid="15"/>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750"/>
                                        <p:tgtEl>
                                          <p:spTgt spid="16"/>
                                        </p:tgtEl>
                                      </p:cBhvr>
                                    </p:animEffect>
                                    <p:set>
                                      <p:cBhvr>
                                        <p:cTn id="115" dur="1" fill="hold">
                                          <p:stCondLst>
                                            <p:cond delay="749"/>
                                          </p:stCondLst>
                                        </p:cTn>
                                        <p:tgtEl>
                                          <p:spTgt spid="16"/>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750"/>
                                        <p:tgtEl>
                                          <p:spTgt spid="17"/>
                                        </p:tgtEl>
                                      </p:cBhvr>
                                    </p:animEffect>
                                    <p:set>
                                      <p:cBhvr>
                                        <p:cTn id="118" dur="1" fill="hold">
                                          <p:stCondLst>
                                            <p:cond delay="749"/>
                                          </p:stCondLst>
                                        </p:cTn>
                                        <p:tgtEl>
                                          <p:spTgt spid="17"/>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750"/>
                                        <p:tgtEl>
                                          <p:spTgt spid="18"/>
                                        </p:tgtEl>
                                      </p:cBhvr>
                                    </p:animEffect>
                                    <p:set>
                                      <p:cBhvr>
                                        <p:cTn id="121" dur="1" fill="hold">
                                          <p:stCondLst>
                                            <p:cond delay="749"/>
                                          </p:stCondLst>
                                        </p:cTn>
                                        <p:tgtEl>
                                          <p:spTgt spid="18"/>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750"/>
                                        <p:tgtEl>
                                          <p:spTgt spid="19"/>
                                        </p:tgtEl>
                                      </p:cBhvr>
                                    </p:animEffect>
                                    <p:set>
                                      <p:cBhvr>
                                        <p:cTn id="124" dur="1" fill="hold">
                                          <p:stCondLst>
                                            <p:cond delay="749"/>
                                          </p:stCondLst>
                                        </p:cTn>
                                        <p:tgtEl>
                                          <p:spTgt spid="19"/>
                                        </p:tgtEl>
                                        <p:attrNameLst>
                                          <p:attrName>style.visibility</p:attrName>
                                        </p:attrNameLst>
                                      </p:cBhvr>
                                      <p:to>
                                        <p:strVal val="hidden"/>
                                      </p:to>
                                    </p:set>
                                  </p:childTnLst>
                                </p:cTn>
                              </p:par>
                            </p:childTnLst>
                          </p:cTn>
                        </p:par>
                        <p:par>
                          <p:cTn id="125" fill="hold">
                            <p:stCondLst>
                              <p:cond delay="2750"/>
                            </p:stCondLst>
                            <p:childTnLst>
                              <p:par>
                                <p:cTn id="126" presetID="16" presetClass="entr" presetSubtype="26" fill="hold" grpId="0" nodeType="afterEffect">
                                  <p:stCondLst>
                                    <p:cond delay="0"/>
                                  </p:stCondLst>
                                  <p:childTnLst>
                                    <p:set>
                                      <p:cBhvr>
                                        <p:cTn id="127" dur="1" fill="hold">
                                          <p:stCondLst>
                                            <p:cond delay="0"/>
                                          </p:stCondLst>
                                        </p:cTn>
                                        <p:tgtEl>
                                          <p:spTgt spid="2"/>
                                        </p:tgtEl>
                                        <p:attrNameLst>
                                          <p:attrName>style.visibility</p:attrName>
                                        </p:attrNameLst>
                                      </p:cBhvr>
                                      <p:to>
                                        <p:strVal val="visible"/>
                                      </p:to>
                                    </p:set>
                                    <p:animEffect transition="in" filter="barn(inHorizontal)">
                                      <p:cBhvr>
                                        <p:cTn id="128" dur="500"/>
                                        <p:tgtEl>
                                          <p:spTgt spid="2"/>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20"/>
                                        </p:tgtEl>
                                        <p:attrNameLst>
                                          <p:attrName>style.visibility</p:attrName>
                                        </p:attrNameLst>
                                      </p:cBhvr>
                                      <p:to>
                                        <p:strVal val="visible"/>
                                      </p:to>
                                    </p:set>
                                    <p:animEffect transition="in" filter="wipe(left)">
                                      <p:cBhvr>
                                        <p:cTn id="133" dur="500"/>
                                        <p:tgtEl>
                                          <p:spTgt spid="20"/>
                                        </p:tgtEl>
                                      </p:cBhvr>
                                    </p:animEffect>
                                  </p:childTnLst>
                                </p:cTn>
                              </p:par>
                              <p:par>
                                <p:cTn id="134" presetID="22" presetClass="entr" presetSubtype="2" fill="hold" grpId="0" nodeType="withEffect">
                                  <p:stCondLst>
                                    <p:cond delay="0"/>
                                  </p:stCondLst>
                                  <p:childTnLst>
                                    <p:set>
                                      <p:cBhvr>
                                        <p:cTn id="135" dur="1" fill="hold">
                                          <p:stCondLst>
                                            <p:cond delay="0"/>
                                          </p:stCondLst>
                                        </p:cTn>
                                        <p:tgtEl>
                                          <p:spTgt spid="21"/>
                                        </p:tgtEl>
                                        <p:attrNameLst>
                                          <p:attrName>style.visibility</p:attrName>
                                        </p:attrNameLst>
                                      </p:cBhvr>
                                      <p:to>
                                        <p:strVal val="visible"/>
                                      </p:to>
                                    </p:set>
                                    <p:animEffect transition="in" filter="wipe(right)">
                                      <p:cBhvr>
                                        <p:cTn id="136" dur="500"/>
                                        <p:tgtEl>
                                          <p:spTgt spid="21"/>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2" nodeType="clickEffect">
                                  <p:stCondLst>
                                    <p:cond delay="0"/>
                                  </p:stCondLst>
                                  <p:childTnLst>
                                    <p:animEffect transition="out" filter="fade">
                                      <p:cBhvr>
                                        <p:cTn id="140" dur="250"/>
                                        <p:tgtEl>
                                          <p:spTgt spid="20"/>
                                        </p:tgtEl>
                                      </p:cBhvr>
                                    </p:animEffect>
                                    <p:set>
                                      <p:cBhvr>
                                        <p:cTn id="141" dur="1" fill="hold">
                                          <p:stCondLst>
                                            <p:cond delay="249"/>
                                          </p:stCondLst>
                                        </p:cTn>
                                        <p:tgtEl>
                                          <p:spTgt spid="20"/>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250"/>
                                        <p:tgtEl>
                                          <p:spTgt spid="21"/>
                                        </p:tgtEl>
                                      </p:cBhvr>
                                    </p:animEffect>
                                    <p:set>
                                      <p:cBhvr>
                                        <p:cTn id="144" dur="1" fill="hold">
                                          <p:stCondLst>
                                            <p:cond delay="249"/>
                                          </p:stCondLst>
                                        </p:cTn>
                                        <p:tgtEl>
                                          <p:spTgt spid="21"/>
                                        </p:tgtEl>
                                        <p:attrNameLst>
                                          <p:attrName>style.visibility</p:attrName>
                                        </p:attrNameLst>
                                      </p:cBhvr>
                                      <p:to>
                                        <p:strVal val="hidden"/>
                                      </p:to>
                                    </p:set>
                                  </p:childTnLst>
                                </p:cTn>
                              </p:par>
                              <p:par>
                                <p:cTn id="145" presetID="16" presetClass="exit" presetSubtype="42" fill="hold" grpId="1" nodeType="withEffect">
                                  <p:stCondLst>
                                    <p:cond delay="0"/>
                                  </p:stCondLst>
                                  <p:childTnLst>
                                    <p:animEffect transition="out" filter="barn(outHorizontal)">
                                      <p:cBhvr>
                                        <p:cTn id="146" dur="500"/>
                                        <p:tgtEl>
                                          <p:spTgt spid="2"/>
                                        </p:tgtEl>
                                      </p:cBhvr>
                                    </p:animEffect>
                                    <p:set>
                                      <p:cBhvr>
                                        <p:cTn id="147" dur="1" fill="hold">
                                          <p:stCondLst>
                                            <p:cond delay="499"/>
                                          </p:stCondLst>
                                        </p:cTn>
                                        <p:tgtEl>
                                          <p:spTgt spid="2"/>
                                        </p:tgtEl>
                                        <p:attrNameLst>
                                          <p:attrName>style.visibility</p:attrName>
                                        </p:attrNameLst>
                                      </p:cBhvr>
                                      <p:to>
                                        <p:strVal val="hidden"/>
                                      </p:to>
                                    </p:set>
                                  </p:childTnLst>
                                </p:cTn>
                              </p:par>
                            </p:childTnLst>
                          </p:cTn>
                        </p:par>
                        <p:par>
                          <p:cTn id="148" fill="hold">
                            <p:stCondLst>
                              <p:cond delay="500"/>
                            </p:stCondLst>
                            <p:childTnLst>
                              <p:par>
                                <p:cTn id="149" presetID="12" presetClass="exit" presetSubtype="4" fill="hold" grpId="1" nodeType="afterEffect">
                                  <p:stCondLst>
                                    <p:cond delay="0"/>
                                  </p:stCondLst>
                                  <p:childTnLst>
                                    <p:anim calcmode="lin" valueType="num">
                                      <p:cBhvr additive="base">
                                        <p:cTn id="150" dur="750"/>
                                        <p:tgtEl>
                                          <p:spTgt spid="6"/>
                                        </p:tgtEl>
                                        <p:attrNameLst>
                                          <p:attrName>ppt_y</p:attrName>
                                        </p:attrNameLst>
                                      </p:cBhvr>
                                      <p:tavLst>
                                        <p:tav tm="0">
                                          <p:val>
                                            <p:strVal val="#ppt_y"/>
                                          </p:val>
                                        </p:tav>
                                        <p:tav tm="100000">
                                          <p:val>
                                            <p:strVal val="#ppt_y+#ppt_h*1.125000"/>
                                          </p:val>
                                        </p:tav>
                                      </p:tavLst>
                                    </p:anim>
                                    <p:animEffect transition="out" filter="wipe(down)">
                                      <p:cBhvr>
                                        <p:cTn id="151" dur="750"/>
                                        <p:tgtEl>
                                          <p:spTgt spid="6"/>
                                        </p:tgtEl>
                                      </p:cBhvr>
                                    </p:animEffect>
                                    <p:set>
                                      <p:cBhvr>
                                        <p:cTn id="152" dur="1" fill="hold">
                                          <p:stCondLst>
                                            <p:cond delay="749"/>
                                          </p:stCondLst>
                                        </p:cTn>
                                        <p:tgtEl>
                                          <p:spTgt spid="6"/>
                                        </p:tgtEl>
                                        <p:attrNameLst>
                                          <p:attrName>style.visibility</p:attrName>
                                        </p:attrNameLst>
                                      </p:cBhvr>
                                      <p:to>
                                        <p:strVal val="hidden"/>
                                      </p:to>
                                    </p:set>
                                  </p:childTnLst>
                                </p:cTn>
                              </p:par>
                              <p:par>
                                <p:cTn id="153" presetID="23" presetClass="exit" presetSubtype="32" fill="hold" grpId="3" nodeType="withEffect">
                                  <p:stCondLst>
                                    <p:cond delay="0"/>
                                  </p:stCondLst>
                                  <p:childTnLst>
                                    <p:anim calcmode="lin" valueType="num">
                                      <p:cBhvr>
                                        <p:cTn id="154" dur="1500"/>
                                        <p:tgtEl>
                                          <p:spTgt spid="5"/>
                                        </p:tgtEl>
                                        <p:attrNameLst>
                                          <p:attrName>ppt_w</p:attrName>
                                        </p:attrNameLst>
                                      </p:cBhvr>
                                      <p:tavLst>
                                        <p:tav tm="0">
                                          <p:val>
                                            <p:strVal val="ppt_w"/>
                                          </p:val>
                                        </p:tav>
                                        <p:tav tm="100000">
                                          <p:val>
                                            <p:fltVal val="0"/>
                                          </p:val>
                                        </p:tav>
                                      </p:tavLst>
                                    </p:anim>
                                    <p:anim calcmode="lin" valueType="num">
                                      <p:cBhvr>
                                        <p:cTn id="155" dur="1500"/>
                                        <p:tgtEl>
                                          <p:spTgt spid="5"/>
                                        </p:tgtEl>
                                        <p:attrNameLst>
                                          <p:attrName>ppt_h</p:attrName>
                                        </p:attrNameLst>
                                      </p:cBhvr>
                                      <p:tavLst>
                                        <p:tav tm="0">
                                          <p:val>
                                            <p:strVal val="ppt_h"/>
                                          </p:val>
                                        </p:tav>
                                        <p:tav tm="100000">
                                          <p:val>
                                            <p:fltVal val="0"/>
                                          </p:val>
                                        </p:tav>
                                      </p:tavLst>
                                    </p:anim>
                                    <p:set>
                                      <p:cBhvr>
                                        <p:cTn id="156" dur="1" fill="hold">
                                          <p:stCondLst>
                                            <p:cond delay="1499"/>
                                          </p:stCondLst>
                                        </p:cTn>
                                        <p:tgtEl>
                                          <p:spTgt spid="5"/>
                                        </p:tgtEl>
                                        <p:attrNameLst>
                                          <p:attrName>style.visibility</p:attrName>
                                        </p:attrNameLst>
                                      </p:cBhvr>
                                      <p:to>
                                        <p:strVal val="hidden"/>
                                      </p:to>
                                    </p:set>
                                  </p:childTnLst>
                                </p:cTn>
                              </p:par>
                              <p:par>
                                <p:cTn id="157" presetID="42" presetClass="path" presetSubtype="0" accel="50000" decel="50000" fill="hold" grpId="2" nodeType="withEffect">
                                  <p:stCondLst>
                                    <p:cond delay="0"/>
                                  </p:stCondLst>
                                  <p:childTnLst>
                                    <p:animMotion origin="layout" path="M 0 0 L 0.30642 -0.09792 " pathEditMode="relative" rAng="0" ptsTypes="AA">
                                      <p:cBhvr>
                                        <p:cTn id="158" dur="1500" fill="hold"/>
                                        <p:tgtEl>
                                          <p:spTgt spid="5"/>
                                        </p:tgtEl>
                                        <p:attrNameLst>
                                          <p:attrName>ppt_x</p:attrName>
                                          <p:attrName>ppt_y</p:attrName>
                                        </p:attrNameLst>
                                      </p:cBhvr>
                                      <p:rCtr x="15313" y="-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2"/>
      <p:bldP spid="21" grpId="0"/>
      <p:bldP spid="21" grpId="2"/>
      <p:bldP spid="3074" grpId="0"/>
      <p:bldP spid="3074" grpId="1"/>
      <p:bldP spid="5" grpId="0"/>
      <p:bldP spid="5" grpId="2"/>
      <p:bldP spid="5" grpId="3"/>
      <p:bldP spid="6" grpId="0"/>
      <p:bldP spid="6" grpId="1"/>
      <p:bldP spid="19" grpId="0"/>
      <p:bldP spid="19" grpId="1"/>
      <p:bldP spid="19"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2" grpId="0" animBg="1"/>
      <p:bldP spid="2"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2CBE09-8024-4B2F-A735-3CB3B855E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7" name="Title 1">
            <a:extLst>
              <a:ext uri="{FF2B5EF4-FFF2-40B4-BE49-F238E27FC236}">
                <a16:creationId xmlns:a16="http://schemas.microsoft.com/office/drawing/2014/main" id="{B776633F-648E-4783-9668-B2ED301831C0}"/>
              </a:ext>
            </a:extLst>
          </p:cNvPr>
          <p:cNvSpPr txBox="1">
            <a:spLocks/>
          </p:cNvSpPr>
          <p:nvPr/>
        </p:nvSpPr>
        <p:spPr>
          <a:xfrm>
            <a:off x="6265358" y="3581922"/>
            <a:ext cx="1315844" cy="6505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1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peace</a:t>
            </a:r>
          </a:p>
        </p:txBody>
      </p:sp>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promise is through the righteousness of faith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Belief is an integral part of righteousness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Christ is the end for righteous law for believers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Righteousness of faith is in the here and now</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Righteousness by faith has hope working in love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Righteousness dwells in a believing heart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Lord is watching the righteous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fruit of righteousness is sown in peace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Seeking God’s righteousness adds to one’s own</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Righteousness does not include murderous anger</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Righteousness comes from God by faith in Christ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way of righteousness is life with no death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To understand righteousness wisdom is required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mn-cs"/>
            </a:endParaRPr>
          </a:p>
        </p:txBody>
      </p:sp>
      <p:sp>
        <p:nvSpPr>
          <p:cNvPr id="5" name="Rectangle 4"/>
          <p:cNvSpPr>
            <a:spLocks noChangeArrowheads="1"/>
          </p:cNvSpPr>
          <p:nvPr/>
        </p:nvSpPr>
        <p:spPr bwMode="auto">
          <a:xfrm rot="20676201">
            <a:off x="65335" y="1312633"/>
            <a:ext cx="9220200" cy="378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extrusionH="57150" contourW="25400" prstMaterial="plastic">
              <a:bevelT w="63500" h="5715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defRPr/>
            </a:pPr>
            <a:r>
              <a:rPr lang="en-US" sz="8000" b="1" spc="50" dirty="0">
                <a:ln w="11430"/>
                <a:solidFill>
                  <a:srgbClr val="FF9900"/>
                </a:solidFill>
                <a:effectLst>
                  <a:glow rad="50800">
                    <a:srgbClr val="C00000">
                      <a:alpha val="80000"/>
                    </a:srgbClr>
                  </a:glow>
                  <a:outerShdw blurRad="76200" dist="50800" dir="5400000" algn="tl" rotWithShape="0">
                    <a:srgbClr val="000000">
                      <a:alpha val="65000"/>
                    </a:srgbClr>
                  </a:outerShdw>
                </a:effectLst>
                <a:latin typeface="Calibri" panose="020F0502020204030204" pitchFamily="34" charset="0"/>
              </a:rPr>
              <a:t>Righteous              works are a soul’s        greatest light</a:t>
            </a:r>
          </a:p>
        </p:txBody>
      </p:sp>
    </p:spTree>
    <p:extLst>
      <p:ext uri="{BB962C8B-B14F-4D97-AF65-F5344CB8AC3E}">
        <p14:creationId xmlns:p14="http://schemas.microsoft.com/office/powerpoint/2010/main" val="1766139810"/>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left)">
                                      <p:cBhvr>
                                        <p:cTn id="61" dur="500"/>
                                        <p:tgtEl>
                                          <p:spTgt spid="7"/>
                                        </p:tgtEl>
                                      </p:cBhvr>
                                    </p:animEffect>
                                  </p:childTnLst>
                                </p:cTn>
                              </p:par>
                              <p:par>
                                <p:cTn id="62" presetID="18" presetClass="emph" presetSubtype="0" fill="hold" grpId="1" nodeType="withEffect">
                                  <p:stCondLst>
                                    <p:cond delay="0"/>
                                  </p:stCondLst>
                                  <p:childTnLst>
                                    <p:set>
                                      <p:cBhvr override="childStyle">
                                        <p:cTn id="63" dur="500" fill="hold"/>
                                        <p:tgtEl>
                                          <p:spTgt spid="7"/>
                                        </p:tgtEl>
                                        <p:attrNameLst>
                                          <p:attrName>style.textDecorationUnderline</p:attrName>
                                        </p:attrNameLst>
                                      </p:cBhvr>
                                      <p:to>
                                        <p:strVal val="tru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8" end="8"/>
                                            </p:txEl>
                                          </p:spTgt>
                                        </p:tgtEl>
                                        <p:attrNameLst>
                                          <p:attrName>style.visibility</p:attrName>
                                        </p:attrNameLst>
                                      </p:cBhvr>
                                      <p:to>
                                        <p:strVal val="visible"/>
                                      </p:to>
                                    </p:set>
                                    <p:animEffect transition="in" filter="wipe(left)">
                                      <p:cBhvr>
                                        <p:cTn id="68" dur="500"/>
                                        <p:tgtEl>
                                          <p:spTgt spid="4">
                                            <p:txEl>
                                              <p:pRg st="8" end="8"/>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7" end="7"/>
                                            </p:txEl>
                                          </p:spTgt>
                                        </p:tgtEl>
                                        <p:attrNameLst>
                                          <p:attrName>style.color</p:attrName>
                                        </p:attrNameLst>
                                      </p:cBhvr>
                                      <p:to>
                                        <a:srgbClr val="E6CDFF"/>
                                      </p:to>
                                    </p:animClr>
                                  </p:childTnLst>
                                </p:cTn>
                              </p:par>
                              <p:par>
                                <p:cTn id="71" presetID="10" presetClass="exit" presetSubtype="0" fill="hold" grpId="2"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4">
                                            <p:txEl>
                                              <p:pRg st="9" end="9"/>
                                            </p:txEl>
                                          </p:spTgt>
                                        </p:tgtEl>
                                        <p:attrNameLst>
                                          <p:attrName>style.visibility</p:attrName>
                                        </p:attrNameLst>
                                      </p:cBhvr>
                                      <p:to>
                                        <p:strVal val="visible"/>
                                      </p:to>
                                    </p:set>
                                    <p:animEffect transition="in" filter="wipe(left)">
                                      <p:cBhvr>
                                        <p:cTn id="78" dur="500"/>
                                        <p:tgtEl>
                                          <p:spTgt spid="4">
                                            <p:txEl>
                                              <p:pRg st="9" end="9"/>
                                            </p:txEl>
                                          </p:spTgt>
                                        </p:tgtEl>
                                      </p:cBhvr>
                                    </p:animEffect>
                                  </p:childTnLst>
                                </p:cTn>
                              </p:par>
                              <p:par>
                                <p:cTn id="79" presetID="3" presetClass="emph" presetSubtype="2" fill="hold" nodeType="withEffect">
                                  <p:stCondLst>
                                    <p:cond delay="0"/>
                                  </p:stCondLst>
                                  <p:childTnLst>
                                    <p:animClr clrSpc="rgb" dir="cw">
                                      <p:cBhvr override="childStyle">
                                        <p:cTn id="80" dur="500" fill="hold"/>
                                        <p:tgtEl>
                                          <p:spTgt spid="4">
                                            <p:txEl>
                                              <p:pRg st="8" end="8"/>
                                            </p:txEl>
                                          </p:spTgt>
                                        </p:tgtEl>
                                        <p:attrNameLst>
                                          <p:attrName>style.color</p:attrName>
                                        </p:attrNameLst>
                                      </p:cBhvr>
                                      <p:to>
                                        <a:srgbClr val="E6CDFF"/>
                                      </p:to>
                                    </p:animClr>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4">
                                            <p:txEl>
                                              <p:pRg st="10" end="10"/>
                                            </p:txEl>
                                          </p:spTgt>
                                        </p:tgtEl>
                                        <p:attrNameLst>
                                          <p:attrName>style.visibility</p:attrName>
                                        </p:attrNameLst>
                                      </p:cBhvr>
                                      <p:to>
                                        <p:strVal val="visible"/>
                                      </p:to>
                                    </p:set>
                                    <p:animEffect transition="in" filter="wipe(left)">
                                      <p:cBhvr>
                                        <p:cTn id="85" dur="500"/>
                                        <p:tgtEl>
                                          <p:spTgt spid="4">
                                            <p:txEl>
                                              <p:pRg st="10" end="10"/>
                                            </p:txEl>
                                          </p:spTgt>
                                        </p:tgtEl>
                                      </p:cBhvr>
                                    </p:animEffect>
                                  </p:childTnLst>
                                </p:cTn>
                              </p:par>
                              <p:par>
                                <p:cTn id="86" presetID="3" presetClass="emph" presetSubtype="2" fill="hold" nodeType="withEffect">
                                  <p:stCondLst>
                                    <p:cond delay="0"/>
                                  </p:stCondLst>
                                  <p:childTnLst>
                                    <p:animClr clrSpc="rgb" dir="cw">
                                      <p:cBhvr override="childStyle">
                                        <p:cTn id="87" dur="500" fill="hold"/>
                                        <p:tgtEl>
                                          <p:spTgt spid="4">
                                            <p:txEl>
                                              <p:pRg st="9" end="9"/>
                                            </p:txEl>
                                          </p:spTgt>
                                        </p:tgtEl>
                                        <p:attrNameLst>
                                          <p:attrName>style.color</p:attrName>
                                        </p:attrNameLst>
                                      </p:cBhvr>
                                      <p:to>
                                        <a:srgbClr val="E6CDFF"/>
                                      </p:to>
                                    </p:animClr>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4">
                                            <p:txEl>
                                              <p:pRg st="11" end="11"/>
                                            </p:txEl>
                                          </p:spTgt>
                                        </p:tgtEl>
                                        <p:attrNameLst>
                                          <p:attrName>style.visibility</p:attrName>
                                        </p:attrNameLst>
                                      </p:cBhvr>
                                      <p:to>
                                        <p:strVal val="visible"/>
                                      </p:to>
                                    </p:set>
                                    <p:animEffect transition="in" filter="wipe(left)">
                                      <p:cBhvr>
                                        <p:cTn id="92" dur="500"/>
                                        <p:tgtEl>
                                          <p:spTgt spid="4">
                                            <p:txEl>
                                              <p:pRg st="11" end="11"/>
                                            </p:txEl>
                                          </p:spTgt>
                                        </p:tgtEl>
                                      </p:cBhvr>
                                    </p:animEffect>
                                  </p:childTnLst>
                                </p:cTn>
                              </p:par>
                              <p:par>
                                <p:cTn id="93" presetID="3" presetClass="emph" presetSubtype="2" fill="hold" nodeType="withEffect">
                                  <p:stCondLst>
                                    <p:cond delay="0"/>
                                  </p:stCondLst>
                                  <p:childTnLst>
                                    <p:animClr clrSpc="rgb" dir="cw">
                                      <p:cBhvr override="childStyle">
                                        <p:cTn id="94" dur="500" fill="hold"/>
                                        <p:tgtEl>
                                          <p:spTgt spid="4">
                                            <p:txEl>
                                              <p:pRg st="10" end="10"/>
                                            </p:txEl>
                                          </p:spTgt>
                                        </p:tgtEl>
                                        <p:attrNameLst>
                                          <p:attrName>style.color</p:attrName>
                                        </p:attrNameLst>
                                      </p:cBhvr>
                                      <p:to>
                                        <a:srgbClr val="E6CDFF"/>
                                      </p:to>
                                    </p:animClr>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4">
                                            <p:txEl>
                                              <p:pRg st="12" end="12"/>
                                            </p:txEl>
                                          </p:spTgt>
                                        </p:tgtEl>
                                        <p:attrNameLst>
                                          <p:attrName>style.visibility</p:attrName>
                                        </p:attrNameLst>
                                      </p:cBhvr>
                                      <p:to>
                                        <p:strVal val="visible"/>
                                      </p:to>
                                    </p:set>
                                    <p:animEffect transition="in" filter="wipe(left)">
                                      <p:cBhvr>
                                        <p:cTn id="99" dur="500"/>
                                        <p:tgtEl>
                                          <p:spTgt spid="4">
                                            <p:txEl>
                                              <p:pRg st="12" end="12"/>
                                            </p:txEl>
                                          </p:spTgt>
                                        </p:tgtEl>
                                      </p:cBhvr>
                                    </p:animEffect>
                                  </p:childTnLst>
                                </p:cTn>
                              </p:par>
                              <p:par>
                                <p:cTn id="100" presetID="3" presetClass="emph" presetSubtype="2" fill="hold" nodeType="withEffect">
                                  <p:stCondLst>
                                    <p:cond delay="0"/>
                                  </p:stCondLst>
                                  <p:childTnLst>
                                    <p:animClr clrSpc="rgb" dir="cw">
                                      <p:cBhvr override="childStyle">
                                        <p:cTn id="101" dur="500" fill="hold"/>
                                        <p:tgtEl>
                                          <p:spTgt spid="4">
                                            <p:txEl>
                                              <p:pRg st="11" end="11"/>
                                            </p:txEl>
                                          </p:spTgt>
                                        </p:tgtEl>
                                        <p:attrNameLst>
                                          <p:attrName>style.color</p:attrName>
                                        </p:attrNameLst>
                                      </p:cBhvr>
                                      <p:to>
                                        <a:srgbClr val="E6CDFF"/>
                                      </p:to>
                                    </p:animClr>
                                  </p:childTnLst>
                                </p:cTn>
                              </p:par>
                            </p:childTnLst>
                          </p:cTn>
                        </p:par>
                      </p:childTnLst>
                    </p:cTn>
                  </p:par>
                  <p:par>
                    <p:cTn id="102" fill="hold">
                      <p:stCondLst>
                        <p:cond delay="indefinite"/>
                      </p:stCondLst>
                      <p:childTnLst>
                        <p:par>
                          <p:cTn id="103" fill="hold">
                            <p:stCondLst>
                              <p:cond delay="0"/>
                            </p:stCondLst>
                            <p:childTnLst>
                              <p:par>
                                <p:cTn id="104" presetID="3" presetClass="emph" presetSubtype="2" fill="hold" nodeType="clickEffect">
                                  <p:stCondLst>
                                    <p:cond delay="0"/>
                                  </p:stCondLst>
                                  <p:childTnLst>
                                    <p:animClr clrSpc="rgb" dir="cw">
                                      <p:cBhvr override="childStyle">
                                        <p:cTn id="105" dur="500" fill="hold"/>
                                        <p:tgtEl>
                                          <p:spTgt spid="4">
                                            <p:txEl>
                                              <p:pRg st="12" end="12"/>
                                            </p:txEl>
                                          </p:spTgt>
                                        </p:tgtEl>
                                        <p:attrNameLst>
                                          <p:attrName>style.color</p:attrName>
                                        </p:attrNameLst>
                                      </p:cBhvr>
                                      <p:to>
                                        <a:srgbClr val="E6CDFF"/>
                                      </p:to>
                                    </p:animClr>
                                  </p:childTnLst>
                                </p:cTn>
                              </p:par>
                              <p:par>
                                <p:cTn id="106" presetID="0" presetClass="entr" presetSubtype="0" fill="hold" grpId="0" nodeType="withEffect">
                                  <p:stCondLst>
                                    <p:cond delay="600"/>
                                  </p:stCondLst>
                                  <p:childTnLst>
                                    <p:set>
                                      <p:cBhvr>
                                        <p:cTn id="107" dur="1" fill="hold">
                                          <p:stCondLst>
                                            <p:cond delay="0"/>
                                          </p:stCondLst>
                                        </p:cTn>
                                        <p:tgtEl>
                                          <p:spTgt spid="5"/>
                                        </p:tgtEl>
                                        <p:attrNameLst>
                                          <p:attrName>style.visibility</p:attrName>
                                        </p:attrNameLst>
                                      </p:cBhvr>
                                      <p:to>
                                        <p:strVal val="visible"/>
                                      </p:to>
                                    </p:set>
                                    <p:animEffect transition="in" filter="dissolve">
                                      <p:cBhvr>
                                        <p:cTn id="108" dur="1250">
                                          <p:stCondLst>
                                            <p:cond delay="0"/>
                                          </p:stCondLst>
                                        </p:cTn>
                                        <p:tgtEl>
                                          <p:spTgt spid="5"/>
                                        </p:tgtEl>
                                      </p:cBhvr>
                                    </p:animEffect>
                                    <p:anim to="" calcmode="lin" valueType="num">
                                      <p:cBhvr>
                                        <p:cTn id="10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1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3" presetClass="emph" presetSubtype="10" fill="hold" grpId="1" nodeType="clickEffect">
                                  <p:stCondLst>
                                    <p:cond delay="0"/>
                                  </p:stCondLst>
                                  <p:childTnLst>
                                    <p:animClr clrSpc="hsl" dir="ccw">
                                      <p:cBhvr override="childStyle">
                                        <p:cTn id="114" dur="2000" fill="hold"/>
                                        <p:tgtEl>
                                          <p:spTgt spid="4">
                                            <p:txEl>
                                              <p:pRg st="0" end="0"/>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1" end="1"/>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2" end="2"/>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3" end="3"/>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4" end="4"/>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5" end="5"/>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6" end="6"/>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7" end="7"/>
                                            </p:txEl>
                                          </p:spTgt>
                                        </p:tgtEl>
                                        <p:attrNameLst>
                                          <p:attrName>style.color</p:attrName>
                                        </p:attrNameLst>
                                      </p:cBhvr>
                                      <p:to>
                                        <a:srgbClr val="FFFF00"/>
                                      </p:to>
                                    </p:animClr>
                                  </p:childTnLst>
                                </p:cTn>
                              </p:par>
                              <p:par>
                                <p:cTn id="129" presetID="3" presetClass="emph" presetSubtype="10" fill="hold" grpId="1" nodeType="withEffect">
                                  <p:stCondLst>
                                    <p:cond delay="0"/>
                                  </p:stCondLst>
                                  <p:childTnLst>
                                    <p:animClr clrSpc="hsl" dir="ccw">
                                      <p:cBhvr override="childStyle">
                                        <p:cTn id="130" dur="2000" fill="hold"/>
                                        <p:tgtEl>
                                          <p:spTgt spid="4">
                                            <p:txEl>
                                              <p:pRg st="8" end="8"/>
                                            </p:txEl>
                                          </p:spTgt>
                                        </p:tgtEl>
                                        <p:attrNameLst>
                                          <p:attrName>style.color</p:attrName>
                                        </p:attrNameLst>
                                      </p:cBhvr>
                                      <p:to>
                                        <a:srgbClr val="FFFF00"/>
                                      </p:to>
                                    </p:animClr>
                                  </p:childTnLst>
                                </p:cTn>
                              </p:par>
                              <p:par>
                                <p:cTn id="131" presetID="3" presetClass="emph" presetSubtype="10" fill="hold" grpId="1" nodeType="withEffect">
                                  <p:stCondLst>
                                    <p:cond delay="0"/>
                                  </p:stCondLst>
                                  <p:childTnLst>
                                    <p:animClr clrSpc="hsl" dir="ccw">
                                      <p:cBhvr override="childStyle">
                                        <p:cTn id="132" dur="2000" fill="hold"/>
                                        <p:tgtEl>
                                          <p:spTgt spid="4">
                                            <p:txEl>
                                              <p:pRg st="9" end="9"/>
                                            </p:txEl>
                                          </p:spTgt>
                                        </p:tgtEl>
                                        <p:attrNameLst>
                                          <p:attrName>style.color</p:attrName>
                                        </p:attrNameLst>
                                      </p:cBhvr>
                                      <p:to>
                                        <a:srgbClr val="FFFF00"/>
                                      </p:to>
                                    </p:animClr>
                                  </p:childTnLst>
                                </p:cTn>
                              </p:par>
                              <p:par>
                                <p:cTn id="133" presetID="3" presetClass="emph" presetSubtype="10" fill="hold" grpId="1" nodeType="withEffect">
                                  <p:stCondLst>
                                    <p:cond delay="0"/>
                                  </p:stCondLst>
                                  <p:childTnLst>
                                    <p:animClr clrSpc="hsl" dir="ccw">
                                      <p:cBhvr override="childStyle">
                                        <p:cTn id="134" dur="2000" fill="hold"/>
                                        <p:tgtEl>
                                          <p:spTgt spid="4">
                                            <p:txEl>
                                              <p:pRg st="10" end="10"/>
                                            </p:txEl>
                                          </p:spTgt>
                                        </p:tgtEl>
                                        <p:attrNameLst>
                                          <p:attrName>style.color</p:attrName>
                                        </p:attrNameLst>
                                      </p:cBhvr>
                                      <p:to>
                                        <a:srgbClr val="FFFF00"/>
                                      </p:to>
                                    </p:animClr>
                                  </p:childTnLst>
                                </p:cTn>
                              </p:par>
                              <p:par>
                                <p:cTn id="135" presetID="3" presetClass="emph" presetSubtype="10" fill="hold" grpId="1" nodeType="withEffect">
                                  <p:stCondLst>
                                    <p:cond delay="0"/>
                                  </p:stCondLst>
                                  <p:childTnLst>
                                    <p:animClr clrSpc="hsl" dir="ccw">
                                      <p:cBhvr override="childStyle">
                                        <p:cTn id="136" dur="2000" fill="hold"/>
                                        <p:tgtEl>
                                          <p:spTgt spid="4">
                                            <p:txEl>
                                              <p:pRg st="11" end="11"/>
                                            </p:txEl>
                                          </p:spTgt>
                                        </p:tgtEl>
                                        <p:attrNameLst>
                                          <p:attrName>style.color</p:attrName>
                                        </p:attrNameLst>
                                      </p:cBhvr>
                                      <p:to>
                                        <a:srgbClr val="FFFF00"/>
                                      </p:to>
                                    </p:animClr>
                                  </p:childTnLst>
                                </p:cTn>
                              </p:par>
                              <p:par>
                                <p:cTn id="137" presetID="3" presetClass="emph" presetSubtype="10" fill="hold" grpId="1" nodeType="withEffect">
                                  <p:stCondLst>
                                    <p:cond delay="0"/>
                                  </p:stCondLst>
                                  <p:childTnLst>
                                    <p:animClr clrSpc="hsl" dir="ccw">
                                      <p:cBhvr override="childStyle">
                                        <p:cTn id="138" dur="2000" fill="hold"/>
                                        <p:tgtEl>
                                          <p:spTgt spid="4">
                                            <p:txEl>
                                              <p:pRg st="12" end="12"/>
                                            </p:txEl>
                                          </p:spTgt>
                                        </p:tgtEl>
                                        <p:attrNameLst>
                                          <p:attrName>style.color</p:attrName>
                                        </p:attrNameLst>
                                      </p:cBhvr>
                                      <p:to>
                                        <a:srgbClr val="FFFF00"/>
                                      </p:to>
                                    </p:animClr>
                                  </p:childTnLst>
                                </p:cTn>
                              </p:par>
                            </p:childTnLst>
                          </p:cTn>
                        </p:par>
                        <p:par>
                          <p:cTn id="139" fill="hold">
                            <p:stCondLst>
                              <p:cond delay="2000"/>
                            </p:stCondLst>
                            <p:childTnLst>
                              <p:par>
                                <p:cTn id="140" presetID="0" presetClass="exit" presetSubtype="0" fill="hold" grpId="1" nodeType="afterEffect">
                                  <p:stCondLst>
                                    <p:cond delay="300"/>
                                  </p:stCondLst>
                                  <p:childTnLst>
                                    <p:set>
                                      <p:cBhvr>
                                        <p:cTn id="141" dur="1" fill="hold">
                                          <p:stCondLst>
                                            <p:cond delay="1499"/>
                                          </p:stCondLst>
                                        </p:cTn>
                                        <p:tgtEl>
                                          <p:spTgt spid="5"/>
                                        </p:tgtEl>
                                        <p:attrNameLst>
                                          <p:attrName>style.visibility</p:attrName>
                                        </p:attrNameLst>
                                      </p:cBhvr>
                                      <p:to>
                                        <p:strVal val="hidden"/>
                                      </p:to>
                                    </p:set>
                                    <p:animEffect transition="out" filter="dissolve">
                                      <p:cBhvr>
                                        <p:cTn id="142" dur="1500">
                                          <p:stCondLst>
                                            <p:cond delay="0"/>
                                          </p:stCondLst>
                                        </p:cTn>
                                        <p:tgtEl>
                                          <p:spTgt spid="5"/>
                                        </p:tgtEl>
                                      </p:cBhvr>
                                    </p:animEffect>
                                    <p:anim to="" calcmode="lin" valueType="num">
                                      <p:cBhvr>
                                        <p:cTn id="14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4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45" fill="hold">
                            <p:stCondLst>
                              <p:cond delay="3800"/>
                            </p:stCondLst>
                            <p:childTnLst>
                              <p:par>
                                <p:cTn id="146" presetID="23" presetClass="exit" presetSubtype="32" fill="hold" nodeType="afterEffect">
                                  <p:stCondLst>
                                    <p:cond delay="0"/>
                                  </p:stCondLst>
                                  <p:childTnLst>
                                    <p:anim calcmode="lin" valueType="num">
                                      <p:cBhvr>
                                        <p:cTn id="147" dur="1750"/>
                                        <p:tgtEl>
                                          <p:spTgt spid="4">
                                            <p:txEl>
                                              <p:pRg st="0" end="0"/>
                                            </p:txEl>
                                          </p:spTgt>
                                        </p:tgtEl>
                                        <p:attrNameLst>
                                          <p:attrName>ppt_w</p:attrName>
                                        </p:attrNameLst>
                                      </p:cBhvr>
                                      <p:tavLst>
                                        <p:tav tm="0">
                                          <p:val>
                                            <p:strVal val="ppt_w"/>
                                          </p:val>
                                        </p:tav>
                                        <p:tav tm="100000">
                                          <p:val>
                                            <p:fltVal val="0"/>
                                          </p:val>
                                        </p:tav>
                                      </p:tavLst>
                                    </p:anim>
                                    <p:anim calcmode="lin" valueType="num">
                                      <p:cBhvr>
                                        <p:cTn id="148" dur="1750"/>
                                        <p:tgtEl>
                                          <p:spTgt spid="4">
                                            <p:txEl>
                                              <p:pRg st="0" end="0"/>
                                            </p:txEl>
                                          </p:spTgt>
                                        </p:tgtEl>
                                        <p:attrNameLst>
                                          <p:attrName>ppt_h</p:attrName>
                                        </p:attrNameLst>
                                      </p:cBhvr>
                                      <p:tavLst>
                                        <p:tav tm="0">
                                          <p:val>
                                            <p:strVal val="ppt_h"/>
                                          </p:val>
                                        </p:tav>
                                        <p:tav tm="100000">
                                          <p:val>
                                            <p:fltVal val="0"/>
                                          </p:val>
                                        </p:tav>
                                      </p:tavLst>
                                    </p:anim>
                                    <p:set>
                                      <p:cBhvr>
                                        <p:cTn id="149" dur="1" fill="hold">
                                          <p:stCondLst>
                                            <p:cond delay="1749"/>
                                          </p:stCondLst>
                                        </p:cTn>
                                        <p:tgtEl>
                                          <p:spTgt spid="4">
                                            <p:txEl>
                                              <p:pRg st="0" end="0"/>
                                            </p:txEl>
                                          </p:spTgt>
                                        </p:tgtEl>
                                        <p:attrNameLst>
                                          <p:attrName>style.visibility</p:attrName>
                                        </p:attrNameLst>
                                      </p:cBhvr>
                                      <p:to>
                                        <p:strVal val="hidden"/>
                                      </p:to>
                                    </p:set>
                                  </p:childTnLst>
                                </p:cTn>
                              </p:par>
                              <p:par>
                                <p:cTn id="150" presetID="23" presetClass="exit" presetSubtype="32" fill="hold" nodeType="withEffect">
                                  <p:stCondLst>
                                    <p:cond delay="0"/>
                                  </p:stCondLst>
                                  <p:childTnLst>
                                    <p:anim calcmode="lin" valueType="num">
                                      <p:cBhvr>
                                        <p:cTn id="151" dur="1750"/>
                                        <p:tgtEl>
                                          <p:spTgt spid="4">
                                            <p:txEl>
                                              <p:pRg st="1" end="1"/>
                                            </p:txEl>
                                          </p:spTgt>
                                        </p:tgtEl>
                                        <p:attrNameLst>
                                          <p:attrName>ppt_w</p:attrName>
                                        </p:attrNameLst>
                                      </p:cBhvr>
                                      <p:tavLst>
                                        <p:tav tm="0">
                                          <p:val>
                                            <p:strVal val="ppt_w"/>
                                          </p:val>
                                        </p:tav>
                                        <p:tav tm="100000">
                                          <p:val>
                                            <p:fltVal val="0"/>
                                          </p:val>
                                        </p:tav>
                                      </p:tavLst>
                                    </p:anim>
                                    <p:anim calcmode="lin" valueType="num">
                                      <p:cBhvr>
                                        <p:cTn id="152" dur="1750"/>
                                        <p:tgtEl>
                                          <p:spTgt spid="4">
                                            <p:txEl>
                                              <p:pRg st="1" end="1"/>
                                            </p:txEl>
                                          </p:spTgt>
                                        </p:tgtEl>
                                        <p:attrNameLst>
                                          <p:attrName>ppt_h</p:attrName>
                                        </p:attrNameLst>
                                      </p:cBhvr>
                                      <p:tavLst>
                                        <p:tav tm="0">
                                          <p:val>
                                            <p:strVal val="ppt_h"/>
                                          </p:val>
                                        </p:tav>
                                        <p:tav tm="100000">
                                          <p:val>
                                            <p:fltVal val="0"/>
                                          </p:val>
                                        </p:tav>
                                      </p:tavLst>
                                    </p:anim>
                                    <p:set>
                                      <p:cBhvr>
                                        <p:cTn id="153" dur="1" fill="hold">
                                          <p:stCondLst>
                                            <p:cond delay="1749"/>
                                          </p:stCondLst>
                                        </p:cTn>
                                        <p:tgtEl>
                                          <p:spTgt spid="4">
                                            <p:txEl>
                                              <p:pRg st="1" end="1"/>
                                            </p:txEl>
                                          </p:spTgt>
                                        </p:tgtEl>
                                        <p:attrNameLst>
                                          <p:attrName>style.visibility</p:attrName>
                                        </p:attrNameLst>
                                      </p:cBhvr>
                                      <p:to>
                                        <p:strVal val="hidden"/>
                                      </p:to>
                                    </p:set>
                                  </p:childTnLst>
                                </p:cTn>
                              </p:par>
                              <p:par>
                                <p:cTn id="154" presetID="23" presetClass="exit" presetSubtype="32" fill="hold" nodeType="withEffect">
                                  <p:stCondLst>
                                    <p:cond delay="0"/>
                                  </p:stCondLst>
                                  <p:childTnLst>
                                    <p:anim calcmode="lin" valueType="num">
                                      <p:cBhvr>
                                        <p:cTn id="155" dur="1750"/>
                                        <p:tgtEl>
                                          <p:spTgt spid="4">
                                            <p:txEl>
                                              <p:pRg st="2" end="2"/>
                                            </p:txEl>
                                          </p:spTgt>
                                        </p:tgtEl>
                                        <p:attrNameLst>
                                          <p:attrName>ppt_w</p:attrName>
                                        </p:attrNameLst>
                                      </p:cBhvr>
                                      <p:tavLst>
                                        <p:tav tm="0">
                                          <p:val>
                                            <p:strVal val="ppt_w"/>
                                          </p:val>
                                        </p:tav>
                                        <p:tav tm="100000">
                                          <p:val>
                                            <p:fltVal val="0"/>
                                          </p:val>
                                        </p:tav>
                                      </p:tavLst>
                                    </p:anim>
                                    <p:anim calcmode="lin" valueType="num">
                                      <p:cBhvr>
                                        <p:cTn id="156" dur="1750"/>
                                        <p:tgtEl>
                                          <p:spTgt spid="4">
                                            <p:txEl>
                                              <p:pRg st="2" end="2"/>
                                            </p:txEl>
                                          </p:spTgt>
                                        </p:tgtEl>
                                        <p:attrNameLst>
                                          <p:attrName>ppt_h</p:attrName>
                                        </p:attrNameLst>
                                      </p:cBhvr>
                                      <p:tavLst>
                                        <p:tav tm="0">
                                          <p:val>
                                            <p:strVal val="ppt_h"/>
                                          </p:val>
                                        </p:tav>
                                        <p:tav tm="100000">
                                          <p:val>
                                            <p:fltVal val="0"/>
                                          </p:val>
                                        </p:tav>
                                      </p:tavLst>
                                    </p:anim>
                                    <p:set>
                                      <p:cBhvr>
                                        <p:cTn id="157" dur="1" fill="hold">
                                          <p:stCondLst>
                                            <p:cond delay="1749"/>
                                          </p:stCondLst>
                                        </p:cTn>
                                        <p:tgtEl>
                                          <p:spTgt spid="4">
                                            <p:txEl>
                                              <p:pRg st="2" end="2"/>
                                            </p:txEl>
                                          </p:spTgt>
                                        </p:tgtEl>
                                        <p:attrNameLst>
                                          <p:attrName>style.visibility</p:attrName>
                                        </p:attrNameLst>
                                      </p:cBhvr>
                                      <p:to>
                                        <p:strVal val="hidden"/>
                                      </p:to>
                                    </p:set>
                                  </p:childTnLst>
                                </p:cTn>
                              </p:par>
                              <p:par>
                                <p:cTn id="158" presetID="23" presetClass="exit" presetSubtype="32" fill="hold" nodeType="withEffect">
                                  <p:stCondLst>
                                    <p:cond delay="0"/>
                                  </p:stCondLst>
                                  <p:childTnLst>
                                    <p:anim calcmode="lin" valueType="num">
                                      <p:cBhvr>
                                        <p:cTn id="159" dur="1750"/>
                                        <p:tgtEl>
                                          <p:spTgt spid="4">
                                            <p:txEl>
                                              <p:pRg st="3" end="3"/>
                                            </p:txEl>
                                          </p:spTgt>
                                        </p:tgtEl>
                                        <p:attrNameLst>
                                          <p:attrName>ppt_w</p:attrName>
                                        </p:attrNameLst>
                                      </p:cBhvr>
                                      <p:tavLst>
                                        <p:tav tm="0">
                                          <p:val>
                                            <p:strVal val="ppt_w"/>
                                          </p:val>
                                        </p:tav>
                                        <p:tav tm="100000">
                                          <p:val>
                                            <p:fltVal val="0"/>
                                          </p:val>
                                        </p:tav>
                                      </p:tavLst>
                                    </p:anim>
                                    <p:anim calcmode="lin" valueType="num">
                                      <p:cBhvr>
                                        <p:cTn id="160" dur="1750"/>
                                        <p:tgtEl>
                                          <p:spTgt spid="4">
                                            <p:txEl>
                                              <p:pRg st="3" end="3"/>
                                            </p:txEl>
                                          </p:spTgt>
                                        </p:tgtEl>
                                        <p:attrNameLst>
                                          <p:attrName>ppt_h</p:attrName>
                                        </p:attrNameLst>
                                      </p:cBhvr>
                                      <p:tavLst>
                                        <p:tav tm="0">
                                          <p:val>
                                            <p:strVal val="ppt_h"/>
                                          </p:val>
                                        </p:tav>
                                        <p:tav tm="100000">
                                          <p:val>
                                            <p:fltVal val="0"/>
                                          </p:val>
                                        </p:tav>
                                      </p:tavLst>
                                    </p:anim>
                                    <p:set>
                                      <p:cBhvr>
                                        <p:cTn id="161" dur="1" fill="hold">
                                          <p:stCondLst>
                                            <p:cond delay="1749"/>
                                          </p:stCondLst>
                                        </p:cTn>
                                        <p:tgtEl>
                                          <p:spTgt spid="4">
                                            <p:txEl>
                                              <p:pRg st="3" end="3"/>
                                            </p:txEl>
                                          </p:spTgt>
                                        </p:tgtEl>
                                        <p:attrNameLst>
                                          <p:attrName>style.visibility</p:attrName>
                                        </p:attrNameLst>
                                      </p:cBhvr>
                                      <p:to>
                                        <p:strVal val="hidden"/>
                                      </p:to>
                                    </p:set>
                                  </p:childTnLst>
                                </p:cTn>
                              </p:par>
                              <p:par>
                                <p:cTn id="162" presetID="23" presetClass="exit" presetSubtype="32" fill="hold" nodeType="withEffect">
                                  <p:stCondLst>
                                    <p:cond delay="0"/>
                                  </p:stCondLst>
                                  <p:childTnLst>
                                    <p:anim calcmode="lin" valueType="num">
                                      <p:cBhvr>
                                        <p:cTn id="163" dur="1750"/>
                                        <p:tgtEl>
                                          <p:spTgt spid="4">
                                            <p:txEl>
                                              <p:pRg st="4" end="4"/>
                                            </p:txEl>
                                          </p:spTgt>
                                        </p:tgtEl>
                                        <p:attrNameLst>
                                          <p:attrName>ppt_w</p:attrName>
                                        </p:attrNameLst>
                                      </p:cBhvr>
                                      <p:tavLst>
                                        <p:tav tm="0">
                                          <p:val>
                                            <p:strVal val="ppt_w"/>
                                          </p:val>
                                        </p:tav>
                                        <p:tav tm="100000">
                                          <p:val>
                                            <p:fltVal val="0"/>
                                          </p:val>
                                        </p:tav>
                                      </p:tavLst>
                                    </p:anim>
                                    <p:anim calcmode="lin" valueType="num">
                                      <p:cBhvr>
                                        <p:cTn id="164" dur="1750"/>
                                        <p:tgtEl>
                                          <p:spTgt spid="4">
                                            <p:txEl>
                                              <p:pRg st="4" end="4"/>
                                            </p:txEl>
                                          </p:spTgt>
                                        </p:tgtEl>
                                        <p:attrNameLst>
                                          <p:attrName>ppt_h</p:attrName>
                                        </p:attrNameLst>
                                      </p:cBhvr>
                                      <p:tavLst>
                                        <p:tav tm="0">
                                          <p:val>
                                            <p:strVal val="ppt_h"/>
                                          </p:val>
                                        </p:tav>
                                        <p:tav tm="100000">
                                          <p:val>
                                            <p:fltVal val="0"/>
                                          </p:val>
                                        </p:tav>
                                      </p:tavLst>
                                    </p:anim>
                                    <p:set>
                                      <p:cBhvr>
                                        <p:cTn id="165" dur="1" fill="hold">
                                          <p:stCondLst>
                                            <p:cond delay="1749"/>
                                          </p:stCondLst>
                                        </p:cTn>
                                        <p:tgtEl>
                                          <p:spTgt spid="4">
                                            <p:txEl>
                                              <p:pRg st="4" end="4"/>
                                            </p:txEl>
                                          </p:spTgt>
                                        </p:tgtEl>
                                        <p:attrNameLst>
                                          <p:attrName>style.visibility</p:attrName>
                                        </p:attrNameLst>
                                      </p:cBhvr>
                                      <p:to>
                                        <p:strVal val="hidden"/>
                                      </p:to>
                                    </p:set>
                                  </p:childTnLst>
                                </p:cTn>
                              </p:par>
                              <p:par>
                                <p:cTn id="166" presetID="23" presetClass="exit" presetSubtype="32" fill="hold" nodeType="withEffect">
                                  <p:stCondLst>
                                    <p:cond delay="0"/>
                                  </p:stCondLst>
                                  <p:childTnLst>
                                    <p:anim calcmode="lin" valueType="num">
                                      <p:cBhvr>
                                        <p:cTn id="167" dur="1750"/>
                                        <p:tgtEl>
                                          <p:spTgt spid="4">
                                            <p:txEl>
                                              <p:pRg st="5" end="5"/>
                                            </p:txEl>
                                          </p:spTgt>
                                        </p:tgtEl>
                                        <p:attrNameLst>
                                          <p:attrName>ppt_w</p:attrName>
                                        </p:attrNameLst>
                                      </p:cBhvr>
                                      <p:tavLst>
                                        <p:tav tm="0">
                                          <p:val>
                                            <p:strVal val="ppt_w"/>
                                          </p:val>
                                        </p:tav>
                                        <p:tav tm="100000">
                                          <p:val>
                                            <p:fltVal val="0"/>
                                          </p:val>
                                        </p:tav>
                                      </p:tavLst>
                                    </p:anim>
                                    <p:anim calcmode="lin" valueType="num">
                                      <p:cBhvr>
                                        <p:cTn id="168" dur="1750"/>
                                        <p:tgtEl>
                                          <p:spTgt spid="4">
                                            <p:txEl>
                                              <p:pRg st="5" end="5"/>
                                            </p:txEl>
                                          </p:spTgt>
                                        </p:tgtEl>
                                        <p:attrNameLst>
                                          <p:attrName>ppt_h</p:attrName>
                                        </p:attrNameLst>
                                      </p:cBhvr>
                                      <p:tavLst>
                                        <p:tav tm="0">
                                          <p:val>
                                            <p:strVal val="ppt_h"/>
                                          </p:val>
                                        </p:tav>
                                        <p:tav tm="100000">
                                          <p:val>
                                            <p:fltVal val="0"/>
                                          </p:val>
                                        </p:tav>
                                      </p:tavLst>
                                    </p:anim>
                                    <p:set>
                                      <p:cBhvr>
                                        <p:cTn id="169" dur="1" fill="hold">
                                          <p:stCondLst>
                                            <p:cond delay="1749"/>
                                          </p:stCondLst>
                                        </p:cTn>
                                        <p:tgtEl>
                                          <p:spTgt spid="4">
                                            <p:txEl>
                                              <p:pRg st="5" end="5"/>
                                            </p:txEl>
                                          </p:spTgt>
                                        </p:tgtEl>
                                        <p:attrNameLst>
                                          <p:attrName>style.visibility</p:attrName>
                                        </p:attrNameLst>
                                      </p:cBhvr>
                                      <p:to>
                                        <p:strVal val="hidden"/>
                                      </p:to>
                                    </p:set>
                                  </p:childTnLst>
                                </p:cTn>
                              </p:par>
                              <p:par>
                                <p:cTn id="170" presetID="23" presetClass="exit" presetSubtype="32" fill="hold" nodeType="withEffect">
                                  <p:stCondLst>
                                    <p:cond delay="0"/>
                                  </p:stCondLst>
                                  <p:childTnLst>
                                    <p:anim calcmode="lin" valueType="num">
                                      <p:cBhvr>
                                        <p:cTn id="171" dur="1750"/>
                                        <p:tgtEl>
                                          <p:spTgt spid="4">
                                            <p:txEl>
                                              <p:pRg st="6" end="6"/>
                                            </p:txEl>
                                          </p:spTgt>
                                        </p:tgtEl>
                                        <p:attrNameLst>
                                          <p:attrName>ppt_w</p:attrName>
                                        </p:attrNameLst>
                                      </p:cBhvr>
                                      <p:tavLst>
                                        <p:tav tm="0">
                                          <p:val>
                                            <p:strVal val="ppt_w"/>
                                          </p:val>
                                        </p:tav>
                                        <p:tav tm="100000">
                                          <p:val>
                                            <p:fltVal val="0"/>
                                          </p:val>
                                        </p:tav>
                                      </p:tavLst>
                                    </p:anim>
                                    <p:anim calcmode="lin" valueType="num">
                                      <p:cBhvr>
                                        <p:cTn id="172" dur="1750"/>
                                        <p:tgtEl>
                                          <p:spTgt spid="4">
                                            <p:txEl>
                                              <p:pRg st="6" end="6"/>
                                            </p:txEl>
                                          </p:spTgt>
                                        </p:tgtEl>
                                        <p:attrNameLst>
                                          <p:attrName>ppt_h</p:attrName>
                                        </p:attrNameLst>
                                      </p:cBhvr>
                                      <p:tavLst>
                                        <p:tav tm="0">
                                          <p:val>
                                            <p:strVal val="ppt_h"/>
                                          </p:val>
                                        </p:tav>
                                        <p:tav tm="100000">
                                          <p:val>
                                            <p:fltVal val="0"/>
                                          </p:val>
                                        </p:tav>
                                      </p:tavLst>
                                    </p:anim>
                                    <p:set>
                                      <p:cBhvr>
                                        <p:cTn id="173" dur="1" fill="hold">
                                          <p:stCondLst>
                                            <p:cond delay="1749"/>
                                          </p:stCondLst>
                                        </p:cTn>
                                        <p:tgtEl>
                                          <p:spTgt spid="4">
                                            <p:txEl>
                                              <p:pRg st="6" end="6"/>
                                            </p:txEl>
                                          </p:spTgt>
                                        </p:tgtEl>
                                        <p:attrNameLst>
                                          <p:attrName>style.visibility</p:attrName>
                                        </p:attrNameLst>
                                      </p:cBhvr>
                                      <p:to>
                                        <p:strVal val="hidden"/>
                                      </p:to>
                                    </p:set>
                                  </p:childTnLst>
                                </p:cTn>
                              </p:par>
                              <p:par>
                                <p:cTn id="174" presetID="23" presetClass="exit" presetSubtype="32" fill="hold" nodeType="withEffect">
                                  <p:stCondLst>
                                    <p:cond delay="0"/>
                                  </p:stCondLst>
                                  <p:childTnLst>
                                    <p:anim calcmode="lin" valueType="num">
                                      <p:cBhvr>
                                        <p:cTn id="175" dur="1750"/>
                                        <p:tgtEl>
                                          <p:spTgt spid="4">
                                            <p:txEl>
                                              <p:pRg st="7" end="7"/>
                                            </p:txEl>
                                          </p:spTgt>
                                        </p:tgtEl>
                                        <p:attrNameLst>
                                          <p:attrName>ppt_w</p:attrName>
                                        </p:attrNameLst>
                                      </p:cBhvr>
                                      <p:tavLst>
                                        <p:tav tm="0">
                                          <p:val>
                                            <p:strVal val="ppt_w"/>
                                          </p:val>
                                        </p:tav>
                                        <p:tav tm="100000">
                                          <p:val>
                                            <p:fltVal val="0"/>
                                          </p:val>
                                        </p:tav>
                                      </p:tavLst>
                                    </p:anim>
                                    <p:anim calcmode="lin" valueType="num">
                                      <p:cBhvr>
                                        <p:cTn id="176" dur="1750"/>
                                        <p:tgtEl>
                                          <p:spTgt spid="4">
                                            <p:txEl>
                                              <p:pRg st="7" end="7"/>
                                            </p:txEl>
                                          </p:spTgt>
                                        </p:tgtEl>
                                        <p:attrNameLst>
                                          <p:attrName>ppt_h</p:attrName>
                                        </p:attrNameLst>
                                      </p:cBhvr>
                                      <p:tavLst>
                                        <p:tav tm="0">
                                          <p:val>
                                            <p:strVal val="ppt_h"/>
                                          </p:val>
                                        </p:tav>
                                        <p:tav tm="100000">
                                          <p:val>
                                            <p:fltVal val="0"/>
                                          </p:val>
                                        </p:tav>
                                      </p:tavLst>
                                    </p:anim>
                                    <p:set>
                                      <p:cBhvr>
                                        <p:cTn id="177" dur="1" fill="hold">
                                          <p:stCondLst>
                                            <p:cond delay="1749"/>
                                          </p:stCondLst>
                                        </p:cTn>
                                        <p:tgtEl>
                                          <p:spTgt spid="4">
                                            <p:txEl>
                                              <p:pRg st="7" end="7"/>
                                            </p:txEl>
                                          </p:spTgt>
                                        </p:tgtEl>
                                        <p:attrNameLst>
                                          <p:attrName>style.visibility</p:attrName>
                                        </p:attrNameLst>
                                      </p:cBhvr>
                                      <p:to>
                                        <p:strVal val="hidden"/>
                                      </p:to>
                                    </p:set>
                                  </p:childTnLst>
                                </p:cTn>
                              </p:par>
                              <p:par>
                                <p:cTn id="178" presetID="23" presetClass="exit" presetSubtype="32" fill="hold" nodeType="withEffect">
                                  <p:stCondLst>
                                    <p:cond delay="0"/>
                                  </p:stCondLst>
                                  <p:childTnLst>
                                    <p:anim calcmode="lin" valueType="num">
                                      <p:cBhvr>
                                        <p:cTn id="179" dur="1750"/>
                                        <p:tgtEl>
                                          <p:spTgt spid="4">
                                            <p:txEl>
                                              <p:pRg st="8" end="8"/>
                                            </p:txEl>
                                          </p:spTgt>
                                        </p:tgtEl>
                                        <p:attrNameLst>
                                          <p:attrName>ppt_w</p:attrName>
                                        </p:attrNameLst>
                                      </p:cBhvr>
                                      <p:tavLst>
                                        <p:tav tm="0">
                                          <p:val>
                                            <p:strVal val="ppt_w"/>
                                          </p:val>
                                        </p:tav>
                                        <p:tav tm="100000">
                                          <p:val>
                                            <p:fltVal val="0"/>
                                          </p:val>
                                        </p:tav>
                                      </p:tavLst>
                                    </p:anim>
                                    <p:anim calcmode="lin" valueType="num">
                                      <p:cBhvr>
                                        <p:cTn id="180" dur="1750"/>
                                        <p:tgtEl>
                                          <p:spTgt spid="4">
                                            <p:txEl>
                                              <p:pRg st="8" end="8"/>
                                            </p:txEl>
                                          </p:spTgt>
                                        </p:tgtEl>
                                        <p:attrNameLst>
                                          <p:attrName>ppt_h</p:attrName>
                                        </p:attrNameLst>
                                      </p:cBhvr>
                                      <p:tavLst>
                                        <p:tav tm="0">
                                          <p:val>
                                            <p:strVal val="ppt_h"/>
                                          </p:val>
                                        </p:tav>
                                        <p:tav tm="100000">
                                          <p:val>
                                            <p:fltVal val="0"/>
                                          </p:val>
                                        </p:tav>
                                      </p:tavLst>
                                    </p:anim>
                                    <p:set>
                                      <p:cBhvr>
                                        <p:cTn id="181" dur="1" fill="hold">
                                          <p:stCondLst>
                                            <p:cond delay="1749"/>
                                          </p:stCondLst>
                                        </p:cTn>
                                        <p:tgtEl>
                                          <p:spTgt spid="4">
                                            <p:txEl>
                                              <p:pRg st="8" end="8"/>
                                            </p:txEl>
                                          </p:spTgt>
                                        </p:tgtEl>
                                        <p:attrNameLst>
                                          <p:attrName>style.visibility</p:attrName>
                                        </p:attrNameLst>
                                      </p:cBhvr>
                                      <p:to>
                                        <p:strVal val="hidden"/>
                                      </p:to>
                                    </p:set>
                                  </p:childTnLst>
                                </p:cTn>
                              </p:par>
                              <p:par>
                                <p:cTn id="182" presetID="23" presetClass="exit" presetSubtype="32" fill="hold" nodeType="withEffect">
                                  <p:stCondLst>
                                    <p:cond delay="0"/>
                                  </p:stCondLst>
                                  <p:childTnLst>
                                    <p:anim calcmode="lin" valueType="num">
                                      <p:cBhvr>
                                        <p:cTn id="183" dur="1750"/>
                                        <p:tgtEl>
                                          <p:spTgt spid="4">
                                            <p:txEl>
                                              <p:pRg st="9" end="9"/>
                                            </p:txEl>
                                          </p:spTgt>
                                        </p:tgtEl>
                                        <p:attrNameLst>
                                          <p:attrName>ppt_w</p:attrName>
                                        </p:attrNameLst>
                                      </p:cBhvr>
                                      <p:tavLst>
                                        <p:tav tm="0">
                                          <p:val>
                                            <p:strVal val="ppt_w"/>
                                          </p:val>
                                        </p:tav>
                                        <p:tav tm="100000">
                                          <p:val>
                                            <p:fltVal val="0"/>
                                          </p:val>
                                        </p:tav>
                                      </p:tavLst>
                                    </p:anim>
                                    <p:anim calcmode="lin" valueType="num">
                                      <p:cBhvr>
                                        <p:cTn id="184" dur="1750"/>
                                        <p:tgtEl>
                                          <p:spTgt spid="4">
                                            <p:txEl>
                                              <p:pRg st="9" end="9"/>
                                            </p:txEl>
                                          </p:spTgt>
                                        </p:tgtEl>
                                        <p:attrNameLst>
                                          <p:attrName>ppt_h</p:attrName>
                                        </p:attrNameLst>
                                      </p:cBhvr>
                                      <p:tavLst>
                                        <p:tav tm="0">
                                          <p:val>
                                            <p:strVal val="ppt_h"/>
                                          </p:val>
                                        </p:tav>
                                        <p:tav tm="100000">
                                          <p:val>
                                            <p:fltVal val="0"/>
                                          </p:val>
                                        </p:tav>
                                      </p:tavLst>
                                    </p:anim>
                                    <p:set>
                                      <p:cBhvr>
                                        <p:cTn id="185" dur="1" fill="hold">
                                          <p:stCondLst>
                                            <p:cond delay="1749"/>
                                          </p:stCondLst>
                                        </p:cTn>
                                        <p:tgtEl>
                                          <p:spTgt spid="4">
                                            <p:txEl>
                                              <p:pRg st="9" end="9"/>
                                            </p:txEl>
                                          </p:spTgt>
                                        </p:tgtEl>
                                        <p:attrNameLst>
                                          <p:attrName>style.visibility</p:attrName>
                                        </p:attrNameLst>
                                      </p:cBhvr>
                                      <p:to>
                                        <p:strVal val="hidden"/>
                                      </p:to>
                                    </p:set>
                                  </p:childTnLst>
                                </p:cTn>
                              </p:par>
                              <p:par>
                                <p:cTn id="186" presetID="23" presetClass="exit" presetSubtype="32" fill="hold" nodeType="withEffect">
                                  <p:stCondLst>
                                    <p:cond delay="0"/>
                                  </p:stCondLst>
                                  <p:childTnLst>
                                    <p:anim calcmode="lin" valueType="num">
                                      <p:cBhvr>
                                        <p:cTn id="18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88" dur="1750"/>
                                        <p:tgtEl>
                                          <p:spTgt spid="4">
                                            <p:txEl>
                                              <p:pRg st="10" end="10"/>
                                            </p:txEl>
                                          </p:spTgt>
                                        </p:tgtEl>
                                        <p:attrNameLst>
                                          <p:attrName>ppt_h</p:attrName>
                                        </p:attrNameLst>
                                      </p:cBhvr>
                                      <p:tavLst>
                                        <p:tav tm="0">
                                          <p:val>
                                            <p:strVal val="ppt_h"/>
                                          </p:val>
                                        </p:tav>
                                        <p:tav tm="100000">
                                          <p:val>
                                            <p:fltVal val="0"/>
                                          </p:val>
                                        </p:tav>
                                      </p:tavLst>
                                    </p:anim>
                                    <p:set>
                                      <p:cBhvr>
                                        <p:cTn id="189" dur="1" fill="hold">
                                          <p:stCondLst>
                                            <p:cond delay="1749"/>
                                          </p:stCondLst>
                                        </p:cTn>
                                        <p:tgtEl>
                                          <p:spTgt spid="4">
                                            <p:txEl>
                                              <p:pRg st="10" end="10"/>
                                            </p:txEl>
                                          </p:spTgt>
                                        </p:tgtEl>
                                        <p:attrNameLst>
                                          <p:attrName>style.visibility</p:attrName>
                                        </p:attrNameLst>
                                      </p:cBhvr>
                                      <p:to>
                                        <p:strVal val="hidden"/>
                                      </p:to>
                                    </p:set>
                                  </p:childTnLst>
                                </p:cTn>
                              </p:par>
                              <p:par>
                                <p:cTn id="190" presetID="23" presetClass="exit" presetSubtype="32" fill="hold" nodeType="withEffect">
                                  <p:stCondLst>
                                    <p:cond delay="0"/>
                                  </p:stCondLst>
                                  <p:childTnLst>
                                    <p:anim calcmode="lin" valueType="num">
                                      <p:cBhvr>
                                        <p:cTn id="19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92" dur="1750"/>
                                        <p:tgtEl>
                                          <p:spTgt spid="4">
                                            <p:txEl>
                                              <p:pRg st="11" end="11"/>
                                            </p:txEl>
                                          </p:spTgt>
                                        </p:tgtEl>
                                        <p:attrNameLst>
                                          <p:attrName>ppt_h</p:attrName>
                                        </p:attrNameLst>
                                      </p:cBhvr>
                                      <p:tavLst>
                                        <p:tav tm="0">
                                          <p:val>
                                            <p:strVal val="ppt_h"/>
                                          </p:val>
                                        </p:tav>
                                        <p:tav tm="100000">
                                          <p:val>
                                            <p:fltVal val="0"/>
                                          </p:val>
                                        </p:tav>
                                      </p:tavLst>
                                    </p:anim>
                                    <p:set>
                                      <p:cBhvr>
                                        <p:cTn id="193" dur="1" fill="hold">
                                          <p:stCondLst>
                                            <p:cond delay="1749"/>
                                          </p:stCondLst>
                                        </p:cTn>
                                        <p:tgtEl>
                                          <p:spTgt spid="4">
                                            <p:txEl>
                                              <p:pRg st="11" end="11"/>
                                            </p:txEl>
                                          </p:spTgt>
                                        </p:tgtEl>
                                        <p:attrNameLst>
                                          <p:attrName>style.visibility</p:attrName>
                                        </p:attrNameLst>
                                      </p:cBhvr>
                                      <p:to>
                                        <p:strVal val="hidden"/>
                                      </p:to>
                                    </p:set>
                                  </p:childTnLst>
                                </p:cTn>
                              </p:par>
                              <p:par>
                                <p:cTn id="194" presetID="23" presetClass="exit" presetSubtype="32" fill="hold" nodeType="withEffect">
                                  <p:stCondLst>
                                    <p:cond delay="0"/>
                                  </p:stCondLst>
                                  <p:childTnLst>
                                    <p:anim calcmode="lin" valueType="num">
                                      <p:cBhvr>
                                        <p:cTn id="19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96" dur="1750"/>
                                        <p:tgtEl>
                                          <p:spTgt spid="4">
                                            <p:txEl>
                                              <p:pRg st="12" end="12"/>
                                            </p:txEl>
                                          </p:spTgt>
                                        </p:tgtEl>
                                        <p:attrNameLst>
                                          <p:attrName>ppt_h</p:attrName>
                                        </p:attrNameLst>
                                      </p:cBhvr>
                                      <p:tavLst>
                                        <p:tav tm="0">
                                          <p:val>
                                            <p:strVal val="ppt_h"/>
                                          </p:val>
                                        </p:tav>
                                        <p:tav tm="100000">
                                          <p:val>
                                            <p:fltVal val="0"/>
                                          </p:val>
                                        </p:tav>
                                      </p:tavLst>
                                    </p:anim>
                                    <p:set>
                                      <p:cBhvr>
                                        <p:cTn id="197" dur="1" fill="hold">
                                          <p:stCondLst>
                                            <p:cond delay="1749"/>
                                          </p:stCondLst>
                                        </p:cTn>
                                        <p:tgtEl>
                                          <p:spTgt spid="4">
                                            <p:txEl>
                                              <p:pRg st="12" end="12"/>
                                            </p:txEl>
                                          </p:spTgt>
                                        </p:tgtEl>
                                        <p:attrNameLst>
                                          <p:attrName>style.visibility</p:attrName>
                                        </p:attrNameLst>
                                      </p:cBhvr>
                                      <p:to>
                                        <p:strVal val="hidden"/>
                                      </p:to>
                                    </p:set>
                                  </p:childTnLst>
                                </p:cTn>
                              </p:par>
                              <p:par>
                                <p:cTn id="198" presetID="0" presetClass="path" presetSubtype="0" accel="50000" decel="50000" fill="hold" nodeType="withEffect">
                                  <p:stCondLst>
                                    <p:cond delay="0"/>
                                  </p:stCondLst>
                                  <p:childTnLst>
                                    <p:animMotion origin="layout" path="M -2.77778E-7 3.7037E-6 L 0.03316 0.25926 " pathEditMode="relative" rAng="0" ptsTypes="AA">
                                      <p:cBhvr>
                                        <p:cTn id="199" dur="1750" fill="hold"/>
                                        <p:tgtEl>
                                          <p:spTgt spid="4">
                                            <p:txEl>
                                              <p:pRg st="0" end="0"/>
                                            </p:txEl>
                                          </p:spTgt>
                                        </p:tgtEl>
                                        <p:attrNameLst>
                                          <p:attrName>ppt_x</p:attrName>
                                          <p:attrName>ppt_y</p:attrName>
                                        </p:attrNameLst>
                                      </p:cBhvr>
                                      <p:rCtr x="1649" y="12963"/>
                                    </p:animMotion>
                                  </p:childTnLst>
                                </p:cTn>
                              </p:par>
                              <p:par>
                                <p:cTn id="200" presetID="0" presetClass="path" presetSubtype="0" accel="50000" decel="50000" fill="hold" nodeType="withEffect">
                                  <p:stCondLst>
                                    <p:cond delay="0"/>
                                  </p:stCondLst>
                                  <p:childTnLst>
                                    <p:animMotion origin="layout" path="M -8.33333E-7 -2.96296E-6 L 0.10521 0.1926 " pathEditMode="relative" rAng="0" ptsTypes="AA">
                                      <p:cBhvr>
                                        <p:cTn id="201" dur="1750" fill="hold"/>
                                        <p:tgtEl>
                                          <p:spTgt spid="4">
                                            <p:txEl>
                                              <p:pRg st="1" end="1"/>
                                            </p:txEl>
                                          </p:spTgt>
                                        </p:tgtEl>
                                        <p:attrNameLst>
                                          <p:attrName>ppt_x</p:attrName>
                                          <p:attrName>ppt_y</p:attrName>
                                        </p:attrNameLst>
                                      </p:cBhvr>
                                      <p:rCtr x="5260" y="9630"/>
                                    </p:animMotion>
                                  </p:childTnLst>
                                </p:cTn>
                              </p:par>
                              <p:par>
                                <p:cTn id="202" presetID="0" presetClass="path" presetSubtype="0" accel="50000" decel="50000" fill="hold" nodeType="withEffect">
                                  <p:stCondLst>
                                    <p:cond delay="0"/>
                                  </p:stCondLst>
                                  <p:childTnLst>
                                    <p:animMotion origin="layout" path="M 1.11111E-6 0.00023 L 0.05538 0.11852 " pathEditMode="relative" rAng="0" ptsTypes="AA">
                                      <p:cBhvr>
                                        <p:cTn id="203" dur="1750" fill="hold"/>
                                        <p:tgtEl>
                                          <p:spTgt spid="4">
                                            <p:txEl>
                                              <p:pRg st="2" end="2"/>
                                            </p:txEl>
                                          </p:spTgt>
                                        </p:tgtEl>
                                        <p:attrNameLst>
                                          <p:attrName>ppt_x</p:attrName>
                                          <p:attrName>ppt_y</p:attrName>
                                        </p:attrNameLst>
                                      </p:cBhvr>
                                      <p:rCtr x="2760" y="5903"/>
                                    </p:animMotion>
                                  </p:childTnLst>
                                </p:cTn>
                              </p:par>
                              <p:par>
                                <p:cTn id="204" presetID="0" presetClass="path" presetSubtype="0" accel="50000" decel="50000" fill="hold" nodeType="withEffect">
                                  <p:stCondLst>
                                    <p:cond delay="0"/>
                                  </p:stCondLst>
                                  <p:childTnLst>
                                    <p:animMotion origin="layout" path="M 4.44444E-6 0.00047 L 0.07048 0.04514 " pathEditMode="relative" rAng="0" ptsTypes="AA">
                                      <p:cBhvr>
                                        <p:cTn id="205" dur="1750" fill="hold"/>
                                        <p:tgtEl>
                                          <p:spTgt spid="4">
                                            <p:txEl>
                                              <p:pRg st="3" end="3"/>
                                            </p:txEl>
                                          </p:spTgt>
                                        </p:tgtEl>
                                        <p:attrNameLst>
                                          <p:attrName>ppt_x</p:attrName>
                                          <p:attrName>ppt_y</p:attrName>
                                        </p:attrNameLst>
                                      </p:cBhvr>
                                      <p:rCtr x="3524" y="2222"/>
                                    </p:animMotion>
                                  </p:childTnLst>
                                </p:cTn>
                              </p:par>
                              <p:par>
                                <p:cTn id="206" presetID="0" presetClass="path" presetSubtype="0" accel="50000" decel="50000" fill="hold" nodeType="withEffect">
                                  <p:stCondLst>
                                    <p:cond delay="0"/>
                                  </p:stCondLst>
                                  <p:childTnLst>
                                    <p:animMotion origin="layout" path="M -1.66667E-6 0.00069 L 0.04375 -0.0294 " pathEditMode="relative" rAng="0" ptsTypes="AA">
                                      <p:cBhvr>
                                        <p:cTn id="207" dur="1750" fill="hold"/>
                                        <p:tgtEl>
                                          <p:spTgt spid="4">
                                            <p:txEl>
                                              <p:pRg st="4" end="4"/>
                                            </p:txEl>
                                          </p:spTgt>
                                        </p:tgtEl>
                                        <p:attrNameLst>
                                          <p:attrName>ppt_x</p:attrName>
                                          <p:attrName>ppt_y</p:attrName>
                                        </p:attrNameLst>
                                      </p:cBhvr>
                                      <p:rCtr x="2187" y="-1505"/>
                                    </p:animMotion>
                                  </p:childTnLst>
                                </p:cTn>
                              </p:par>
                              <p:par>
                                <p:cTn id="208" presetID="0" presetClass="path" presetSubtype="0" accel="50000" decel="50000" fill="hold" nodeType="withEffect">
                                  <p:stCondLst>
                                    <p:cond delay="0"/>
                                  </p:stCondLst>
                                  <p:childTnLst>
                                    <p:animMotion origin="layout" path="M -2.22222E-6 0.00046 L 0.1033 -0.10347 " pathEditMode="relative" rAng="0" ptsTypes="AA">
                                      <p:cBhvr>
                                        <p:cTn id="209" dur="1750" fill="hold"/>
                                        <p:tgtEl>
                                          <p:spTgt spid="4">
                                            <p:txEl>
                                              <p:pRg st="5" end="5"/>
                                            </p:txEl>
                                          </p:spTgt>
                                        </p:tgtEl>
                                        <p:attrNameLst>
                                          <p:attrName>ppt_x</p:attrName>
                                          <p:attrName>ppt_y</p:attrName>
                                        </p:attrNameLst>
                                      </p:cBhvr>
                                      <p:rCtr x="5156" y="-5208"/>
                                    </p:animMotion>
                                  </p:childTnLst>
                                </p:cTn>
                              </p:par>
                              <p:par>
                                <p:cTn id="210" presetID="0" presetClass="path" presetSubtype="0" accel="50000" decel="50000" fill="hold" nodeType="withEffect">
                                  <p:stCondLst>
                                    <p:cond delay="0"/>
                                  </p:stCondLst>
                                  <p:childTnLst>
                                    <p:animMotion origin="layout" path="M -1.66667E-6 0.00046 L 0.16198 -0.17616 " pathEditMode="relative" rAng="0" ptsTypes="AA">
                                      <p:cBhvr>
                                        <p:cTn id="211" dur="1750" fill="hold"/>
                                        <p:tgtEl>
                                          <p:spTgt spid="4">
                                            <p:txEl>
                                              <p:pRg st="6" end="6"/>
                                            </p:txEl>
                                          </p:spTgt>
                                        </p:tgtEl>
                                        <p:attrNameLst>
                                          <p:attrName>ppt_x</p:attrName>
                                          <p:attrName>ppt_y</p:attrName>
                                        </p:attrNameLst>
                                      </p:cBhvr>
                                      <p:rCtr x="8090" y="-8843"/>
                                    </p:animMotion>
                                  </p:childTnLst>
                                </p:cTn>
                              </p:par>
                              <p:par>
                                <p:cTn id="212" presetID="0" presetClass="path" presetSubtype="0" accel="50000" decel="50000" fill="hold" nodeType="withEffect">
                                  <p:stCondLst>
                                    <p:cond delay="0"/>
                                  </p:stCondLst>
                                  <p:childTnLst>
                                    <p:animMotion origin="layout" path="M 1.38889E-6 0.00046 L 0.09097 -0.25093 " pathEditMode="relative" rAng="0" ptsTypes="AA">
                                      <p:cBhvr>
                                        <p:cTn id="213" dur="1750" fill="hold"/>
                                        <p:tgtEl>
                                          <p:spTgt spid="4">
                                            <p:txEl>
                                              <p:pRg st="7" end="7"/>
                                            </p:txEl>
                                          </p:spTgt>
                                        </p:tgtEl>
                                        <p:attrNameLst>
                                          <p:attrName>ppt_x</p:attrName>
                                          <p:attrName>ppt_y</p:attrName>
                                        </p:attrNameLst>
                                      </p:cBhvr>
                                      <p:rCtr x="4549" y="-12569"/>
                                    </p:animMotion>
                                  </p:childTnLst>
                                </p:cTn>
                              </p:par>
                              <p:par>
                                <p:cTn id="214" presetID="0" presetClass="path" presetSubtype="0" accel="50000" decel="50000" fill="hold" nodeType="withEffect">
                                  <p:stCondLst>
                                    <p:cond delay="0"/>
                                  </p:stCondLst>
                                  <p:childTnLst>
                                    <p:animMotion origin="layout" path="M -3.88889E-6 0.00069 L 0.05226 -0.32153 " pathEditMode="relative" rAng="0" ptsTypes="AA">
                                      <p:cBhvr>
                                        <p:cTn id="215" dur="1750" fill="hold"/>
                                        <p:tgtEl>
                                          <p:spTgt spid="4">
                                            <p:txEl>
                                              <p:pRg st="8" end="8"/>
                                            </p:txEl>
                                          </p:spTgt>
                                        </p:tgtEl>
                                        <p:attrNameLst>
                                          <p:attrName>ppt_x</p:attrName>
                                          <p:attrName>ppt_y</p:attrName>
                                        </p:attrNameLst>
                                      </p:cBhvr>
                                      <p:rCtr x="2604" y="-16111"/>
                                    </p:animMotion>
                                  </p:childTnLst>
                                </p:cTn>
                              </p:par>
                              <p:par>
                                <p:cTn id="216" presetID="0" presetClass="path" presetSubtype="0" accel="50000" decel="50000" fill="hold" nodeType="withEffect">
                                  <p:stCondLst>
                                    <p:cond delay="0"/>
                                  </p:stCondLst>
                                  <p:childTnLst>
                                    <p:animMotion origin="layout" path="M 1.66667E-6 0.00023 L 0.03281 -0.39537 " pathEditMode="relative" rAng="0" ptsTypes="AA">
                                      <p:cBhvr>
                                        <p:cTn id="217" dur="1750" fill="hold"/>
                                        <p:tgtEl>
                                          <p:spTgt spid="4">
                                            <p:txEl>
                                              <p:pRg st="9" end="9"/>
                                            </p:txEl>
                                          </p:spTgt>
                                        </p:tgtEl>
                                        <p:attrNameLst>
                                          <p:attrName>ppt_x</p:attrName>
                                          <p:attrName>ppt_y</p:attrName>
                                        </p:attrNameLst>
                                      </p:cBhvr>
                                      <p:rCtr x="1632" y="-19792"/>
                                    </p:animMotion>
                                  </p:childTnLst>
                                </p:cTn>
                              </p:par>
                              <p:par>
                                <p:cTn id="218" presetID="0" presetClass="path" presetSubtype="0" accel="50000" decel="50000" fill="hold" nodeType="withEffect">
                                  <p:stCondLst>
                                    <p:cond delay="0"/>
                                  </p:stCondLst>
                                  <p:childTnLst>
                                    <p:animMotion origin="layout" path="M 4.16667E-6 0.00046 L 0.0401 -0.46875 " pathEditMode="relative" rAng="0" ptsTypes="AA">
                                      <p:cBhvr>
                                        <p:cTn id="219" dur="1750" fill="hold"/>
                                        <p:tgtEl>
                                          <p:spTgt spid="4">
                                            <p:txEl>
                                              <p:pRg st="10" end="10"/>
                                            </p:txEl>
                                          </p:spTgt>
                                        </p:tgtEl>
                                        <p:attrNameLst>
                                          <p:attrName>ppt_x</p:attrName>
                                          <p:attrName>ppt_y</p:attrName>
                                        </p:attrNameLst>
                                      </p:cBhvr>
                                      <p:rCtr x="1997" y="-23472"/>
                                    </p:animMotion>
                                  </p:childTnLst>
                                </p:cTn>
                              </p:par>
                              <p:par>
                                <p:cTn id="220" presetID="0" presetClass="path" presetSubtype="0" accel="50000" decel="50000" fill="hold" nodeType="withEffect">
                                  <p:stCondLst>
                                    <p:cond delay="0"/>
                                  </p:stCondLst>
                                  <p:childTnLst>
                                    <p:animMotion origin="layout" path="M 4.44444E-6 0.00092 L 0.06371 -0.54445 " pathEditMode="relative" rAng="0" ptsTypes="AA">
                                      <p:cBhvr>
                                        <p:cTn id="221" dur="1750" fill="hold"/>
                                        <p:tgtEl>
                                          <p:spTgt spid="4">
                                            <p:txEl>
                                              <p:pRg st="11" end="11"/>
                                            </p:txEl>
                                          </p:spTgt>
                                        </p:tgtEl>
                                        <p:attrNameLst>
                                          <p:attrName>ppt_x</p:attrName>
                                          <p:attrName>ppt_y</p:attrName>
                                        </p:attrNameLst>
                                      </p:cBhvr>
                                      <p:rCtr x="3177" y="-27269"/>
                                    </p:animMotion>
                                  </p:childTnLst>
                                </p:cTn>
                              </p:par>
                              <p:par>
                                <p:cTn id="222" presetID="0" presetClass="path" presetSubtype="0" accel="50000" decel="50000" fill="hold" nodeType="withEffect">
                                  <p:stCondLst>
                                    <p:cond delay="0"/>
                                  </p:stCondLst>
                                  <p:childTnLst>
                                    <p:animMotion origin="layout" path="M -3.05556E-6 0.00046 L 0.04028 -0.61945 " pathEditMode="relative" rAng="0" ptsTypes="AA">
                                      <p:cBhvr>
                                        <p:cTn id="223" dur="1750" fill="hold"/>
                                        <p:tgtEl>
                                          <p:spTgt spid="4">
                                            <p:txEl>
                                              <p:pRg st="12" end="12"/>
                                            </p:txEl>
                                          </p:spTgt>
                                        </p:tgtEl>
                                        <p:attrNameLst>
                                          <p:attrName>ppt_x</p:attrName>
                                          <p:attrName>ppt_y</p:attrName>
                                        </p:attrNameLst>
                                      </p:cBhvr>
                                      <p:rCtr x="2014" y="-30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4" grpId="0" uiExpand="1" build="p"/>
      <p:bldP spid="4" grpId="1" uiExpand="1" build="allAtOnce"/>
      <p:bldP spid="5" grpId="0"/>
      <p:bldP spid="5" grpId="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extLst>
      <p:ext uri="{BB962C8B-B14F-4D97-AF65-F5344CB8AC3E}">
        <p14:creationId xmlns:p14="http://schemas.microsoft.com/office/powerpoint/2010/main" val="201516687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DC6182-A84A-4EAD-B2E7-DDDFB9F0E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292309" y="1102714"/>
            <a:ext cx="8559382" cy="240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700" b="1" spc="50" dirty="0">
                <a:ln w="11430"/>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16200000" scaled="1"/>
                  <a:tileRect/>
                </a:gradFill>
                <a:effectLst>
                  <a:glow rad="63500">
                    <a:schemeClr val="tx1"/>
                  </a:glow>
                  <a:outerShdw blurRad="76200" dist="50800" dir="5400000" algn="tl" rotWithShape="0">
                    <a:srgbClr val="000000">
                      <a:alpha val="65000"/>
                    </a:srgbClr>
                  </a:outerShdw>
                </a:effectLst>
                <a:latin typeface="Parchment" panose="03040602040708040804" pitchFamily="66" charset="0"/>
                <a:cs typeface="Aharoni" panose="02010803020104030203" pitchFamily="2" charset="-79"/>
              </a:rPr>
              <a:t>R</a:t>
            </a:r>
            <a:r>
              <a:rPr lang="en-US" sz="16600" b="1" spc="50" dirty="0">
                <a:ln w="11430"/>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16200000" scaled="1"/>
                  <a:tileRect/>
                </a:gradFill>
                <a:effectLst>
                  <a:glow rad="63500">
                    <a:schemeClr val="tx1"/>
                  </a:glow>
                  <a:outerShdw blurRad="76200" dist="50800" dir="5400000" algn="tl" rotWithShape="0">
                    <a:srgbClr val="000000">
                      <a:alpha val="65000"/>
                    </a:srgbClr>
                  </a:outerShdw>
                </a:effectLst>
                <a:latin typeface="Parchment" panose="03040602040708040804" pitchFamily="66" charset="0"/>
                <a:cs typeface="Aharoni" panose="02010803020104030203" pitchFamily="2" charset="-79"/>
              </a:rPr>
              <a:t>ighteousness</a:t>
            </a:r>
          </a:p>
        </p:txBody>
      </p:sp>
      <p:sp>
        <p:nvSpPr>
          <p:cNvPr id="5" name="Rectangle 12"/>
          <p:cNvSpPr>
            <a:spLocks noChangeArrowheads="1"/>
          </p:cNvSpPr>
          <p:nvPr/>
        </p:nvSpPr>
        <p:spPr bwMode="auto">
          <a:xfrm>
            <a:off x="1204511" y="4340876"/>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rgbClr val="000000"/>
                  </a:glow>
                  <a:outerShdw blurRad="76200" dist="50800" dir="5400000" algn="tl" rotWithShape="0">
                    <a:srgbClr val="000000">
                      <a:alpha val="65000"/>
                    </a:srgbClr>
                  </a:outerShdw>
                </a:effectLst>
                <a:latin typeface="Calibri" panose="020F0502020204030204" pitchFamily="34" charset="0"/>
              </a:rPr>
              <a:t>Ron Bert</a:t>
            </a:r>
            <a:endParaRPr lang="en-US" altLang="en-US" sz="4400" b="1" i="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rgbClr val="000000"/>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rgbClr val="000000"/>
                  </a:glow>
                  <a:outerShdw blurRad="76200" dist="50800" dir="5400000" algn="tl" rotWithShape="0">
                    <a:srgbClr val="000000">
                      <a:alpha val="65000"/>
                    </a:srgbClr>
                  </a:outerShdw>
                </a:effectLst>
                <a:latin typeface="Calibri" panose="020F0502020204030204" pitchFamily="34" charset="0"/>
              </a:rPr>
              <a:t>February 3, 2019</a:t>
            </a:r>
            <a:endParaRPr lang="en-US" altLang="en-US" sz="4400" b="1" i="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rgbClr val="000000"/>
                </a:glow>
                <a:outerShdw blurRad="76200" dist="50800" dir="5400000" algn="tl" rotWithShape="0">
                  <a:srgbClr val="000000">
                    <a:alpha val="65000"/>
                  </a:srgbClr>
                </a:outerShdw>
              </a:effectLst>
              <a:latin typeface="Calibri" panose="020F0502020204030204" pitchFamily="34" charset="0"/>
            </a:endParaRPr>
          </a:p>
        </p:txBody>
      </p:sp>
      <p:sp>
        <p:nvSpPr>
          <p:cNvPr id="2" name="TextBox 1"/>
          <p:cNvSpPr txBox="1"/>
          <p:nvPr/>
        </p:nvSpPr>
        <p:spPr>
          <a:xfrm>
            <a:off x="4016086" y="3767291"/>
            <a:ext cx="1111827" cy="132343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8000"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rgbClr val="000000"/>
                  </a:glow>
                  <a:outerShdw blurRad="76200" dist="50800" dir="5400000" algn="tl" rotWithShape="0">
                    <a:srgbClr val="000000">
                      <a:alpha val="65000"/>
                    </a:srgbClr>
                  </a:outerShdw>
                </a:effectLst>
                <a:latin typeface="Verdana" panose="020B0604030504040204" pitchFamily="34" charset="0"/>
                <a:ea typeface="Verdana" panose="020B0604030504040204" pitchFamily="34" charset="0"/>
              </a:rPr>
              <a:t>3</a:t>
            </a:r>
          </a:p>
        </p:txBody>
      </p:sp>
    </p:spTree>
    <p:extLst>
      <p:ext uri="{BB962C8B-B14F-4D97-AF65-F5344CB8AC3E}">
        <p14:creationId xmlns:p14="http://schemas.microsoft.com/office/powerpoint/2010/main" val="368355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39" presetClass="entr" presetSubtype="0" accel="100000" fill="hold" grpId="0" nodeType="afterEffect">
                                  <p:stCondLst>
                                    <p:cond delay="7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par>
                                <p:cTn id="24" presetID="23" presetClass="entr" presetSubtype="16" fill="hold" grpId="0" nodeType="withEffect">
                                  <p:stCondLst>
                                    <p:cond delay="150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5" presetID="9" presetClass="exit" presetSubtype="0" fill="hold" grpId="1" nodeType="withEffect">
                                  <p:stCondLst>
                                    <p:cond delay="50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500"/>
                                  </p:stCondLst>
                                  <p:childTnLst>
                                    <p:animMotion origin="layout" path="M -8.33333E-7 1.85185E-6 L -8.33333E-7 0.23032 " pathEditMode="relative" rAng="0" ptsTypes="AA">
                                      <p:cBhvr>
                                        <p:cTn id="39" dur="1500" fill="hold"/>
                                        <p:tgtEl>
                                          <p:spTgt spid="5"/>
                                        </p:tgtEl>
                                        <p:attrNameLst>
                                          <p:attrName>ppt_x</p:attrName>
                                          <p:attrName>ppt_y</p:attrName>
                                        </p:attrNameLst>
                                      </p:cBhvr>
                                      <p:rCtr x="0" y="11505"/>
                                    </p:animMotion>
                                  </p:childTnLst>
                                </p:cTn>
                              </p:par>
                              <p:par>
                                <p:cTn id="40" presetID="31" presetClass="exit" presetSubtype="0" fill="hold" grpId="1" nodeType="withEffect">
                                  <p:stCondLst>
                                    <p:cond delay="100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42" presetClass="path" presetSubtype="0" accel="50000" decel="50000" fill="hold" grpId="2" nodeType="withEffect">
                                  <p:stCondLst>
                                    <p:cond delay="1000"/>
                                  </p:stCondLst>
                                  <p:childTnLst>
                                    <p:animMotion origin="layout" path="M 3.33333E-6 2.22222E-6 L -0.14167 -0.30903 " pathEditMode="relative" rAng="0" ptsTypes="AA">
                                      <p:cBhvr>
                                        <p:cTn id="47" dur="1000" fill="hold"/>
                                        <p:tgtEl>
                                          <p:spTgt spid="6"/>
                                        </p:tgtEl>
                                        <p:attrNameLst>
                                          <p:attrName>ppt_x</p:attrName>
                                          <p:attrName>ppt_y</p:attrName>
                                        </p:attrNameLst>
                                      </p:cBhvr>
                                      <p:rCtr x="-7083" y="-15463"/>
                                    </p:animMotion>
                                  </p:childTnLst>
                                </p:cTn>
                              </p:par>
                              <p:par>
                                <p:cTn id="48" presetID="23" presetClass="exit" presetSubtype="32" fill="hold" grpId="2" nodeType="withEffect">
                                  <p:stCondLst>
                                    <p:cond delay="750"/>
                                  </p:stCondLst>
                                  <p:childTnLst>
                                    <p:anim calcmode="lin" valueType="num">
                                      <p:cBhvr>
                                        <p:cTn id="49" dur="1000"/>
                                        <p:tgtEl>
                                          <p:spTgt spid="2"/>
                                        </p:tgtEl>
                                        <p:attrNameLst>
                                          <p:attrName>ppt_w</p:attrName>
                                        </p:attrNameLst>
                                      </p:cBhvr>
                                      <p:tavLst>
                                        <p:tav tm="0">
                                          <p:val>
                                            <p:strVal val="ppt_w"/>
                                          </p:val>
                                        </p:tav>
                                        <p:tav tm="100000">
                                          <p:val>
                                            <p:fltVal val="0"/>
                                          </p:val>
                                        </p:tav>
                                      </p:tavLst>
                                    </p:anim>
                                    <p:anim calcmode="lin" valueType="num">
                                      <p:cBhvr>
                                        <p:cTn id="50" dur="1000"/>
                                        <p:tgtEl>
                                          <p:spTgt spid="2"/>
                                        </p:tgtEl>
                                        <p:attrNameLst>
                                          <p:attrName>ppt_h</p:attrName>
                                        </p:attrNameLst>
                                      </p:cBhvr>
                                      <p:tavLst>
                                        <p:tav tm="0">
                                          <p:val>
                                            <p:strVal val="ppt_h"/>
                                          </p:val>
                                        </p:tav>
                                        <p:tav tm="100000">
                                          <p:val>
                                            <p:fltVal val="0"/>
                                          </p:val>
                                        </p:tav>
                                      </p:tavLst>
                                    </p:anim>
                                    <p:set>
                                      <p:cBhvr>
                                        <p:cTn id="51" dur="1" fill="hold">
                                          <p:stCondLst>
                                            <p:cond delay="999"/>
                                          </p:stCondLst>
                                        </p:cTn>
                                        <p:tgtEl>
                                          <p:spTgt spid="2"/>
                                        </p:tgtEl>
                                        <p:attrNameLst>
                                          <p:attrName>style.visibility</p:attrName>
                                        </p:attrNameLst>
                                      </p:cBhvr>
                                      <p:to>
                                        <p:strVal val="hidden"/>
                                      </p:to>
                                    </p:set>
                                  </p:childTnLst>
                                </p:cTn>
                              </p:par>
                              <p:par>
                                <p:cTn id="52" presetID="0" presetClass="path" presetSubtype="0" accel="50000" decel="50000" fill="hold" grpId="1" nodeType="withEffect">
                                  <p:stCondLst>
                                    <p:cond delay="750"/>
                                  </p:stCondLst>
                                  <p:childTnLst>
                                    <p:animMotion origin="layout" path="M 0 -3.33333E-6 L 0 -0.25486 " pathEditMode="relative" rAng="0" ptsTypes="AA">
                                      <p:cBhvr>
                                        <p:cTn id="53" dur="1000" fill="hold"/>
                                        <p:tgtEl>
                                          <p:spTgt spid="2"/>
                                        </p:tgtEl>
                                        <p:attrNameLst>
                                          <p:attrName>ppt_x</p:attrName>
                                          <p:attrName>ppt_y</p:attrName>
                                        </p:attrNameLst>
                                      </p:cBhvr>
                                      <p:rCtr x="0" y="-127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6" grpId="0"/>
      <p:bldP spid="6" grpId="1"/>
      <p:bldP spid="6" grpId="2"/>
      <p:bldP spid="2" grpId="0"/>
      <p:bldP spid="2" grpId="1"/>
      <p:bldP spid="2" grpId="2"/>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5536DC-A228-4986-A410-C629B5DD58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014258"/>
          </a:xfrm>
          <a:prstGeom prst="rect">
            <a:avLst/>
          </a:prstGeom>
        </p:spPr>
      </p:pic>
      <p:sp>
        <p:nvSpPr>
          <p:cNvPr id="5" name="Title 1">
            <a:extLst>
              <a:ext uri="{FF2B5EF4-FFF2-40B4-BE49-F238E27FC236}">
                <a16:creationId xmlns:a16="http://schemas.microsoft.com/office/drawing/2014/main" id="{3029184A-3E1C-4BC8-B4E8-3F024DED84E8}"/>
              </a:ext>
            </a:extLst>
          </p:cNvPr>
          <p:cNvSpPr txBox="1">
            <a:spLocks/>
          </p:cNvSpPr>
          <p:nvPr/>
        </p:nvSpPr>
        <p:spPr>
          <a:xfrm>
            <a:off x="946343" y="3424991"/>
            <a:ext cx="5649953" cy="7509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world in righteousness</a:t>
            </a:r>
          </a:p>
        </p:txBody>
      </p:sp>
      <p:sp>
        <p:nvSpPr>
          <p:cNvPr id="4" name="Title 1">
            <a:extLst>
              <a:ext uri="{FF2B5EF4-FFF2-40B4-BE49-F238E27FC236}">
                <a16:creationId xmlns:a16="http://schemas.microsoft.com/office/drawing/2014/main" id="{63B7570D-D0F4-4720-8B6C-086E819771DD}"/>
              </a:ext>
            </a:extLst>
          </p:cNvPr>
          <p:cNvSpPr txBox="1">
            <a:spLocks/>
          </p:cNvSpPr>
          <p:nvPr/>
        </p:nvSpPr>
        <p:spPr>
          <a:xfrm>
            <a:off x="4270450" y="2742405"/>
            <a:ext cx="4207727" cy="7732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 will judge the</a:t>
            </a:r>
          </a:p>
        </p:txBody>
      </p:sp>
      <p:sp>
        <p:nvSpPr>
          <p:cNvPr id="3074" name="Rectangle 2"/>
          <p:cNvSpPr>
            <a:spLocks noGrp="1" noChangeArrowheads="1"/>
          </p:cNvSpPr>
          <p:nvPr>
            <p:ph type="title"/>
          </p:nvPr>
        </p:nvSpPr>
        <p:spPr>
          <a:xfrm>
            <a:off x="457200" y="137319"/>
            <a:ext cx="8229600" cy="658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"Truly, these times of ignorance God overlooked, but now commands all men everywhere to repent, because He has appointed a day on which He will judge the world in righteousness by the Man whom He has ordained. He has given assurance of this to all by raising Him from the dead."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17:30-31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5">
            <a:extLst>
              <a:ext uri="{FF2B5EF4-FFF2-40B4-BE49-F238E27FC236}">
                <a16:creationId xmlns:a16="http://schemas.microsoft.com/office/drawing/2014/main" id="{2BD4F6CF-C221-4F97-95A9-F96E6E4DC379}"/>
              </a:ext>
            </a:extLst>
          </p:cNvPr>
          <p:cNvSpPr>
            <a:spLocks noChangeArrowheads="1"/>
          </p:cNvSpPr>
          <p:nvPr/>
        </p:nvSpPr>
        <p:spPr bwMode="auto">
          <a:xfrm>
            <a:off x="2442011" y="332338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2">
            <a:extLst>
              <a:ext uri="{FF2B5EF4-FFF2-40B4-BE49-F238E27FC236}">
                <a16:creationId xmlns:a16="http://schemas.microsoft.com/office/drawing/2014/main" id="{D53AA2AF-D0BC-495B-B2E7-15A919BF171F}"/>
              </a:ext>
            </a:extLst>
          </p:cNvPr>
          <p:cNvSpPr txBox="1">
            <a:spLocks noChangeArrowheads="1"/>
          </p:cNvSpPr>
          <p:nvPr/>
        </p:nvSpPr>
        <p:spPr bwMode="auto">
          <a:xfrm>
            <a:off x="3056739" y="3424991"/>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8">
            <a:extLst>
              <a:ext uri="{FF2B5EF4-FFF2-40B4-BE49-F238E27FC236}">
                <a16:creationId xmlns:a16="http://schemas.microsoft.com/office/drawing/2014/main" id="{99877660-401E-407B-AA73-D40BA21F93AC}"/>
              </a:ext>
            </a:extLst>
          </p:cNvPr>
          <p:cNvSpPr>
            <a:spLocks noChangeArrowheads="1"/>
          </p:cNvSpPr>
          <p:nvPr/>
        </p:nvSpPr>
        <p:spPr bwMode="auto">
          <a:xfrm rot="1874978">
            <a:off x="7876717" y="3031901"/>
            <a:ext cx="2895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CanUp">
              <a:avLst>
                <a:gd name="adj" fmla="val 84296"/>
              </a:avLst>
            </a:prstTxWarp>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Jesus 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2" name="Freeform: Shape 1">
            <a:extLst>
              <a:ext uri="{FF2B5EF4-FFF2-40B4-BE49-F238E27FC236}">
                <a16:creationId xmlns:a16="http://schemas.microsoft.com/office/drawing/2014/main" id="{9977341A-D562-433F-92BE-305571213AA0}"/>
              </a:ext>
            </a:extLst>
          </p:cNvPr>
          <p:cNvSpPr/>
          <p:nvPr/>
        </p:nvSpPr>
        <p:spPr>
          <a:xfrm>
            <a:off x="7806862" y="2375602"/>
            <a:ext cx="1341733" cy="2600756"/>
          </a:xfrm>
          <a:custGeom>
            <a:avLst/>
            <a:gdLst>
              <a:gd name="connsiteX0" fmla="*/ 0 w 1341733"/>
              <a:gd name="connsiteY0" fmla="*/ 2596161 h 2600756"/>
              <a:gd name="connsiteX1" fmla="*/ 13785 w 1341733"/>
              <a:gd name="connsiteY1" fmla="*/ 1102794 h 2600756"/>
              <a:gd name="connsiteX2" fmla="*/ 41355 w 1341733"/>
              <a:gd name="connsiteY2" fmla="*/ 1066034 h 2600756"/>
              <a:gd name="connsiteX3" fmla="*/ 41355 w 1341733"/>
              <a:gd name="connsiteY3" fmla="*/ 983325 h 2600756"/>
              <a:gd name="connsiteX4" fmla="*/ 78115 w 1341733"/>
              <a:gd name="connsiteY4" fmla="*/ 937375 h 2600756"/>
              <a:gd name="connsiteX5" fmla="*/ 64330 w 1341733"/>
              <a:gd name="connsiteY5" fmla="*/ 877640 h 2600756"/>
              <a:gd name="connsiteX6" fmla="*/ 41355 w 1341733"/>
              <a:gd name="connsiteY6" fmla="*/ 822501 h 2600756"/>
              <a:gd name="connsiteX7" fmla="*/ 45950 w 1341733"/>
              <a:gd name="connsiteY7" fmla="*/ 790336 h 2600756"/>
              <a:gd name="connsiteX8" fmla="*/ 4595 w 1341733"/>
              <a:gd name="connsiteY8" fmla="*/ 776551 h 2600756"/>
              <a:gd name="connsiteX9" fmla="*/ 18380 w 1341733"/>
              <a:gd name="connsiteY9" fmla="*/ 693841 h 2600756"/>
              <a:gd name="connsiteX10" fmla="*/ 78115 w 1341733"/>
              <a:gd name="connsiteY10" fmla="*/ 606537 h 2600756"/>
              <a:gd name="connsiteX11" fmla="*/ 64330 w 1341733"/>
              <a:gd name="connsiteY11" fmla="*/ 542207 h 2600756"/>
              <a:gd name="connsiteX12" fmla="*/ 101090 w 1341733"/>
              <a:gd name="connsiteY12" fmla="*/ 418143 h 2600756"/>
              <a:gd name="connsiteX13" fmla="*/ 96495 w 1341733"/>
              <a:gd name="connsiteY13" fmla="*/ 335433 h 2600756"/>
              <a:gd name="connsiteX14" fmla="*/ 59735 w 1341733"/>
              <a:gd name="connsiteY14" fmla="*/ 266509 h 2600756"/>
              <a:gd name="connsiteX15" fmla="*/ 78115 w 1341733"/>
              <a:gd name="connsiteY15" fmla="*/ 170014 h 2600756"/>
              <a:gd name="connsiteX16" fmla="*/ 156229 w 1341733"/>
              <a:gd name="connsiteY16" fmla="*/ 68925 h 2600756"/>
              <a:gd name="connsiteX17" fmla="*/ 261914 w 1341733"/>
              <a:gd name="connsiteY17" fmla="*/ 0 h 2600756"/>
              <a:gd name="connsiteX18" fmla="*/ 730601 w 1341733"/>
              <a:gd name="connsiteY18" fmla="*/ 13785 h 2600756"/>
              <a:gd name="connsiteX19" fmla="*/ 1332543 w 1341733"/>
              <a:gd name="connsiteY19" fmla="*/ 4595 h 2600756"/>
              <a:gd name="connsiteX20" fmla="*/ 1341733 w 1341733"/>
              <a:gd name="connsiteY20" fmla="*/ 2600756 h 2600756"/>
              <a:gd name="connsiteX21" fmla="*/ 0 w 1341733"/>
              <a:gd name="connsiteY21" fmla="*/ 2596161 h 260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1733" h="2600756">
                <a:moveTo>
                  <a:pt x="0" y="2596161"/>
                </a:moveTo>
                <a:lnTo>
                  <a:pt x="13785" y="1102794"/>
                </a:lnTo>
                <a:lnTo>
                  <a:pt x="41355" y="1066034"/>
                </a:lnTo>
                <a:lnTo>
                  <a:pt x="41355" y="983325"/>
                </a:lnTo>
                <a:lnTo>
                  <a:pt x="78115" y="937375"/>
                </a:lnTo>
                <a:lnTo>
                  <a:pt x="64330" y="877640"/>
                </a:lnTo>
                <a:lnTo>
                  <a:pt x="41355" y="822501"/>
                </a:lnTo>
                <a:lnTo>
                  <a:pt x="45950" y="790336"/>
                </a:lnTo>
                <a:lnTo>
                  <a:pt x="4595" y="776551"/>
                </a:lnTo>
                <a:lnTo>
                  <a:pt x="18380" y="693841"/>
                </a:lnTo>
                <a:lnTo>
                  <a:pt x="78115" y="606537"/>
                </a:lnTo>
                <a:lnTo>
                  <a:pt x="64330" y="542207"/>
                </a:lnTo>
                <a:lnTo>
                  <a:pt x="101090" y="418143"/>
                </a:lnTo>
                <a:lnTo>
                  <a:pt x="96495" y="335433"/>
                </a:lnTo>
                <a:lnTo>
                  <a:pt x="59735" y="266509"/>
                </a:lnTo>
                <a:lnTo>
                  <a:pt x="78115" y="170014"/>
                </a:lnTo>
                <a:lnTo>
                  <a:pt x="156229" y="68925"/>
                </a:lnTo>
                <a:lnTo>
                  <a:pt x="261914" y="0"/>
                </a:lnTo>
                <a:lnTo>
                  <a:pt x="730601" y="13785"/>
                </a:lnTo>
                <a:lnTo>
                  <a:pt x="1332543" y="4595"/>
                </a:lnTo>
                <a:cubicBezTo>
                  <a:pt x="1335606" y="869982"/>
                  <a:pt x="1338670" y="1735369"/>
                  <a:pt x="1341733" y="2600756"/>
                </a:cubicBezTo>
                <a:lnTo>
                  <a:pt x="0" y="2596161"/>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hidden="1">
            <a:extLst>
              <a:ext uri="{FF2B5EF4-FFF2-40B4-BE49-F238E27FC236}">
                <a16:creationId xmlns:a16="http://schemas.microsoft.com/office/drawing/2014/main" id="{D51C01D6-3428-415D-9CAB-D58CAAA36D00}"/>
              </a:ext>
            </a:extLst>
          </p:cNvPr>
          <p:cNvSpPr txBox="1">
            <a:spLocks noChangeArrowheads="1"/>
          </p:cNvSpPr>
          <p:nvPr/>
        </p:nvSpPr>
        <p:spPr bwMode="auto">
          <a:xfrm>
            <a:off x="411088" y="3356805"/>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righteousness</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178273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750"/>
                                        <p:tgtEl>
                                          <p:spTgt spid="5"/>
                                        </p:tgtEl>
                                      </p:cBhvr>
                                    </p:animEffect>
                                  </p:childTnLst>
                                </p:cTn>
                              </p:par>
                              <p:par>
                                <p:cTn id="19" presetID="18" presetClass="emph" presetSubtype="0" fill="hold" grpId="1" nodeType="withEffect">
                                  <p:stCondLst>
                                    <p:cond delay="400"/>
                                  </p:stCondLst>
                                  <p:childTnLst>
                                    <p:set>
                                      <p:cBhvr override="childStyle">
                                        <p:cTn id="20" dur="750" fill="hold"/>
                                        <p:tgtEl>
                                          <p:spTgt spid="5"/>
                                        </p:tgtEl>
                                        <p:attrNameLst>
                                          <p:attrName>style.textDecorationUnderline</p:attrName>
                                        </p:attrNameLst>
                                      </p:cBhvr>
                                      <p:to>
                                        <p:strVal val="true"/>
                                      </p:to>
                                    </p:set>
                                  </p:childTnLst>
                                </p:cTn>
                              </p:par>
                            </p:childTnLst>
                          </p:cTn>
                        </p:par>
                        <p:par>
                          <p:cTn id="21" fill="hold">
                            <p:stCondLst>
                              <p:cond delay="1150"/>
                            </p:stCondLst>
                            <p:childTnLst>
                              <p:par>
                                <p:cTn id="22" presetID="0" presetClass="entr" presetSubtype="0" fill="hold" grpId="0" nodeType="afterEffect">
                                  <p:stCondLst>
                                    <p:cond delay="25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stCondLst>
                                            <p:cond delay="0"/>
                                          </p:stCondLst>
                                        </p:cTn>
                                        <p:tgtEl>
                                          <p:spTgt spid="6"/>
                                        </p:tgtEl>
                                      </p:cBhvr>
                                    </p:animEffect>
                                    <p:anim to="" calcmode="lin" valueType="num">
                                      <p:cBhvr>
                                        <p:cTn id="25"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6" presetClass="emph" presetSubtype="0" fill="hold" grpId="3" nodeType="withEffect">
                                  <p:stCondLst>
                                    <p:cond delay="0"/>
                                  </p:stCondLst>
                                  <p:childTnLst>
                                    <p:animScale>
                                      <p:cBhvr>
                                        <p:cTn id="33" dur="2000" fill="hold"/>
                                        <p:tgtEl>
                                          <p:spTgt spid="7"/>
                                        </p:tgtEl>
                                      </p:cBhvr>
                                      <p:by x="95000" y="95000"/>
                                    </p:animScale>
                                  </p:childTnLst>
                                </p:cTn>
                              </p:par>
                              <p:par>
                                <p:cTn id="34" presetID="42" presetClass="path" presetSubtype="0" accel="50000" decel="50000" fill="hold" grpId="2" nodeType="withEffect">
                                  <p:stCondLst>
                                    <p:cond delay="0"/>
                                  </p:stCondLst>
                                  <p:childTnLst>
                                    <p:animMotion origin="layout" path="M -3.33333E-6 4.81481E-6 L -0.28941 -0.00972 " pathEditMode="relative" rAng="0" ptsTypes="AA">
                                      <p:cBhvr>
                                        <p:cTn id="35" dur="2000" fill="hold"/>
                                        <p:tgtEl>
                                          <p:spTgt spid="7"/>
                                        </p:tgtEl>
                                        <p:attrNameLst>
                                          <p:attrName>ppt_x</p:attrName>
                                          <p:attrName>ppt_y</p:attrName>
                                        </p:attrNameLst>
                                      </p:cBhvr>
                                      <p:rCtr x="-14288" y="-1065"/>
                                    </p:animMotion>
                                  </p:childTnLst>
                                </p:cTn>
                              </p:par>
                              <p:par>
                                <p:cTn id="36" presetID="10" presetClass="exit" presetSubtype="0" fill="hold" grpId="1" nodeType="withEffect">
                                  <p:stCondLst>
                                    <p:cond delay="0"/>
                                  </p:stCondLst>
                                  <p:childTnLst>
                                    <p:animEffect transition="out" filter="fade">
                                      <p:cBhvr>
                                        <p:cTn id="37" dur="1250"/>
                                        <p:tgtEl>
                                          <p:spTgt spid="3074"/>
                                        </p:tgtEl>
                                      </p:cBhvr>
                                    </p:animEffect>
                                    <p:set>
                                      <p:cBhvr>
                                        <p:cTn id="38" dur="1" fill="hold">
                                          <p:stCondLst>
                                            <p:cond delay="1249"/>
                                          </p:stCondLst>
                                        </p:cTn>
                                        <p:tgtEl>
                                          <p:spTgt spid="3074"/>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250"/>
                                        <p:tgtEl>
                                          <p:spTgt spid="4"/>
                                        </p:tgtEl>
                                      </p:cBhvr>
                                    </p:animEffect>
                                    <p:set>
                                      <p:cBhvr>
                                        <p:cTn id="44" dur="1" fill="hold">
                                          <p:stCondLst>
                                            <p:cond delay="249"/>
                                          </p:stCondLst>
                                        </p:cTn>
                                        <p:tgtEl>
                                          <p:spTgt spid="4"/>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250"/>
                                        <p:tgtEl>
                                          <p:spTgt spid="5"/>
                                        </p:tgtEl>
                                      </p:cBhvr>
                                    </p:animEffect>
                                    <p:set>
                                      <p:cBhvr>
                                        <p:cTn id="47" dur="1" fill="hold">
                                          <p:stCondLst>
                                            <p:cond delay="249"/>
                                          </p:stCondLst>
                                        </p:cTn>
                                        <p:tgtEl>
                                          <p:spTgt spid="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par>
                                <p:cTn id="52" presetID="1" presetClass="entr" presetSubtype="0" fill="hold" grpId="2" nodeType="withEffect">
                                  <p:stCondLst>
                                    <p:cond delay="0"/>
                                  </p:stCondLst>
                                  <p:childTnLst>
                                    <p:set>
                                      <p:cBhvr>
                                        <p:cTn id="53" dur="1" fill="hold">
                                          <p:stCondLst>
                                            <p:cond delay="0"/>
                                          </p:stCondLst>
                                        </p:cTn>
                                        <p:tgtEl>
                                          <p:spTgt spid="9"/>
                                        </p:tgtEl>
                                        <p:attrNameLst>
                                          <p:attrName>style.visibility</p:attrName>
                                        </p:attrNameLst>
                                      </p:cBhvr>
                                      <p:to>
                                        <p:strVal val="visible"/>
                                      </p:to>
                                    </p:set>
                                  </p:childTnLst>
                                </p:cTn>
                              </p:par>
                              <p:par>
                                <p:cTn id="54" presetID="8" presetClass="emph" presetSubtype="0" accel="24400" fill="hold" grpId="1" nodeType="withEffect">
                                  <p:stCondLst>
                                    <p:cond delay="0"/>
                                  </p:stCondLst>
                                  <p:childTnLst>
                                    <p:animRot by="-2700000">
                                      <p:cBhvr>
                                        <p:cTn id="55" dur="2500" fill="hold"/>
                                        <p:tgtEl>
                                          <p:spTgt spid="9"/>
                                        </p:tgtEl>
                                        <p:attrNameLst>
                                          <p:attrName>r</p:attrName>
                                        </p:attrNameLst>
                                      </p:cBhvr>
                                    </p:animRot>
                                  </p:childTnLst>
                                </p:cTn>
                              </p:par>
                              <p:par>
                                <p:cTn id="56" presetID="0" presetClass="path" presetSubtype="0" accel="43000" decel="10000" fill="hold" grpId="0" nodeType="withEffect">
                                  <p:stCondLst>
                                    <p:cond delay="0"/>
                                  </p:stCondLst>
                                  <p:childTnLst>
                                    <p:animMotion origin="layout" path="M -1.66667E-6 3.7037E-6 L -0.13871 -0.09699 C -0.17812 -0.12338 -0.20226 -0.13936 -0.23715 -0.15973 C -0.27239 -0.1801 -0.30816 -0.20024 -0.34913 -0.21922 C -0.39028 -0.23797 -0.43541 -0.25741 -0.48368 -0.27269 C -0.53229 -0.28774 -0.59132 -0.30162 -0.63976 -0.31019 C -0.68819 -0.31875 -0.72951 -0.32292 -0.77378 -0.32408 C -0.81857 -0.32524 -0.85903 -0.32361 -0.90677 -0.31736 C -0.95469 -0.31135 -1.02344 -0.29885 -1.06059 -0.28704 C -1.09826 -0.27524 -1.175 -0.25625 -1.20677 -0.23287 " pathEditMode="relative" rAng="0" ptsTypes="AAAAAAAAAA">
                                      <p:cBhvr>
                                        <p:cTn id="57" dur="2500" fill="hold"/>
                                        <p:tgtEl>
                                          <p:spTgt spid="9"/>
                                        </p:tgtEl>
                                        <p:attrNameLst>
                                          <p:attrName>ppt_x</p:attrName>
                                          <p:attrName>ppt_y</p:attrName>
                                        </p:attrNameLst>
                                      </p:cBhvr>
                                      <p:rCtr x="-60347" y="-16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4" grpId="0"/>
      <p:bldP spid="4" grpId="1"/>
      <p:bldP spid="4" grpId="2"/>
      <p:bldP spid="3074" grpId="0"/>
      <p:bldP spid="3074" grpId="1"/>
      <p:bldP spid="6" grpId="0"/>
      <p:bldP spid="6" grpId="1"/>
      <p:bldP spid="7" grpId="1"/>
      <p:bldP spid="7" grpId="2"/>
      <p:bldP spid="7" grpId="3"/>
      <p:bldP spid="9" grpId="0"/>
      <p:bldP spid="9" grpId="1"/>
      <p:bldP spid="9" grpId="2"/>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44B21-5186-4CA4-91B2-47AB4631A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747411" cy="6858000"/>
          </a:xfrm>
          <a:prstGeom prst="rect">
            <a:avLst/>
          </a:prstGeom>
        </p:spPr>
      </p:pic>
      <p:sp>
        <p:nvSpPr>
          <p:cNvPr id="3074" name="Rectangle 2"/>
          <p:cNvSpPr>
            <a:spLocks noGrp="1" noChangeArrowheads="1"/>
          </p:cNvSpPr>
          <p:nvPr>
            <p:ph type="title"/>
          </p:nvPr>
        </p:nvSpPr>
        <p:spPr>
          <a:xfrm>
            <a:off x="149903" y="274638"/>
            <a:ext cx="8754254"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Riches do not profit in the day of wrath,    But righteousness delivers from death. The righteousness of the blameless will direct his way aright, But the wicked will fall by his own wickedness. The righteousness of the upright will deliver them, But the unfaithful will be caught by their lust. When a wicked man dies, his expectation will perish, And the hope of the unjust perishes. The righteous is delivered from trouble, And it comes to the wicked instead. </a:t>
            </a:r>
            <a:r>
              <a:rPr lang="en-US" altLang="en-US" sz="2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Proverbs 11:4-8 </a:t>
            </a:r>
          </a:p>
        </p:txBody>
      </p:sp>
      <p:sp>
        <p:nvSpPr>
          <p:cNvPr id="5" name="Rectangle 2">
            <a:extLst>
              <a:ext uri="{FF2B5EF4-FFF2-40B4-BE49-F238E27FC236}">
                <a16:creationId xmlns:a16="http://schemas.microsoft.com/office/drawing/2014/main" id="{D5C9A8B6-1949-43FF-A364-49F326DE0128}"/>
              </a:ext>
            </a:extLst>
          </p:cNvPr>
          <p:cNvSpPr txBox="1">
            <a:spLocks noChangeArrowheads="1"/>
          </p:cNvSpPr>
          <p:nvPr/>
        </p:nvSpPr>
        <p:spPr bwMode="auto">
          <a:xfrm>
            <a:off x="4479922" y="2482054"/>
            <a:ext cx="302182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righteousness</a:t>
            </a:r>
          </a:p>
        </p:txBody>
      </p:sp>
      <p:sp>
        <p:nvSpPr>
          <p:cNvPr id="8" name="Rectangle 2">
            <a:extLst>
              <a:ext uri="{FF2B5EF4-FFF2-40B4-BE49-F238E27FC236}">
                <a16:creationId xmlns:a16="http://schemas.microsoft.com/office/drawing/2014/main" id="{17732BB6-AE76-4711-9718-B70129DDBD53}"/>
              </a:ext>
            </a:extLst>
          </p:cNvPr>
          <p:cNvSpPr txBox="1">
            <a:spLocks noChangeArrowheads="1"/>
          </p:cNvSpPr>
          <p:nvPr/>
        </p:nvSpPr>
        <p:spPr bwMode="auto">
          <a:xfrm>
            <a:off x="372610" y="5226936"/>
            <a:ext cx="211886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righteous</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ECB63C18-58C8-4C98-8800-6DA433FCA575}"/>
              </a:ext>
            </a:extLst>
          </p:cNvPr>
          <p:cNvSpPr txBox="1">
            <a:spLocks noChangeArrowheads="1"/>
          </p:cNvSpPr>
          <p:nvPr/>
        </p:nvSpPr>
        <p:spPr bwMode="auto">
          <a:xfrm>
            <a:off x="481807" y="4133158"/>
            <a:ext cx="104264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man</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251A57BB-8818-4808-AFF3-5CC7FDD565F0}"/>
              </a:ext>
            </a:extLst>
          </p:cNvPr>
          <p:cNvSpPr txBox="1">
            <a:spLocks noChangeArrowheads="1"/>
          </p:cNvSpPr>
          <p:nvPr/>
        </p:nvSpPr>
        <p:spPr bwMode="auto">
          <a:xfrm>
            <a:off x="3239067" y="1063210"/>
            <a:ext cx="133531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9900"/>
                </a:solidFill>
                <a:effectLst>
                  <a:outerShdw blurRad="50800" algn="tl" rotWithShape="0">
                    <a:srgbClr val="000000"/>
                  </a:outerShdw>
                </a:effectLst>
                <a:latin typeface="Calibri" panose="020F0502020204030204" pitchFamily="34" charset="0"/>
              </a:rPr>
              <a:t>man</a:t>
            </a:r>
            <a:endParaRPr lang="en-US" altLang="en-US" sz="4000" b="1" i="1" kern="0" dirty="0">
              <a:ln w="17780" cmpd="sng">
                <a:noFill/>
                <a:prstDash val="solid"/>
                <a:miter lim="800000"/>
              </a:ln>
              <a:solidFill>
                <a:srgbClr val="FF9900"/>
              </a:solidFill>
              <a:effectLst>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5A969FEF-C251-4D70-828B-F2D18EEB03E5}"/>
              </a:ext>
            </a:extLst>
          </p:cNvPr>
          <p:cNvSpPr txBox="1">
            <a:spLocks noChangeArrowheads="1"/>
          </p:cNvSpPr>
          <p:nvPr/>
        </p:nvSpPr>
        <p:spPr bwMode="auto">
          <a:xfrm>
            <a:off x="870630" y="1065593"/>
            <a:ext cx="259805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9900"/>
                </a:solidFill>
                <a:effectLst>
                  <a:outerShdw blurRad="50800" algn="tl" rotWithShape="0">
                    <a:srgbClr val="000000"/>
                  </a:outerShdw>
                </a:effectLst>
                <a:latin typeface="Calibri" panose="020F0502020204030204" pitchFamily="34" charset="0"/>
              </a:rPr>
              <a:t>righteous</a:t>
            </a:r>
            <a:endParaRPr lang="en-US" altLang="en-US" sz="4000" b="1" i="1" kern="0" dirty="0">
              <a:ln w="17780" cmpd="sng">
                <a:noFill/>
                <a:prstDash val="solid"/>
                <a:miter lim="800000"/>
              </a:ln>
              <a:solidFill>
                <a:srgbClr val="FF99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5863766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anim calcmode="lin" valueType="num">
                                      <p:cBhvr>
                                        <p:cTn id="15"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10" presetClass="exit" presetSubtype="0" fill="hold" grpId="4" nodeType="afterEffect">
                                  <p:stCondLst>
                                    <p:cond delay="0"/>
                                  </p:stCondLst>
                                  <p:childTnLst>
                                    <p:animEffect transition="out" filter="fade">
                                      <p:cBhvr>
                                        <p:cTn id="19" dur="10"/>
                                        <p:tgtEl>
                                          <p:spTgt spid="5"/>
                                        </p:tgtEl>
                                      </p:cBhvr>
                                    </p:animEffect>
                                    <p:set>
                                      <p:cBhvr>
                                        <p:cTn id="20" dur="1" fill="hold">
                                          <p:stCondLst>
                                            <p:cond delay="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
                                        <p:tgtEl>
                                          <p:spTgt spid="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
                                        <p:tgtEl>
                                          <p:spTgt spid="9"/>
                                        </p:tgtEl>
                                      </p:cBhvr>
                                    </p:animEffect>
                                  </p:childTnLst>
                                </p:cTn>
                              </p:par>
                              <p:par>
                                <p:cTn id="29" presetID="6" presetClass="emph" presetSubtype="0" fill="hold" grpId="3" nodeType="withEffect">
                                  <p:stCondLst>
                                    <p:cond delay="0"/>
                                  </p:stCondLst>
                                  <p:childTnLst>
                                    <p:animScale>
                                      <p:cBhvr>
                                        <p:cTn id="30" dur="2000" fill="hold"/>
                                        <p:tgtEl>
                                          <p:spTgt spid="8"/>
                                        </p:tgtEl>
                                      </p:cBhvr>
                                      <p:by x="123000" y="123000"/>
                                    </p:animScale>
                                  </p:childTnLst>
                                </p:cTn>
                              </p:par>
                              <p:par>
                                <p:cTn id="31" presetID="6" presetClass="emph" presetSubtype="0" fill="hold" grpId="3" nodeType="withEffect">
                                  <p:stCondLst>
                                    <p:cond delay="0"/>
                                  </p:stCondLst>
                                  <p:childTnLst>
                                    <p:animScale>
                                      <p:cBhvr>
                                        <p:cTn id="32" dur="2000" fill="hold"/>
                                        <p:tgtEl>
                                          <p:spTgt spid="9"/>
                                        </p:tgtEl>
                                      </p:cBhvr>
                                      <p:by x="123000" y="123000"/>
                                    </p:animScale>
                                  </p:childTnLst>
                                </p:cTn>
                              </p:par>
                              <p:par>
                                <p:cTn id="33" presetID="0" presetClass="path" presetSubtype="0" accel="50000" decel="50000" fill="hold" grpId="0" nodeType="withEffect">
                                  <p:stCondLst>
                                    <p:cond delay="0"/>
                                  </p:stCondLst>
                                  <p:childTnLst>
                                    <p:animMotion origin="layout" path="M 2.77778E-6 -4.07407E-6 L 0.08073 -0.60532 " pathEditMode="relative" rAng="0" ptsTypes="AA">
                                      <p:cBhvr>
                                        <p:cTn id="34" dur="2000" fill="hold"/>
                                        <p:tgtEl>
                                          <p:spTgt spid="8"/>
                                        </p:tgtEl>
                                        <p:attrNameLst>
                                          <p:attrName>ppt_x</p:attrName>
                                          <p:attrName>ppt_y</p:attrName>
                                        </p:attrNameLst>
                                      </p:cBhvr>
                                      <p:rCtr x="4028" y="-30278"/>
                                    </p:animMotion>
                                  </p:childTnLst>
                                </p:cTn>
                              </p:par>
                              <p:par>
                                <p:cTn id="35" presetID="0" presetClass="path" presetSubtype="0" accel="50000" decel="50000" fill="hold" grpId="0" nodeType="withEffect">
                                  <p:stCondLst>
                                    <p:cond delay="0"/>
                                  </p:stCondLst>
                                  <p:childTnLst>
                                    <p:animMotion origin="layout" path="M -2.22222E-6 -3.33333E-6 L 0.31788 -0.44583 " pathEditMode="relative" rAng="0" ptsTypes="AA">
                                      <p:cBhvr>
                                        <p:cTn id="36" dur="2000" fill="hold"/>
                                        <p:tgtEl>
                                          <p:spTgt spid="9"/>
                                        </p:tgtEl>
                                        <p:attrNameLst>
                                          <p:attrName>ppt_x</p:attrName>
                                          <p:attrName>ppt_y</p:attrName>
                                        </p:attrNameLst>
                                      </p:cBhvr>
                                      <p:rCtr x="15885" y="-22292"/>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1"/>
      <p:bldP spid="5" grpId="2"/>
      <p:bldP spid="5" grpId="4"/>
      <p:bldP spid="8" grpId="0"/>
      <p:bldP spid="8" grpId="1"/>
      <p:bldP spid="8" grpId="3"/>
      <p:bldP spid="9" grpId="0"/>
      <p:bldP spid="9" grpId="1"/>
      <p:bldP spid="9" grpId="3"/>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AB04E-A490-41AC-A610-89A0FFE1E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4000" cy="7442523"/>
          </a:xfrm>
          <a:prstGeom prst="rect">
            <a:avLst/>
          </a:prstGeom>
        </p:spPr>
      </p:pic>
      <p:sp>
        <p:nvSpPr>
          <p:cNvPr id="5" name="Title 1">
            <a:extLst>
              <a:ext uri="{FF2B5EF4-FFF2-40B4-BE49-F238E27FC236}">
                <a16:creationId xmlns:a16="http://schemas.microsoft.com/office/drawing/2014/main" id="{6EFC037C-7A6E-4CEF-BD0C-1777B94A48DA}"/>
              </a:ext>
            </a:extLst>
          </p:cNvPr>
          <p:cNvSpPr txBox="1">
            <a:spLocks/>
          </p:cNvSpPr>
          <p:nvPr/>
        </p:nvSpPr>
        <p:spPr>
          <a:xfrm>
            <a:off x="3842582" y="4560745"/>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from the heart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you not know that to whom you present yourselves slaves to obey, you are that one's slaves whom you obey, whether of sin leading to death, or of obedience leading to righteousness? But God be thanked that though you were slaves of sin, yet you obeyed from the heart that form of doctrine to which you were delivered.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6:16-17</a:t>
            </a:r>
          </a:p>
        </p:txBody>
      </p:sp>
      <p:sp>
        <p:nvSpPr>
          <p:cNvPr id="4" name="Rectangle 2">
            <a:extLst>
              <a:ext uri="{FF2B5EF4-FFF2-40B4-BE49-F238E27FC236}">
                <a16:creationId xmlns:a16="http://schemas.microsoft.com/office/drawing/2014/main" id="{BF96618B-994E-425A-A8AD-53E9D77D552C}"/>
              </a:ext>
            </a:extLst>
          </p:cNvPr>
          <p:cNvSpPr txBox="1">
            <a:spLocks noChangeArrowheads="1"/>
          </p:cNvSpPr>
          <p:nvPr/>
        </p:nvSpPr>
        <p:spPr bwMode="auto">
          <a:xfrm>
            <a:off x="411088" y="3356805"/>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C17BF1B8-B5FE-423E-A955-708F4B00F465}"/>
              </a:ext>
            </a:extLst>
          </p:cNvPr>
          <p:cNvSpPr txBox="1">
            <a:spLocks noChangeArrowheads="1"/>
          </p:cNvSpPr>
          <p:nvPr/>
        </p:nvSpPr>
        <p:spPr bwMode="auto">
          <a:xfrm>
            <a:off x="4775012" y="2078679"/>
            <a:ext cx="3525043" cy="750795"/>
          </a:xfrm>
          <a:prstGeom prst="rect">
            <a:avLst/>
          </a:prstGeom>
          <a:noFill/>
          <a:ln>
            <a:noFill/>
          </a:ln>
          <a:effectLst>
            <a:glow rad="76200">
              <a:srgbClr val="FF0000"/>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6350" cmpd="sng">
                  <a:noFill/>
                  <a:prstDash val="solid"/>
                  <a:miter lim="800000"/>
                </a:ln>
                <a:solidFill>
                  <a:schemeClr val="tx1">
                    <a:lumMod val="85000"/>
                    <a:lumOff val="15000"/>
                  </a:schemeClr>
                </a:solidFill>
                <a:effectLst>
                  <a:glow rad="76200">
                    <a:srgbClr val="FF0000"/>
                  </a:glow>
                  <a:outerShdw blurRad="50800" algn="tl" rotWithShape="0">
                    <a:srgbClr val="000000"/>
                  </a:outerShdw>
                </a:effectLst>
                <a:latin typeface="Calibri" panose="020F0502020204030204" pitchFamily="34" charset="0"/>
              </a:rPr>
              <a:t>sin leading to</a:t>
            </a:r>
            <a:endParaRPr lang="en-US" altLang="en-US" sz="4200" b="1" i="1" kern="0" dirty="0">
              <a:ln w="6350" cmpd="sng">
                <a:noFill/>
                <a:prstDash val="solid"/>
                <a:miter lim="800000"/>
              </a:ln>
              <a:solidFill>
                <a:schemeClr val="tx1">
                  <a:lumMod val="85000"/>
                  <a:lumOff val="15000"/>
                </a:schemeClr>
              </a:solidFill>
              <a:effectLst>
                <a:glow rad="76200">
                  <a:srgbClr val="FF0000"/>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D4C479CE-2E1E-49A6-9E6A-2F7BD46CEF32}"/>
              </a:ext>
            </a:extLst>
          </p:cNvPr>
          <p:cNvSpPr txBox="1">
            <a:spLocks noChangeArrowheads="1"/>
          </p:cNvSpPr>
          <p:nvPr/>
        </p:nvSpPr>
        <p:spPr bwMode="auto">
          <a:xfrm>
            <a:off x="694304" y="2721975"/>
            <a:ext cx="1681729" cy="750795"/>
          </a:xfrm>
          <a:prstGeom prst="rect">
            <a:avLst/>
          </a:prstGeom>
          <a:noFill/>
          <a:ln>
            <a:noFill/>
          </a:ln>
          <a:effectLst>
            <a:glow rad="76200">
              <a:srgbClr val="FF0000"/>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6350" cmpd="sng">
                  <a:noFill/>
                  <a:prstDash val="solid"/>
                  <a:miter lim="800000"/>
                </a:ln>
                <a:solidFill>
                  <a:schemeClr val="tx1">
                    <a:lumMod val="85000"/>
                    <a:lumOff val="15000"/>
                  </a:schemeClr>
                </a:solidFill>
                <a:effectLst>
                  <a:glow rad="76200">
                    <a:srgbClr val="FF0000"/>
                  </a:glow>
                  <a:outerShdw blurRad="50800" algn="tl" rotWithShape="0">
                    <a:srgbClr val="000000"/>
                  </a:outerShdw>
                </a:effectLst>
                <a:latin typeface="Calibri" panose="020F0502020204030204" pitchFamily="34" charset="0"/>
              </a:rPr>
              <a:t>death</a:t>
            </a:r>
            <a:endParaRPr lang="en-US" altLang="en-US" sz="4200" b="1" i="1" kern="0" dirty="0">
              <a:ln w="6350" cmpd="sng">
                <a:noFill/>
                <a:prstDash val="solid"/>
                <a:miter lim="800000"/>
              </a:ln>
              <a:solidFill>
                <a:schemeClr val="tx1">
                  <a:lumMod val="85000"/>
                  <a:lumOff val="15000"/>
                </a:schemeClr>
              </a:solidFill>
              <a:effectLst>
                <a:glow rad="76200">
                  <a:srgbClr val="FF0000"/>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EA6012D-60CB-41D7-BE98-6ADABDA475D5}"/>
              </a:ext>
            </a:extLst>
          </p:cNvPr>
          <p:cNvSpPr txBox="1">
            <a:spLocks noChangeArrowheads="1"/>
          </p:cNvSpPr>
          <p:nvPr/>
        </p:nvSpPr>
        <p:spPr bwMode="auto">
          <a:xfrm>
            <a:off x="3352726" y="2713461"/>
            <a:ext cx="5162399"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6350" cmpd="sng">
                  <a:solidFill>
                    <a:srgbClr val="FFFFFF"/>
                  </a:solidFill>
                  <a:prstDash val="solid"/>
                  <a:miter lim="800000"/>
                </a:ln>
                <a:solidFill>
                  <a:schemeClr val="bg1"/>
                </a:solidFill>
                <a:effectLst>
                  <a:glow rad="50800">
                    <a:schemeClr val="tx1"/>
                  </a:glow>
                  <a:outerShdw blurRad="50800" algn="tl" rotWithShape="0">
                    <a:srgbClr val="000000"/>
                  </a:outerShdw>
                </a:effectLst>
                <a:latin typeface="Calibri" panose="020F0502020204030204" pitchFamily="34" charset="0"/>
              </a:rPr>
              <a:t>obedience leading to</a:t>
            </a:r>
            <a:endParaRPr lang="en-US" altLang="en-US" sz="4200" b="1" i="1" kern="0" dirty="0">
              <a:ln w="6350" cmpd="sng">
                <a:solidFill>
                  <a:srgbClr val="FFFFFF"/>
                </a:solidFill>
                <a:prstDash val="solid"/>
                <a:miter lim="800000"/>
              </a:ln>
              <a:solidFill>
                <a:schemeClr val="bg1"/>
              </a:solidFill>
              <a:effectLst>
                <a:glow rad="508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56823438-12E7-4B2E-BD27-7CA234F98EE6}"/>
              </a:ext>
            </a:extLst>
          </p:cNvPr>
          <p:cNvSpPr txBox="1">
            <a:spLocks noChangeArrowheads="1"/>
          </p:cNvSpPr>
          <p:nvPr/>
        </p:nvSpPr>
        <p:spPr bwMode="auto">
          <a:xfrm>
            <a:off x="286752" y="3360148"/>
            <a:ext cx="377371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6350" cmpd="sng">
                  <a:solidFill>
                    <a:srgbClr val="FFFFFF"/>
                  </a:solidFill>
                  <a:prstDash val="solid"/>
                  <a:miter lim="800000"/>
                </a:ln>
                <a:solidFill>
                  <a:schemeClr val="bg1"/>
                </a:solidFill>
                <a:effectLst>
                  <a:glow rad="50800">
                    <a:schemeClr val="tx1"/>
                  </a:glow>
                  <a:outerShdw blurRad="50800" algn="tl" rotWithShape="0">
                    <a:srgbClr val="000000"/>
                  </a:outerShdw>
                </a:effectLst>
                <a:latin typeface="Calibri" panose="020F0502020204030204" pitchFamily="34" charset="0"/>
              </a:rPr>
              <a:t>righteousness</a:t>
            </a:r>
            <a:endParaRPr lang="en-US" altLang="en-US" sz="4200" b="1" i="1" kern="0" dirty="0">
              <a:ln w="6350" cmpd="sng">
                <a:solidFill>
                  <a:srgbClr val="FFFFFF"/>
                </a:solidFill>
                <a:prstDash val="solid"/>
                <a:miter lim="800000"/>
              </a:ln>
              <a:solidFill>
                <a:schemeClr val="bg1"/>
              </a:solidFill>
              <a:effectLst>
                <a:glow rad="508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04E8418F-3AC4-44EE-847A-494C65EE10AC}"/>
              </a:ext>
            </a:extLst>
          </p:cNvPr>
          <p:cNvSpPr txBox="1">
            <a:spLocks noChangeArrowheads="1"/>
          </p:cNvSpPr>
          <p:nvPr/>
        </p:nvSpPr>
        <p:spPr bwMode="auto">
          <a:xfrm>
            <a:off x="411088" y="3356805"/>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righteousness</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A95F094A-3085-4229-AFBB-66EACE9E4FD4}"/>
              </a:ext>
            </a:extLst>
          </p:cNvPr>
          <p:cNvSpPr txBox="1">
            <a:spLocks noChangeArrowheads="1"/>
          </p:cNvSpPr>
          <p:nvPr/>
        </p:nvSpPr>
        <p:spPr bwMode="auto">
          <a:xfrm>
            <a:off x="411088" y="3356805"/>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202E074B-56AE-4BAF-94AA-8F89658A5F27}"/>
              </a:ext>
            </a:extLst>
          </p:cNvPr>
          <p:cNvSpPr txBox="1">
            <a:spLocks noChangeArrowheads="1"/>
          </p:cNvSpPr>
          <p:nvPr/>
        </p:nvSpPr>
        <p:spPr bwMode="auto">
          <a:xfrm>
            <a:off x="4762153" y="3354930"/>
            <a:ext cx="1330817"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427F0BDA-9CC0-4087-A873-1510CA816431}"/>
              </a:ext>
            </a:extLst>
          </p:cNvPr>
          <p:cNvSpPr txBox="1">
            <a:spLocks noChangeArrowheads="1"/>
          </p:cNvSpPr>
          <p:nvPr/>
        </p:nvSpPr>
        <p:spPr bwMode="auto">
          <a:xfrm>
            <a:off x="1056709" y="5937705"/>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righteousness</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CA288728-F9BE-43E7-A5A5-6A810E5FE03F}"/>
              </a:ext>
            </a:extLst>
          </p:cNvPr>
          <p:cNvSpPr txBox="1">
            <a:spLocks noChangeArrowheads="1"/>
          </p:cNvSpPr>
          <p:nvPr/>
        </p:nvSpPr>
        <p:spPr bwMode="auto">
          <a:xfrm>
            <a:off x="5409405" y="4197801"/>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righteousness</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Rectangle 2" hidden="1">
            <a:extLst>
              <a:ext uri="{FF2B5EF4-FFF2-40B4-BE49-F238E27FC236}">
                <a16:creationId xmlns:a16="http://schemas.microsoft.com/office/drawing/2014/main" id="{2C68DDF3-D642-4EBE-BA38-528A98DA7D88}"/>
              </a:ext>
            </a:extLst>
          </p:cNvPr>
          <p:cNvSpPr txBox="1">
            <a:spLocks noChangeArrowheads="1"/>
          </p:cNvSpPr>
          <p:nvPr/>
        </p:nvSpPr>
        <p:spPr bwMode="auto">
          <a:xfrm>
            <a:off x="4832461" y="719819"/>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righteousness</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6" name="Heart 15">
            <a:extLst>
              <a:ext uri="{FF2B5EF4-FFF2-40B4-BE49-F238E27FC236}">
                <a16:creationId xmlns:a16="http://schemas.microsoft.com/office/drawing/2014/main" id="{93BA473D-328F-4462-B42C-54F6147B9A7C}"/>
              </a:ext>
            </a:extLst>
          </p:cNvPr>
          <p:cNvSpPr/>
          <p:nvPr/>
        </p:nvSpPr>
        <p:spPr bwMode="auto">
          <a:xfrm>
            <a:off x="6537533" y="4796885"/>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54968574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4.81481E-6 L -0.01198 -0.34977 " pathEditMode="relative" rAng="0" ptsTypes="AA">
                                      <p:cBhvr>
                                        <p:cTn id="10" dur="1000" spd="-100000" fill="hold"/>
                                        <p:tgtEl>
                                          <p:spTgt spid="3074"/>
                                        </p:tgtEl>
                                        <p:attrNameLst>
                                          <p:attrName>ppt_x</p:attrName>
                                          <p:attrName>ppt_y</p:attrName>
                                        </p:attrNameLst>
                                      </p:cBhvr>
                                      <p:rCtr x="-608" y="-17500"/>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22" presetClass="entr" presetSubtype="8" fill="hold" grpId="0" nodeType="withEffect">
                                  <p:stCondLst>
                                    <p:cond delay="25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22" presetClass="entr" presetSubtype="8" fill="hold" grpId="0" nodeType="withEffect">
                                  <p:stCondLst>
                                    <p:cond delay="25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1"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50"/>
                                        <p:tgtEl>
                                          <p:spTgt spid="4"/>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250"/>
                                        <p:tgtEl>
                                          <p:spTgt spid="14"/>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250"/>
                                        <p:tgtEl>
                                          <p:spTgt spid="15"/>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250"/>
                                        <p:tgtEl>
                                          <p:spTgt spid="13"/>
                                        </p:tgtEl>
                                      </p:cBhvr>
                                    </p:animEffect>
                                  </p:childTnLst>
                                </p:cTn>
                              </p:par>
                              <p:par>
                                <p:cTn id="52" presetID="6" presetClass="emph" presetSubtype="0" fill="hold" grpId="3" nodeType="withEffect">
                                  <p:stCondLst>
                                    <p:cond delay="0"/>
                                  </p:stCondLst>
                                  <p:childTnLst>
                                    <p:animScale>
                                      <p:cBhvr>
                                        <p:cTn id="53" dur="2000" fill="hold"/>
                                        <p:tgtEl>
                                          <p:spTgt spid="4"/>
                                        </p:tgtEl>
                                      </p:cBhvr>
                                      <p:by x="90000" y="90000"/>
                                    </p:animScale>
                                  </p:childTnLst>
                                </p:cTn>
                              </p:par>
                              <p:par>
                                <p:cTn id="54" presetID="6" presetClass="emph" presetSubtype="0" fill="hold" grpId="3" nodeType="withEffect">
                                  <p:stCondLst>
                                    <p:cond delay="0"/>
                                  </p:stCondLst>
                                  <p:childTnLst>
                                    <p:animScale>
                                      <p:cBhvr>
                                        <p:cTn id="55" dur="2000" fill="hold"/>
                                        <p:tgtEl>
                                          <p:spTgt spid="14"/>
                                        </p:tgtEl>
                                      </p:cBhvr>
                                      <p:by x="90000" y="90000"/>
                                    </p:animScale>
                                  </p:childTnLst>
                                </p:cTn>
                              </p:par>
                              <p:par>
                                <p:cTn id="56" presetID="6" presetClass="emph" presetSubtype="0" fill="hold" grpId="3" nodeType="withEffect">
                                  <p:stCondLst>
                                    <p:cond delay="0"/>
                                  </p:stCondLst>
                                  <p:childTnLst>
                                    <p:animScale>
                                      <p:cBhvr>
                                        <p:cTn id="57" dur="2000" fill="hold"/>
                                        <p:tgtEl>
                                          <p:spTgt spid="15"/>
                                        </p:tgtEl>
                                      </p:cBhvr>
                                      <p:by x="90000" y="90000"/>
                                    </p:animScale>
                                  </p:childTnLst>
                                </p:cTn>
                              </p:par>
                              <p:par>
                                <p:cTn id="58" presetID="42" presetClass="path" presetSubtype="0" accel="50000" decel="50000" fill="hold" grpId="2" nodeType="withEffect">
                                  <p:stCondLst>
                                    <p:cond delay="0"/>
                                  </p:stCondLst>
                                  <p:childTnLst>
                                    <p:animMotion origin="layout" path="M -3.61111E-6 -2.96296E-6 L 0.48316 -0.38518 " pathEditMode="relative" rAng="0" ptsTypes="AA">
                                      <p:cBhvr>
                                        <p:cTn id="59" dur="2000" fill="hold"/>
                                        <p:tgtEl>
                                          <p:spTgt spid="4"/>
                                        </p:tgtEl>
                                        <p:attrNameLst>
                                          <p:attrName>ppt_x</p:attrName>
                                          <p:attrName>ppt_y</p:attrName>
                                        </p:attrNameLst>
                                      </p:cBhvr>
                                      <p:rCtr x="24149" y="-19259"/>
                                    </p:animMotion>
                                  </p:childTnLst>
                                </p:cTn>
                              </p:par>
                              <p:par>
                                <p:cTn id="60" presetID="42" presetClass="path" presetSubtype="0" accel="50000" decel="50000" fill="hold" grpId="2" nodeType="withEffect">
                                  <p:stCondLst>
                                    <p:cond delay="0"/>
                                  </p:stCondLst>
                                  <p:childTnLst>
                                    <p:animMotion origin="layout" path="M -3.61111E-6 -2.96296E-6 L 0.54723 0.12199 " pathEditMode="relative" rAng="0" ptsTypes="AA">
                                      <p:cBhvr>
                                        <p:cTn id="61" dur="2000" fill="hold"/>
                                        <p:tgtEl>
                                          <p:spTgt spid="14"/>
                                        </p:tgtEl>
                                        <p:attrNameLst>
                                          <p:attrName>ppt_x</p:attrName>
                                          <p:attrName>ppt_y</p:attrName>
                                        </p:attrNameLst>
                                      </p:cBhvr>
                                      <p:rCtr x="27361" y="6088"/>
                                    </p:animMotion>
                                  </p:childTnLst>
                                </p:cTn>
                              </p:par>
                              <p:par>
                                <p:cTn id="62" presetID="42" presetClass="path" presetSubtype="0" accel="50000" decel="50000" fill="hold" grpId="2" nodeType="withEffect">
                                  <p:stCondLst>
                                    <p:cond delay="0"/>
                                  </p:stCondLst>
                                  <p:childTnLst>
                                    <p:animMotion origin="layout" path="M -3.61111E-6 -2.96296E-6 L 0.07118 0.37523 " pathEditMode="relative" rAng="0" ptsTypes="AA">
                                      <p:cBhvr>
                                        <p:cTn id="63" dur="2000" fill="hold"/>
                                        <p:tgtEl>
                                          <p:spTgt spid="15"/>
                                        </p:tgtEl>
                                        <p:attrNameLst>
                                          <p:attrName>ppt_x</p:attrName>
                                          <p:attrName>ppt_y</p:attrName>
                                        </p:attrNameLst>
                                      </p:cBhvr>
                                      <p:rCtr x="3559" y="18750"/>
                                    </p:animMotion>
                                  </p:childTnLst>
                                </p:cTn>
                              </p:par>
                              <p:par>
                                <p:cTn id="64" presetID="0" presetClass="path" presetSubtype="0" accel="50000" decel="50000" fill="hold" grpId="0" nodeType="withEffect">
                                  <p:stCondLst>
                                    <p:cond delay="0"/>
                                  </p:stCondLst>
                                  <p:childTnLst>
                                    <p:animMotion origin="layout" path="M 3.61111E-6 -0.00023 C -0.01077 0.01134 -0.02118 0.02269 -0.03351 0.0338 C -0.04584 0.04468 -0.0625 0.0662 -0.07466 0.06551 C -0.08698 0.06458 -0.09931 0.05394 -0.10643 0.0294 C -0.11372 0.00532 -0.11736 -0.0081 -0.11754 -0.08032 C -0.11789 -0.15301 -0.11042 -0.27037 -0.10556 -0.39583 " pathEditMode="relative" rAng="0" ptsTypes="AAAAAA">
                                      <p:cBhvr>
                                        <p:cTn id="65" dur="2000" fill="hold"/>
                                        <p:tgtEl>
                                          <p:spTgt spid="13"/>
                                        </p:tgtEl>
                                        <p:attrNameLst>
                                          <p:attrName>ppt_x</p:attrName>
                                          <p:attrName>ppt_y</p:attrName>
                                        </p:attrNameLst>
                                      </p:cBhvr>
                                      <p:rCtr x="-5885" y="-16505"/>
                                    </p:animMotion>
                                  </p:childTnLst>
                                </p:cTn>
                              </p:par>
                              <p:par>
                                <p:cTn id="66" presetID="10" presetClass="exit" presetSubtype="0" fill="hold" grpId="1" nodeType="withEffect">
                                  <p:stCondLst>
                                    <p:cond delay="0"/>
                                  </p:stCondLst>
                                  <p:childTnLst>
                                    <p:animEffect transition="out" filter="fade">
                                      <p:cBhvr>
                                        <p:cTn id="67" dur="1250"/>
                                        <p:tgtEl>
                                          <p:spTgt spid="3074"/>
                                        </p:tgtEl>
                                      </p:cBhvr>
                                    </p:animEffect>
                                    <p:set>
                                      <p:cBhvr>
                                        <p:cTn id="68" dur="1" fill="hold">
                                          <p:stCondLst>
                                            <p:cond delay="1249"/>
                                          </p:stCondLst>
                                        </p:cTn>
                                        <p:tgtEl>
                                          <p:spTgt spid="3074"/>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250"/>
                                        <p:tgtEl>
                                          <p:spTgt spid="5"/>
                                        </p:tgtEl>
                                      </p:cBhvr>
                                    </p:animEffect>
                                    <p:set>
                                      <p:cBhvr>
                                        <p:cTn id="71" dur="1" fill="hold">
                                          <p:stCondLst>
                                            <p:cond delay="249"/>
                                          </p:stCondLst>
                                        </p:cTn>
                                        <p:tgtEl>
                                          <p:spTgt spid="5"/>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9"/>
                                        </p:tgtEl>
                                      </p:cBhvr>
                                    </p:animEffect>
                                    <p:set>
                                      <p:cBhvr>
                                        <p:cTn id="83" dur="1" fill="hold">
                                          <p:stCondLst>
                                            <p:cond delay="499"/>
                                          </p:stCondLst>
                                        </p:cTn>
                                        <p:tgtEl>
                                          <p:spTgt spid="9"/>
                                        </p:tgtEl>
                                        <p:attrNameLst>
                                          <p:attrName>style.visibility</p:attrName>
                                        </p:attrNameLst>
                                      </p:cBhvr>
                                      <p:to>
                                        <p:strVal val="hidden"/>
                                      </p:to>
                                    </p:set>
                                  </p:childTnLst>
                                </p:cTn>
                              </p:par>
                              <p:par>
                                <p:cTn id="84" presetID="23" presetClass="entr" presetSubtype="16" fill="hold" grpId="1" nodeType="with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750" fill="hold"/>
                                        <p:tgtEl>
                                          <p:spTgt spid="16"/>
                                        </p:tgtEl>
                                        <p:attrNameLst>
                                          <p:attrName>ppt_w</p:attrName>
                                        </p:attrNameLst>
                                      </p:cBhvr>
                                      <p:tavLst>
                                        <p:tav tm="0">
                                          <p:val>
                                            <p:fltVal val="0"/>
                                          </p:val>
                                        </p:tav>
                                        <p:tav tm="100000">
                                          <p:val>
                                            <p:strVal val="#ppt_w"/>
                                          </p:val>
                                        </p:tav>
                                      </p:tavLst>
                                    </p:anim>
                                    <p:anim calcmode="lin" valueType="num">
                                      <p:cBhvr>
                                        <p:cTn id="87" dur="750" fill="hold"/>
                                        <p:tgtEl>
                                          <p:spTgt spid="16"/>
                                        </p:tgtEl>
                                        <p:attrNameLst>
                                          <p:attrName>ppt_h</p:attrName>
                                        </p:attrNameLst>
                                      </p:cBhvr>
                                      <p:tavLst>
                                        <p:tav tm="0">
                                          <p:val>
                                            <p:fltVal val="0"/>
                                          </p:val>
                                        </p:tav>
                                        <p:tav tm="100000">
                                          <p:val>
                                            <p:strVal val="#ppt_h"/>
                                          </p:val>
                                        </p:tav>
                                      </p:tavLst>
                                    </p:anim>
                                  </p:childTnLst>
                                </p:cTn>
                              </p:par>
                              <p:par>
                                <p:cTn id="88" presetID="0" presetClass="path" presetSubtype="0" accel="50000" decel="50000" fill="hold" grpId="0" nodeType="withEffect">
                                  <p:stCondLst>
                                    <p:cond delay="0"/>
                                  </p:stCondLst>
                                  <p:childTnLst>
                                    <p:animMotion origin="layout" path="M 1.38889E-6 -4.44444E-6 C -0.025 -0.00023 -0.04983 -0.00046 -0.07743 -0.01064 C -0.10486 -0.02106 -0.14045 -0.03842 -0.16476 -0.06226 C -0.18924 -0.08588 -0.2092 -0.12222 -0.22396 -0.15324 C -0.23872 -0.18402 -0.24827 -0.2 -0.25347 -0.24699 C -0.25851 -0.29398 -0.25399 -0.37569 -0.25452 -0.43495 C -0.25521 -0.49421 -0.25608 -0.54861 -0.25677 -0.603 " pathEditMode="relative" rAng="0" ptsTypes="AAAAAAA">
                                      <p:cBhvr>
                                        <p:cTn id="89" dur="1500" fill="hold"/>
                                        <p:tgtEl>
                                          <p:spTgt spid="16"/>
                                        </p:tgtEl>
                                        <p:attrNameLst>
                                          <p:attrName>ppt_x</p:attrName>
                                          <p:attrName>ppt_y</p:attrName>
                                        </p:attrNameLst>
                                      </p:cBhvr>
                                      <p:rCtr x="-12847" y="-30162"/>
                                    </p:animMotion>
                                  </p:childTnLst>
                                </p:cTn>
                              </p:par>
                              <p:par>
                                <p:cTn id="90" presetID="23" presetClass="exit" presetSubtype="16" fill="hold" grpId="2" nodeType="withEffect">
                                  <p:stCondLst>
                                    <p:cond delay="750"/>
                                  </p:stCondLst>
                                  <p:childTnLst>
                                    <p:anim calcmode="lin" valueType="num">
                                      <p:cBhvr>
                                        <p:cTn id="91" dur="750"/>
                                        <p:tgtEl>
                                          <p:spTgt spid="16"/>
                                        </p:tgtEl>
                                        <p:attrNameLst>
                                          <p:attrName>ppt_w</p:attrName>
                                        </p:attrNameLst>
                                      </p:cBhvr>
                                      <p:tavLst>
                                        <p:tav tm="0">
                                          <p:val>
                                            <p:strVal val="ppt_w"/>
                                          </p:val>
                                        </p:tav>
                                        <p:tav tm="100000">
                                          <p:val>
                                            <p:strVal val="4*ppt_w"/>
                                          </p:val>
                                        </p:tav>
                                      </p:tavLst>
                                    </p:anim>
                                    <p:anim calcmode="lin" valueType="num">
                                      <p:cBhvr>
                                        <p:cTn id="92" dur="750"/>
                                        <p:tgtEl>
                                          <p:spTgt spid="16"/>
                                        </p:tgtEl>
                                        <p:attrNameLst>
                                          <p:attrName>ppt_h</p:attrName>
                                        </p:attrNameLst>
                                      </p:cBhvr>
                                      <p:tavLst>
                                        <p:tav tm="0">
                                          <p:val>
                                            <p:strVal val="ppt_h"/>
                                          </p:val>
                                        </p:tav>
                                        <p:tav tm="100000">
                                          <p:val>
                                            <p:strVal val="4*ppt_h"/>
                                          </p:val>
                                        </p:tav>
                                      </p:tavLst>
                                    </p:anim>
                                    <p:set>
                                      <p:cBhvr>
                                        <p:cTn id="93" dur="1" fill="hold">
                                          <p:stCondLst>
                                            <p:cond delay="749"/>
                                          </p:stCondLst>
                                        </p:cTn>
                                        <p:tgtEl>
                                          <p:spTgt spid="16"/>
                                        </p:tgtEl>
                                        <p:attrNameLst>
                                          <p:attrName>style.visibility</p:attrName>
                                        </p:attrNameLst>
                                      </p:cBhvr>
                                      <p:to>
                                        <p:strVal val="hidden"/>
                                      </p:to>
                                    </p:set>
                                  </p:childTnLst>
                                </p:cTn>
                              </p:par>
                              <p:par>
                                <p:cTn id="94" presetID="10" presetClass="exit" presetSubtype="0" fill="hold" grpId="3" nodeType="withEffect">
                                  <p:stCondLst>
                                    <p:cond delay="750"/>
                                  </p:stCondLst>
                                  <p:childTnLst>
                                    <p:animEffect transition="out" filter="fade">
                                      <p:cBhvr>
                                        <p:cTn id="95" dur="750"/>
                                        <p:tgtEl>
                                          <p:spTgt spid="16"/>
                                        </p:tgtEl>
                                      </p:cBhvr>
                                    </p:animEffect>
                                    <p:set>
                                      <p:cBhvr>
                                        <p:cTn id="96" dur="1" fill="hold">
                                          <p:stCondLst>
                                            <p:cond delay="749"/>
                                          </p:stCondLst>
                                        </p:cTn>
                                        <p:tgtEl>
                                          <p:spTgt spid="16"/>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3" presetClass="exit" presetSubtype="32" fill="hold" grpId="2" nodeType="clickEffect">
                                  <p:stCondLst>
                                    <p:cond delay="0"/>
                                  </p:stCondLst>
                                  <p:childTnLst>
                                    <p:anim calcmode="lin" valueType="num">
                                      <p:cBhvr>
                                        <p:cTn id="100" dur="1000"/>
                                        <p:tgtEl>
                                          <p:spTgt spid="13"/>
                                        </p:tgtEl>
                                        <p:attrNameLst>
                                          <p:attrName>ppt_w</p:attrName>
                                        </p:attrNameLst>
                                      </p:cBhvr>
                                      <p:tavLst>
                                        <p:tav tm="0">
                                          <p:val>
                                            <p:strVal val="ppt_w"/>
                                          </p:val>
                                        </p:tav>
                                        <p:tav tm="100000">
                                          <p:val>
                                            <p:fltVal val="0"/>
                                          </p:val>
                                        </p:tav>
                                      </p:tavLst>
                                    </p:anim>
                                    <p:anim calcmode="lin" valueType="num">
                                      <p:cBhvr>
                                        <p:cTn id="101" dur="1000"/>
                                        <p:tgtEl>
                                          <p:spTgt spid="13"/>
                                        </p:tgtEl>
                                        <p:attrNameLst>
                                          <p:attrName>ppt_h</p:attrName>
                                        </p:attrNameLst>
                                      </p:cBhvr>
                                      <p:tavLst>
                                        <p:tav tm="0">
                                          <p:val>
                                            <p:strVal val="ppt_h"/>
                                          </p:val>
                                        </p:tav>
                                        <p:tav tm="100000">
                                          <p:val>
                                            <p:fltVal val="0"/>
                                          </p:val>
                                        </p:tav>
                                      </p:tavLst>
                                    </p:anim>
                                    <p:set>
                                      <p:cBhvr>
                                        <p:cTn id="102" dur="1" fill="hold">
                                          <p:stCondLst>
                                            <p:cond delay="999"/>
                                          </p:stCondLst>
                                        </p:cTn>
                                        <p:tgtEl>
                                          <p:spTgt spid="13"/>
                                        </p:tgtEl>
                                        <p:attrNameLst>
                                          <p:attrName>style.visibility</p:attrName>
                                        </p:attrNameLst>
                                      </p:cBhvr>
                                      <p:to>
                                        <p:strVal val="hidden"/>
                                      </p:to>
                                    </p:set>
                                  </p:childTnLst>
                                </p:cTn>
                              </p:par>
                              <p:par>
                                <p:cTn id="103" presetID="42" presetClass="path" presetSubtype="0" accel="50000" decel="50000" fill="hold" grpId="3" nodeType="withEffect">
                                  <p:stCondLst>
                                    <p:cond delay="0"/>
                                  </p:stCondLst>
                                  <p:childTnLst>
                                    <p:animMotion origin="layout" path="M -0.10556 -0.39584 L -0.10625 -0.38681 " pathEditMode="relative" rAng="0" ptsTypes="AA">
                                      <p:cBhvr>
                                        <p:cTn id="104" dur="1000" fill="hold"/>
                                        <p:tgtEl>
                                          <p:spTgt spid="13"/>
                                        </p:tgtEl>
                                        <p:attrNameLst>
                                          <p:attrName>ppt_x</p:attrName>
                                          <p:attrName>ppt_y</p:attrName>
                                        </p:attrNameLst>
                                      </p:cBhvr>
                                      <p:rCtr x="-17"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3074" grpId="2"/>
      <p:bldP spid="4" grpId="0"/>
      <p:bldP spid="4" grpId="1"/>
      <p:bldP spid="4" grpId="2"/>
      <p:bldP spid="4" grpId="3"/>
      <p:bldP spid="6" grpId="0"/>
      <p:bldP spid="6" grpId="1"/>
      <p:bldP spid="7" grpId="0"/>
      <p:bldP spid="7" grpId="1"/>
      <p:bldP spid="8" grpId="0"/>
      <p:bldP spid="8" grpId="1"/>
      <p:bldP spid="9" grpId="0"/>
      <p:bldP spid="9" grpId="1"/>
      <p:bldP spid="14" grpId="1"/>
      <p:bldP spid="14" grpId="2"/>
      <p:bldP spid="14" grpId="3"/>
      <p:bldP spid="15" grpId="1"/>
      <p:bldP spid="15" grpId="2"/>
      <p:bldP spid="15" grpId="3"/>
      <p:bldP spid="13" grpId="0"/>
      <p:bldP spid="13" grpId="1"/>
      <p:bldP spid="13" grpId="2"/>
      <p:bldP spid="13" grpId="3"/>
      <p:bldP spid="16" grpId="0" animBg="1"/>
      <p:bldP spid="16" grpId="1" animBg="1"/>
      <p:bldP spid="16" grpId="2" animBg="1"/>
      <p:bldP spid="16" grpId="3"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59FF22-F26B-45C4-99E2-6C62BF643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7130005"/>
          </a:xfrm>
          <a:prstGeom prst="rect">
            <a:avLst/>
          </a:prstGeom>
        </p:spPr>
      </p:pic>
      <p:sp>
        <p:nvSpPr>
          <p:cNvPr id="8" name="Title 1">
            <a:extLst>
              <a:ext uri="{FF2B5EF4-FFF2-40B4-BE49-F238E27FC236}">
                <a16:creationId xmlns:a16="http://schemas.microsoft.com/office/drawing/2014/main" id="{17F6F9C7-B2B7-44A7-A4FA-649DB0B7CF75}"/>
              </a:ext>
            </a:extLst>
          </p:cNvPr>
          <p:cNvSpPr txBox="1">
            <a:spLocks/>
          </p:cNvSpPr>
          <p:nvPr/>
        </p:nvSpPr>
        <p:spPr>
          <a:xfrm>
            <a:off x="5087373" y="148022"/>
            <a:ext cx="2815771" cy="7507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free from sin</a:t>
            </a:r>
          </a:p>
        </p:txBody>
      </p:sp>
      <p:sp>
        <p:nvSpPr>
          <p:cNvPr id="7" name="Title 1">
            <a:extLst>
              <a:ext uri="{FF2B5EF4-FFF2-40B4-BE49-F238E27FC236}">
                <a16:creationId xmlns:a16="http://schemas.microsoft.com/office/drawing/2014/main" id="{5BCD3B4A-768C-4CE4-BE83-92DE9EFEC1B7}"/>
              </a:ext>
            </a:extLst>
          </p:cNvPr>
          <p:cNvSpPr txBox="1">
            <a:spLocks/>
          </p:cNvSpPr>
          <p:nvPr/>
        </p:nvSpPr>
        <p:spPr>
          <a:xfrm>
            <a:off x="213196" y="4781349"/>
            <a:ext cx="3077029" cy="7507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 holiness</a:t>
            </a:r>
          </a:p>
        </p:txBody>
      </p:sp>
      <p:sp>
        <p:nvSpPr>
          <p:cNvPr id="9" name="Title 1">
            <a:extLst>
              <a:ext uri="{FF2B5EF4-FFF2-40B4-BE49-F238E27FC236}">
                <a16:creationId xmlns:a16="http://schemas.microsoft.com/office/drawing/2014/main" id="{6333BDC6-59B4-4626-A868-1058C5ED06F3}"/>
              </a:ext>
            </a:extLst>
          </p:cNvPr>
          <p:cNvSpPr txBox="1">
            <a:spLocks/>
          </p:cNvSpPr>
          <p:nvPr/>
        </p:nvSpPr>
        <p:spPr>
          <a:xfrm>
            <a:off x="3144837" y="732581"/>
            <a:ext cx="5055734" cy="7507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slaves of righteousness</a:t>
            </a:r>
          </a:p>
        </p:txBody>
      </p:sp>
      <p:sp>
        <p:nvSpPr>
          <p:cNvPr id="3074" name="Rectangle 2"/>
          <p:cNvSpPr>
            <a:spLocks noGrp="1" noChangeArrowheads="1"/>
          </p:cNvSpPr>
          <p:nvPr>
            <p:ph type="title"/>
          </p:nvPr>
        </p:nvSpPr>
        <p:spPr>
          <a:xfrm>
            <a:off x="239843" y="274638"/>
            <a:ext cx="8446957"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having been set free from sin,      you became slaves of righteousness.          I speak in human terms because of the weakness of your flesh. For just as you presented your members as slaves of uncleanness, and of lawlessness leading to  more lawlessness, so now present your members as slaves of righteousness for holiness. For when you were slaves of sin, you were free in regard to righteousness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6:18-20 </a:t>
            </a:r>
          </a:p>
        </p:txBody>
      </p:sp>
      <p:sp>
        <p:nvSpPr>
          <p:cNvPr id="4" name="Rectangle 2">
            <a:extLst>
              <a:ext uri="{FF2B5EF4-FFF2-40B4-BE49-F238E27FC236}">
                <a16:creationId xmlns:a16="http://schemas.microsoft.com/office/drawing/2014/main" id="{FFB40A1D-101C-4B0B-A4D1-1607282484DC}"/>
              </a:ext>
            </a:extLst>
          </p:cNvPr>
          <p:cNvSpPr txBox="1">
            <a:spLocks noChangeArrowheads="1"/>
          </p:cNvSpPr>
          <p:nvPr/>
        </p:nvSpPr>
        <p:spPr bwMode="auto">
          <a:xfrm>
            <a:off x="1056709" y="5937705"/>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02554C00-4BA2-4432-BF02-BE201F365979}"/>
              </a:ext>
            </a:extLst>
          </p:cNvPr>
          <p:cNvSpPr txBox="1">
            <a:spLocks noChangeArrowheads="1"/>
          </p:cNvSpPr>
          <p:nvPr/>
        </p:nvSpPr>
        <p:spPr bwMode="auto">
          <a:xfrm>
            <a:off x="5409405" y="4197801"/>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E02E0998-FBAF-4B2E-A3AA-DE330D30DC7D}"/>
              </a:ext>
            </a:extLst>
          </p:cNvPr>
          <p:cNvSpPr txBox="1">
            <a:spLocks noChangeArrowheads="1"/>
          </p:cNvSpPr>
          <p:nvPr/>
        </p:nvSpPr>
        <p:spPr bwMode="auto">
          <a:xfrm>
            <a:off x="4832461" y="719819"/>
            <a:ext cx="35250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50ADA9C-A7D7-4633-839B-F91ED877BC1E}"/>
              </a:ext>
            </a:extLst>
          </p:cNvPr>
          <p:cNvSpPr txBox="1">
            <a:spLocks noChangeArrowheads="1"/>
          </p:cNvSpPr>
          <p:nvPr/>
        </p:nvSpPr>
        <p:spPr bwMode="auto">
          <a:xfrm>
            <a:off x="604853" y="719818"/>
            <a:ext cx="11611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you</a:t>
            </a:r>
            <a:endParaRPr lang="en-US" altLang="en-US" sz="38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DF599F0A-9EBE-4BD7-B0FE-7AD894C68501}"/>
              </a:ext>
            </a:extLst>
          </p:cNvPr>
          <p:cNvSpPr txBox="1">
            <a:spLocks noChangeArrowheads="1"/>
          </p:cNvSpPr>
          <p:nvPr/>
        </p:nvSpPr>
        <p:spPr bwMode="auto">
          <a:xfrm>
            <a:off x="7373029" y="1877489"/>
            <a:ext cx="11611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you</a:t>
            </a:r>
            <a:endParaRPr lang="en-US" altLang="en-US" sz="38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8F3AC59F-DD35-43A6-9476-912F4660A3EC}"/>
              </a:ext>
            </a:extLst>
          </p:cNvPr>
          <p:cNvSpPr txBox="1">
            <a:spLocks noChangeArrowheads="1"/>
          </p:cNvSpPr>
          <p:nvPr/>
        </p:nvSpPr>
        <p:spPr bwMode="auto">
          <a:xfrm>
            <a:off x="2298829" y="5358545"/>
            <a:ext cx="11611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you</a:t>
            </a:r>
            <a:endParaRPr lang="en-US" altLang="en-US" sz="38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7E8B3C03-EF29-488D-9875-7A24DA7941F3}"/>
              </a:ext>
            </a:extLst>
          </p:cNvPr>
          <p:cNvSpPr txBox="1">
            <a:spLocks noChangeArrowheads="1"/>
          </p:cNvSpPr>
          <p:nvPr/>
        </p:nvSpPr>
        <p:spPr bwMode="auto">
          <a:xfrm>
            <a:off x="4940767" y="4778967"/>
            <a:ext cx="11611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you</a:t>
            </a:r>
            <a:endParaRPr lang="en-US" altLang="en-US" sz="38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93B67295-1EB0-4D52-AC98-9F5BDF7A5CC7}"/>
              </a:ext>
            </a:extLst>
          </p:cNvPr>
          <p:cNvSpPr txBox="1">
            <a:spLocks noChangeArrowheads="1"/>
          </p:cNvSpPr>
          <p:nvPr/>
        </p:nvSpPr>
        <p:spPr bwMode="auto">
          <a:xfrm>
            <a:off x="156258" y="4198389"/>
            <a:ext cx="11611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you</a:t>
            </a:r>
            <a:endParaRPr lang="en-US" altLang="en-US" sz="38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5" name="Rectangle 2" hidden="1">
            <a:extLst>
              <a:ext uri="{FF2B5EF4-FFF2-40B4-BE49-F238E27FC236}">
                <a16:creationId xmlns:a16="http://schemas.microsoft.com/office/drawing/2014/main" id="{4DF523E6-44B2-4E72-92CA-D6ABA7188C9B}"/>
              </a:ext>
            </a:extLst>
          </p:cNvPr>
          <p:cNvSpPr txBox="1">
            <a:spLocks noChangeArrowheads="1"/>
          </p:cNvSpPr>
          <p:nvPr/>
        </p:nvSpPr>
        <p:spPr bwMode="auto">
          <a:xfrm>
            <a:off x="3614057" y="3341349"/>
            <a:ext cx="11611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you</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2753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5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50"/>
                                        <p:tgtEl>
                                          <p:spTgt spid="5"/>
                                        </p:tgtEl>
                                      </p:cBhvr>
                                    </p:animEffect>
                                    <p:set>
                                      <p:cBhvr>
                                        <p:cTn id="15" dur="1" fill="hold">
                                          <p:stCondLst>
                                            <p:cond delay="249"/>
                                          </p:stCondLst>
                                        </p:cTn>
                                        <p:tgtEl>
                                          <p:spTgt spid="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50"/>
                                        <p:tgtEl>
                                          <p:spTgt spid="6"/>
                                        </p:tgtEl>
                                      </p:cBhvr>
                                    </p:animEffect>
                                    <p:set>
                                      <p:cBhvr>
                                        <p:cTn id="18" dur="1" fill="hold">
                                          <p:stCondLst>
                                            <p:cond delay="24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18" presetClass="emph" presetSubtype="0" fill="hold" grpId="1" nodeType="withEffect">
                                  <p:stCondLst>
                                    <p:cond delay="0"/>
                                  </p:stCondLst>
                                  <p:childTnLst>
                                    <p:set>
                                      <p:cBhvr override="childStyle">
                                        <p:cTn id="25" dur="500" fill="hold"/>
                                        <p:tgtEl>
                                          <p:spTgt spid="8"/>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par>
                                <p:cTn id="31" presetID="18" presetClass="emph" presetSubtype="0" fill="hold" grpId="1" nodeType="withEffect">
                                  <p:stCondLst>
                                    <p:cond delay="0"/>
                                  </p:stCondLst>
                                  <p:childTnLst>
                                    <p:set>
                                      <p:cBhvr override="childStyle">
                                        <p:cTn id="32" dur="500" fill="hold"/>
                                        <p:tgtEl>
                                          <p:spTgt spid="9"/>
                                        </p:tgtEl>
                                        <p:attrNameLst>
                                          <p:attrName>style.textDecorationUnderline</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par>
                                <p:cTn id="38" presetID="18" presetClass="emph" presetSubtype="0" fill="hold" grpId="1" nodeType="withEffect">
                                  <p:stCondLst>
                                    <p:cond delay="0"/>
                                  </p:stCondLst>
                                  <p:childTnLst>
                                    <p:set>
                                      <p:cBhvr override="childStyle">
                                        <p:cTn id="39" dur="500" fill="hold"/>
                                        <p:tgtEl>
                                          <p:spTgt spid="7"/>
                                        </p:tgtEl>
                                        <p:attrNameLst>
                                          <p:attrName>style.textDecorationUnderline</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25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50"/>
                                        <p:tgtEl>
                                          <p:spTgt spid="1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250"/>
                                        <p:tgtEl>
                                          <p:spTgt spid="1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250"/>
                                        <p:tgtEl>
                                          <p:spTgt spid="1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6" presetClass="emph" presetSubtype="0" fill="hold" grpId="2" nodeType="withEffect">
                                  <p:stCondLst>
                                    <p:cond delay="0"/>
                                  </p:stCondLst>
                                  <p:childTnLst>
                                    <p:animScale>
                                      <p:cBhvr>
                                        <p:cTn id="58" dur="2000" fill="hold"/>
                                        <p:tgtEl>
                                          <p:spTgt spid="10"/>
                                        </p:tgtEl>
                                      </p:cBhvr>
                                      <p:by x="106000" y="106000"/>
                                    </p:animScale>
                                  </p:childTnLst>
                                </p:cTn>
                              </p:par>
                              <p:par>
                                <p:cTn id="59" presetID="6" presetClass="emph" presetSubtype="0" fill="hold" grpId="2" nodeType="withEffect">
                                  <p:stCondLst>
                                    <p:cond delay="0"/>
                                  </p:stCondLst>
                                  <p:childTnLst>
                                    <p:animScale>
                                      <p:cBhvr>
                                        <p:cTn id="60" dur="2000" fill="hold"/>
                                        <p:tgtEl>
                                          <p:spTgt spid="11"/>
                                        </p:tgtEl>
                                      </p:cBhvr>
                                      <p:by x="106000" y="106000"/>
                                    </p:animScale>
                                  </p:childTnLst>
                                </p:cTn>
                              </p:par>
                              <p:par>
                                <p:cTn id="61" presetID="6" presetClass="emph" presetSubtype="0" fill="hold" grpId="2" nodeType="withEffect">
                                  <p:stCondLst>
                                    <p:cond delay="0"/>
                                  </p:stCondLst>
                                  <p:childTnLst>
                                    <p:animScale>
                                      <p:cBhvr>
                                        <p:cTn id="62" dur="2000" fill="hold"/>
                                        <p:tgtEl>
                                          <p:spTgt spid="12"/>
                                        </p:tgtEl>
                                      </p:cBhvr>
                                      <p:by x="106000" y="106000"/>
                                    </p:animScale>
                                  </p:childTnLst>
                                </p:cTn>
                              </p:par>
                              <p:par>
                                <p:cTn id="63" presetID="6" presetClass="emph" presetSubtype="0" fill="hold" grpId="2" nodeType="withEffect">
                                  <p:stCondLst>
                                    <p:cond delay="0"/>
                                  </p:stCondLst>
                                  <p:childTnLst>
                                    <p:animScale>
                                      <p:cBhvr>
                                        <p:cTn id="64" dur="2000" fill="hold"/>
                                        <p:tgtEl>
                                          <p:spTgt spid="13"/>
                                        </p:tgtEl>
                                      </p:cBhvr>
                                      <p:by x="106000" y="106000"/>
                                    </p:animScale>
                                  </p:childTnLst>
                                </p:cTn>
                              </p:par>
                              <p:par>
                                <p:cTn id="65" presetID="6" presetClass="emph" presetSubtype="0" fill="hold" grpId="2" nodeType="withEffect">
                                  <p:stCondLst>
                                    <p:cond delay="0"/>
                                  </p:stCondLst>
                                  <p:childTnLst>
                                    <p:animScale>
                                      <p:cBhvr>
                                        <p:cTn id="66" dur="2000" fill="hold"/>
                                        <p:tgtEl>
                                          <p:spTgt spid="14"/>
                                        </p:tgtEl>
                                      </p:cBhvr>
                                      <p:by x="106000" y="106000"/>
                                    </p:animScale>
                                  </p:childTnLst>
                                </p:cTn>
                              </p:par>
                              <p:par>
                                <p:cTn id="67" presetID="42" presetClass="path" presetSubtype="0" accel="50000" decel="50000" fill="hold" grpId="1" nodeType="withEffect">
                                  <p:stCondLst>
                                    <p:cond delay="0"/>
                                  </p:stCondLst>
                                  <p:childTnLst>
                                    <p:animMotion origin="layout" path="M 0.00018 -7.40741E-7 L 0.329 0.38287 " pathEditMode="relative" rAng="0" ptsTypes="AA">
                                      <p:cBhvr>
                                        <p:cTn id="68" dur="2000" fill="hold"/>
                                        <p:tgtEl>
                                          <p:spTgt spid="10"/>
                                        </p:tgtEl>
                                        <p:attrNameLst>
                                          <p:attrName>ppt_x</p:attrName>
                                          <p:attrName>ppt_y</p:attrName>
                                        </p:attrNameLst>
                                      </p:cBhvr>
                                      <p:rCtr x="16441" y="19144"/>
                                    </p:animMotion>
                                  </p:childTnLst>
                                </p:cTn>
                              </p:par>
                              <p:par>
                                <p:cTn id="69" presetID="42" presetClass="path" presetSubtype="0" accel="50000" decel="50000" fill="hold" grpId="1" nodeType="withEffect">
                                  <p:stCondLst>
                                    <p:cond delay="0"/>
                                  </p:stCondLst>
                                  <p:childTnLst>
                                    <p:animMotion origin="layout" path="M 0.00018 -2.22222E-6 L -0.41094 0.21389 " pathEditMode="relative" rAng="0" ptsTypes="AA">
                                      <p:cBhvr>
                                        <p:cTn id="70" dur="2000" fill="hold"/>
                                        <p:tgtEl>
                                          <p:spTgt spid="11"/>
                                        </p:tgtEl>
                                        <p:attrNameLst>
                                          <p:attrName>ppt_x</p:attrName>
                                          <p:attrName>ppt_y</p:attrName>
                                        </p:attrNameLst>
                                      </p:cBhvr>
                                      <p:rCtr x="-20556" y="10694"/>
                                    </p:animMotion>
                                  </p:childTnLst>
                                </p:cTn>
                              </p:par>
                              <p:par>
                                <p:cTn id="71" presetID="42" presetClass="path" presetSubtype="0" accel="50000" decel="50000" fill="hold" grpId="1" nodeType="withEffect">
                                  <p:stCondLst>
                                    <p:cond delay="0"/>
                                  </p:stCondLst>
                                  <p:childTnLst>
                                    <p:animMotion origin="layout" path="M 0.00017 3.7037E-7 L 0.14392 -0.29282 " pathEditMode="relative" rAng="0" ptsTypes="AA">
                                      <p:cBhvr>
                                        <p:cTn id="72" dur="2000" fill="hold"/>
                                        <p:tgtEl>
                                          <p:spTgt spid="12"/>
                                        </p:tgtEl>
                                        <p:attrNameLst>
                                          <p:attrName>ppt_x</p:attrName>
                                          <p:attrName>ppt_y</p:attrName>
                                        </p:attrNameLst>
                                      </p:cBhvr>
                                      <p:rCtr x="7187" y="-14653"/>
                                    </p:animMotion>
                                  </p:childTnLst>
                                </p:cTn>
                              </p:par>
                              <p:par>
                                <p:cTn id="73" presetID="42" presetClass="path" presetSubtype="0" accel="50000" decel="50000" fill="hold" grpId="1" nodeType="withEffect">
                                  <p:stCondLst>
                                    <p:cond delay="0"/>
                                  </p:stCondLst>
                                  <p:childTnLst>
                                    <p:animMotion origin="layout" path="M -0.00017 -0.00023 L -0.14531 -0.20903 " pathEditMode="relative" rAng="0" ptsTypes="AA">
                                      <p:cBhvr>
                                        <p:cTn id="74" dur="2000" fill="hold"/>
                                        <p:tgtEl>
                                          <p:spTgt spid="13"/>
                                        </p:tgtEl>
                                        <p:attrNameLst>
                                          <p:attrName>ppt_x</p:attrName>
                                          <p:attrName>ppt_y</p:attrName>
                                        </p:attrNameLst>
                                      </p:cBhvr>
                                      <p:rCtr x="-7257" y="-10440"/>
                                    </p:animMotion>
                                  </p:childTnLst>
                                </p:cTn>
                              </p:par>
                              <p:par>
                                <p:cTn id="75" presetID="42" presetClass="path" presetSubtype="0" accel="50000" decel="50000" fill="hold" grpId="1" nodeType="withEffect">
                                  <p:stCondLst>
                                    <p:cond delay="0"/>
                                  </p:stCondLst>
                                  <p:childTnLst>
                                    <p:animMotion origin="layout" path="M 0.00017 1.85185E-6 L 0.37829 -0.12408 " pathEditMode="relative" rAng="0" ptsTypes="AA">
                                      <p:cBhvr>
                                        <p:cTn id="76" dur="2000" fill="hold"/>
                                        <p:tgtEl>
                                          <p:spTgt spid="14"/>
                                        </p:tgtEl>
                                        <p:attrNameLst>
                                          <p:attrName>ppt_x</p:attrName>
                                          <p:attrName>ppt_y</p:attrName>
                                        </p:attrNameLst>
                                      </p:cBhvr>
                                      <p:rCtr x="18906" y="-6204"/>
                                    </p:animMotion>
                                  </p:childTnLst>
                                </p:cTn>
                              </p:par>
                              <p:par>
                                <p:cTn id="77" presetID="10" presetClass="exit" presetSubtype="0" fill="hold" grpId="1" nodeType="withEffect">
                                  <p:stCondLst>
                                    <p:cond delay="0"/>
                                  </p:stCondLst>
                                  <p:childTnLst>
                                    <p:animEffect transition="out" filter="fade">
                                      <p:cBhvr>
                                        <p:cTn id="78" dur="1250"/>
                                        <p:tgtEl>
                                          <p:spTgt spid="3074"/>
                                        </p:tgtEl>
                                      </p:cBhvr>
                                    </p:animEffect>
                                    <p:set>
                                      <p:cBhvr>
                                        <p:cTn id="79" dur="1" fill="hold">
                                          <p:stCondLst>
                                            <p:cond delay="1249"/>
                                          </p:stCondLst>
                                        </p:cTn>
                                        <p:tgtEl>
                                          <p:spTgt spid="3074"/>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7"/>
                                        </p:tgtEl>
                                      </p:cBhvr>
                                    </p:animEffect>
                                    <p:set>
                                      <p:cBhvr>
                                        <p:cTn id="82" dur="1" fill="hold">
                                          <p:stCondLst>
                                            <p:cond delay="499"/>
                                          </p:stCondLst>
                                        </p:cTn>
                                        <p:tgtEl>
                                          <p:spTgt spid="7"/>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8"/>
                                        </p:tgtEl>
                                      </p:cBhvr>
                                    </p:animEffect>
                                    <p:set>
                                      <p:cBhvr>
                                        <p:cTn id="85" dur="1" fill="hold">
                                          <p:stCondLst>
                                            <p:cond delay="499"/>
                                          </p:stCondLst>
                                        </p:cTn>
                                        <p:tgtEl>
                                          <p:spTgt spid="8"/>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9"/>
                                        </p:tgtEl>
                                      </p:cBhvr>
                                    </p:animEffect>
                                    <p:set>
                                      <p:cBhvr>
                                        <p:cTn id="88" dur="1" fill="hold">
                                          <p:stCondLst>
                                            <p:cond delay="499"/>
                                          </p:stCondLst>
                                        </p:cTn>
                                        <p:tgtEl>
                                          <p:spTgt spid="9"/>
                                        </p:tgtEl>
                                        <p:attrNameLst>
                                          <p:attrName>style.visibility</p:attrName>
                                        </p:attrNameLst>
                                      </p:cBhvr>
                                      <p:to>
                                        <p:strVal val="hidden"/>
                                      </p:to>
                                    </p:set>
                                  </p:childTnLst>
                                </p:cTn>
                              </p:par>
                            </p:childTnLst>
                          </p:cTn>
                        </p:par>
                        <p:par>
                          <p:cTn id="89" fill="hold">
                            <p:stCondLst>
                              <p:cond delay="2000"/>
                            </p:stCondLst>
                            <p:childTnLst>
                              <p:par>
                                <p:cTn id="90" presetID="10" presetClass="exit" presetSubtype="0" fill="hold" grpId="3" nodeType="afterEffect">
                                  <p:stCondLst>
                                    <p:cond delay="0"/>
                                  </p:stCondLst>
                                  <p:childTnLst>
                                    <p:animEffect transition="out" filter="fade">
                                      <p:cBhvr>
                                        <p:cTn id="91" dur="100"/>
                                        <p:tgtEl>
                                          <p:spTgt spid="11"/>
                                        </p:tgtEl>
                                      </p:cBhvr>
                                    </p:animEffect>
                                    <p:set>
                                      <p:cBhvr>
                                        <p:cTn id="92" dur="1" fill="hold">
                                          <p:stCondLst>
                                            <p:cond delay="99"/>
                                          </p:stCondLst>
                                        </p:cTn>
                                        <p:tgtEl>
                                          <p:spTgt spid="11"/>
                                        </p:tgtEl>
                                        <p:attrNameLst>
                                          <p:attrName>style.visibility</p:attrName>
                                        </p:attrNameLst>
                                      </p:cBhvr>
                                      <p:to>
                                        <p:strVal val="hidden"/>
                                      </p:to>
                                    </p:set>
                                  </p:childTnLst>
                                </p:cTn>
                              </p:par>
                              <p:par>
                                <p:cTn id="93" presetID="10" presetClass="exit" presetSubtype="0" fill="hold" grpId="3" nodeType="withEffect">
                                  <p:stCondLst>
                                    <p:cond delay="0"/>
                                  </p:stCondLst>
                                  <p:childTnLst>
                                    <p:animEffect transition="out" filter="fade">
                                      <p:cBhvr>
                                        <p:cTn id="94" dur="100"/>
                                        <p:tgtEl>
                                          <p:spTgt spid="14"/>
                                        </p:tgtEl>
                                      </p:cBhvr>
                                    </p:animEffect>
                                    <p:set>
                                      <p:cBhvr>
                                        <p:cTn id="95" dur="1" fill="hold">
                                          <p:stCondLst>
                                            <p:cond delay="99"/>
                                          </p:stCondLst>
                                        </p:cTn>
                                        <p:tgtEl>
                                          <p:spTgt spid="14"/>
                                        </p:tgtEl>
                                        <p:attrNameLst>
                                          <p:attrName>style.visibility</p:attrName>
                                        </p:attrNameLst>
                                      </p:cBhvr>
                                      <p:to>
                                        <p:strVal val="hidden"/>
                                      </p:to>
                                    </p:set>
                                  </p:childTnLst>
                                </p:cTn>
                              </p:par>
                              <p:par>
                                <p:cTn id="96" presetID="10" presetClass="exit" presetSubtype="0" fill="hold" grpId="3" nodeType="withEffect">
                                  <p:stCondLst>
                                    <p:cond delay="0"/>
                                  </p:stCondLst>
                                  <p:childTnLst>
                                    <p:animEffect transition="out" filter="fade">
                                      <p:cBhvr>
                                        <p:cTn id="97" dur="100"/>
                                        <p:tgtEl>
                                          <p:spTgt spid="12"/>
                                        </p:tgtEl>
                                      </p:cBhvr>
                                    </p:animEffect>
                                    <p:set>
                                      <p:cBhvr>
                                        <p:cTn id="98" dur="1" fill="hold">
                                          <p:stCondLst>
                                            <p:cond delay="99"/>
                                          </p:stCondLst>
                                        </p:cTn>
                                        <p:tgtEl>
                                          <p:spTgt spid="12"/>
                                        </p:tgtEl>
                                        <p:attrNameLst>
                                          <p:attrName>style.visibility</p:attrName>
                                        </p:attrNameLst>
                                      </p:cBhvr>
                                      <p:to>
                                        <p:strVal val="hidden"/>
                                      </p:to>
                                    </p:set>
                                  </p:childTnLst>
                                </p:cTn>
                              </p:par>
                              <p:par>
                                <p:cTn id="99" presetID="10" presetClass="exit" presetSubtype="0" fill="hold" grpId="3" nodeType="withEffect">
                                  <p:stCondLst>
                                    <p:cond delay="0"/>
                                  </p:stCondLst>
                                  <p:childTnLst>
                                    <p:animEffect transition="out" filter="fade">
                                      <p:cBhvr>
                                        <p:cTn id="100" dur="100"/>
                                        <p:tgtEl>
                                          <p:spTgt spid="13"/>
                                        </p:tgtEl>
                                      </p:cBhvr>
                                    </p:animEffect>
                                    <p:set>
                                      <p:cBhvr>
                                        <p:cTn id="101" dur="1" fill="hold">
                                          <p:stCondLst>
                                            <p:cond delay="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7" grpId="0"/>
      <p:bldP spid="7" grpId="1"/>
      <p:bldP spid="7" grpId="2"/>
      <p:bldP spid="9" grpId="0"/>
      <p:bldP spid="9" grpId="1"/>
      <p:bldP spid="9" grpId="2"/>
      <p:bldP spid="3074" grpId="0"/>
      <p:bldP spid="3074" grpId="1"/>
      <p:bldP spid="4" grpId="0"/>
      <p:bldP spid="5" grpId="0"/>
      <p:bldP spid="6" grpId="0"/>
      <p:bldP spid="10" grpId="0"/>
      <p:bldP spid="10" grpId="1"/>
      <p:bldP spid="10" grpId="2"/>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04C77-13ED-4601-A36D-8F4E04D117DC}"/>
              </a:ext>
            </a:extLst>
          </p:cNvPr>
          <p:cNvPicPr>
            <a:picLocks noChangeAspect="1"/>
          </p:cNvPicPr>
          <p:nvPr/>
        </p:nvPicPr>
        <p:blipFill rotWithShape="1">
          <a:blip r:embed="rId2">
            <a:extLst>
              <a:ext uri="{28A0092B-C50C-407E-A947-70E740481C1C}">
                <a14:useLocalDpi xmlns:a14="http://schemas.microsoft.com/office/drawing/2010/main" val="0"/>
              </a:ext>
            </a:extLst>
          </a:blip>
          <a:srcRect r="14410"/>
          <a:stretch/>
        </p:blipFill>
        <p:spPr>
          <a:xfrm>
            <a:off x="-1" y="0"/>
            <a:ext cx="9144001" cy="6858000"/>
          </a:xfrm>
          <a:prstGeom prst="rect">
            <a:avLst/>
          </a:prstGeom>
        </p:spPr>
      </p:pic>
      <p:sp>
        <p:nvSpPr>
          <p:cNvPr id="5" name="Title 1">
            <a:extLst>
              <a:ext uri="{FF2B5EF4-FFF2-40B4-BE49-F238E27FC236}">
                <a16:creationId xmlns:a16="http://schemas.microsoft.com/office/drawing/2014/main" id="{5C9775DC-8763-44E9-8A7F-108D91E43B53}"/>
              </a:ext>
            </a:extLst>
          </p:cNvPr>
          <p:cNvSpPr txBox="1">
            <a:spLocks/>
          </p:cNvSpPr>
          <p:nvPr/>
        </p:nvSpPr>
        <p:spPr>
          <a:xfrm>
            <a:off x="825047" y="5089751"/>
            <a:ext cx="74748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gift of God is eternal life in Christ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What fruit did you have then in the things of which you are now ashamed? For the end of those things is death. But now having been set free from sin, and having become slaves of God, you have your fruit to holiness, and the end, everlasting life. For the wages of sin is death, but the gift of God is eternal life in Christ Jesus our Lord.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Romans 6:21-23 </a:t>
            </a:r>
          </a:p>
        </p:txBody>
      </p:sp>
      <p:sp>
        <p:nvSpPr>
          <p:cNvPr id="6" name="Rectangle 5">
            <a:extLst>
              <a:ext uri="{FF2B5EF4-FFF2-40B4-BE49-F238E27FC236}">
                <a16:creationId xmlns:a16="http://schemas.microsoft.com/office/drawing/2014/main" id="{661EC8B0-D333-42C7-929C-E55991F0FCFB}"/>
              </a:ext>
            </a:extLst>
          </p:cNvPr>
          <p:cNvSpPr>
            <a:spLocks noChangeArrowheads="1"/>
          </p:cNvSpPr>
          <p:nvPr/>
        </p:nvSpPr>
        <p:spPr bwMode="auto">
          <a:xfrm>
            <a:off x="6104276" y="507125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4" name="Rectangle 2">
            <a:extLst>
              <a:ext uri="{FF2B5EF4-FFF2-40B4-BE49-F238E27FC236}">
                <a16:creationId xmlns:a16="http://schemas.microsoft.com/office/drawing/2014/main" id="{48106324-3A10-424A-A658-BFB689ECFB0F}"/>
              </a:ext>
            </a:extLst>
          </p:cNvPr>
          <p:cNvSpPr txBox="1">
            <a:spLocks noChangeArrowheads="1"/>
          </p:cNvSpPr>
          <p:nvPr/>
        </p:nvSpPr>
        <p:spPr bwMode="auto">
          <a:xfrm>
            <a:off x="5288981" y="4562749"/>
            <a:ext cx="1553029"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death</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2DC414D0-9AB1-4856-AFF2-CF8F43D395F0}"/>
              </a:ext>
            </a:extLst>
          </p:cNvPr>
          <p:cNvSpPr txBox="1">
            <a:spLocks noChangeArrowheads="1"/>
          </p:cNvSpPr>
          <p:nvPr/>
        </p:nvSpPr>
        <p:spPr bwMode="auto">
          <a:xfrm>
            <a:off x="7593695" y="3953121"/>
            <a:ext cx="103051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life</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21026579-384D-4521-AF3F-D722FFD1162E}"/>
              </a:ext>
            </a:extLst>
          </p:cNvPr>
          <p:cNvSpPr txBox="1">
            <a:spLocks noChangeArrowheads="1"/>
          </p:cNvSpPr>
          <p:nvPr/>
        </p:nvSpPr>
        <p:spPr bwMode="auto">
          <a:xfrm>
            <a:off x="3614057" y="3341349"/>
            <a:ext cx="116114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you</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9AC6A45F-81EF-425D-8800-6D8D7DCB4CC0}"/>
              </a:ext>
            </a:extLst>
          </p:cNvPr>
          <p:cNvSpPr txBox="1">
            <a:spLocks noChangeArrowheads="1"/>
          </p:cNvSpPr>
          <p:nvPr/>
        </p:nvSpPr>
        <p:spPr bwMode="auto">
          <a:xfrm>
            <a:off x="3925203" y="3039316"/>
            <a:ext cx="1284068"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you</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829923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8"/>
                                        </p:tgtEl>
                                      </p:cBhvr>
                                    </p:animEffect>
                                    <p:set>
                                      <p:cBhvr>
                                        <p:cTn id="12" dur="1" fill="hold">
                                          <p:stCondLst>
                                            <p:cond delay="24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750"/>
                                        <p:tgtEl>
                                          <p:spTgt spid="5"/>
                                        </p:tgtEl>
                                      </p:cBhvr>
                                    </p:animEffect>
                                  </p:childTnLst>
                                </p:cTn>
                              </p:par>
                              <p:par>
                                <p:cTn id="18" presetID="18" presetClass="emph" presetSubtype="0" fill="hold" grpId="1" nodeType="withEffect">
                                  <p:stCondLst>
                                    <p:cond delay="0"/>
                                  </p:stCondLst>
                                  <p:childTnLst>
                                    <p:set>
                                      <p:cBhvr override="childStyle">
                                        <p:cTn id="19" dur="750" fill="hold"/>
                                        <p:tgtEl>
                                          <p:spTgt spid="5"/>
                                        </p:tgtEl>
                                        <p:attrNameLst>
                                          <p:attrName>style.textDecorationUnderline</p:attrName>
                                        </p:attrNameLst>
                                      </p:cBhvr>
                                      <p:to>
                                        <p:strVal val="true"/>
                                      </p:to>
                                    </p:set>
                                  </p:childTnLst>
                                </p:cTn>
                              </p:par>
                            </p:childTnLst>
                          </p:cTn>
                        </p:par>
                        <p:par>
                          <p:cTn id="20" fill="hold">
                            <p:stCondLst>
                              <p:cond delay="750"/>
                            </p:stCondLst>
                            <p:childTnLst>
                              <p:par>
                                <p:cTn id="21" presetID="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stCondLst>
                                            <p:cond delay="0"/>
                                          </p:stCondLst>
                                        </p:cTn>
                                        <p:tgtEl>
                                          <p:spTgt spid="6"/>
                                        </p:tgtEl>
                                      </p:cBhvr>
                                    </p:animEffect>
                                    <p:anim to="" calcmode="lin" valueType="num">
                                      <p:cBhvr>
                                        <p:cTn id="24"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childTnLst>
                                </p:cTn>
                              </p:par>
                              <p:par>
                                <p:cTn id="31" presetID="6" presetClass="emph" presetSubtype="0" fill="hold" grpId="2" nodeType="withEffect">
                                  <p:stCondLst>
                                    <p:cond delay="0"/>
                                  </p:stCondLst>
                                  <p:childTnLst>
                                    <p:animScale>
                                      <p:cBhvr>
                                        <p:cTn id="32" dur="2000" fill="hold"/>
                                        <p:tgtEl>
                                          <p:spTgt spid="8"/>
                                        </p:tgtEl>
                                      </p:cBhvr>
                                      <p:by x="106000" y="106000"/>
                                    </p:animScale>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250"/>
                                        <p:tgtEl>
                                          <p:spTgt spid="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250"/>
                                        <p:tgtEl>
                                          <p:spTgt spid="7"/>
                                        </p:tgtEl>
                                      </p:cBhvr>
                                    </p:animEffect>
                                  </p:childTnLst>
                                </p:cTn>
                              </p:par>
                              <p:par>
                                <p:cTn id="39" presetID="0" presetClass="path" presetSubtype="0" accel="50000" decel="50000" fill="hold" grpId="1" nodeType="withEffect">
                                  <p:stCondLst>
                                    <p:cond delay="0"/>
                                  </p:stCondLst>
                                  <p:childTnLst>
                                    <p:animMotion origin="layout" path="M 4.44444E-6 1.48148E-6 C -0.00261 -0.02662 -0.00504 -0.05324 -0.01424 -0.08033 C -0.02344 -0.10741 -0.03421 -0.13658 -0.05556 -0.16296 C -0.07691 -0.18935 -0.11007 -0.21968 -0.14289 -0.23912 C -0.1757 -0.25857 -0.2158 -0.27523 -0.25226 -0.2794 C -0.28872 -0.28357 -0.32466 -0.27708 -0.36181 -0.26458 C -0.39896 -0.25208 -0.45191 -0.21667 -0.47553 -0.20417 " pathEditMode="relative" rAng="0" ptsTypes="aaaaaaa">
                                      <p:cBhvr>
                                        <p:cTn id="40" dur="2000" fill="hold"/>
                                        <p:tgtEl>
                                          <p:spTgt spid="7"/>
                                        </p:tgtEl>
                                        <p:attrNameLst>
                                          <p:attrName>ppt_x</p:attrName>
                                          <p:attrName>ppt_y</p:attrName>
                                        </p:attrNameLst>
                                      </p:cBhvr>
                                      <p:rCtr x="-23785" y="-14190"/>
                                    </p:animMotion>
                                  </p:childTnLst>
                                </p:cTn>
                              </p:par>
                              <p:par>
                                <p:cTn id="41" presetID="0" presetClass="path" presetSubtype="0" accel="50000" decel="50000" fill="hold" grpId="1" nodeType="withEffect">
                                  <p:stCondLst>
                                    <p:cond delay="0"/>
                                  </p:stCondLst>
                                  <p:childTnLst>
                                    <p:animMotion origin="layout" path="M 1.94444E-6 2.59259E-6 C -0.01024 0.00903 -0.02031 0.01805 -0.03646 0.02754 C -0.05261 0.03703 -0.07257 0.05509 -0.09688 0.05717 C -0.12118 0.05926 -0.15868 0.05717 -0.18247 0.04028 C -0.20625 0.02338 -0.2283 -0.0176 -0.23976 -0.04445 C -0.25122 -0.0713 -0.24913 -0.1044 -0.25156 -0.12014 " pathEditMode="relative" rAng="0" ptsTypes="aaaaaa">
                                      <p:cBhvr>
                                        <p:cTn id="42" dur="2000" fill="hold"/>
                                        <p:tgtEl>
                                          <p:spTgt spid="4"/>
                                        </p:tgtEl>
                                        <p:attrNameLst>
                                          <p:attrName>ppt_x</p:attrName>
                                          <p:attrName>ppt_y</p:attrName>
                                        </p:attrNameLst>
                                      </p:cBhvr>
                                      <p:rCtr x="-12587" y="-3056"/>
                                    </p:animMotion>
                                  </p:childTnLst>
                                </p:cTn>
                              </p:par>
                              <p:par>
                                <p:cTn id="43" presetID="42" presetClass="path" presetSubtype="0" accel="50000" decel="50000" fill="hold" grpId="1" nodeType="withEffect">
                                  <p:stCondLst>
                                    <p:cond delay="0"/>
                                  </p:stCondLst>
                                  <p:childTnLst>
                                    <p:animMotion origin="layout" path="M 0.00017 1.85185E-6 L 0.04028 -0.04306 " pathEditMode="relative" rAng="0" ptsTypes="AA">
                                      <p:cBhvr>
                                        <p:cTn id="44" dur="2000" fill="hold"/>
                                        <p:tgtEl>
                                          <p:spTgt spid="8"/>
                                        </p:tgtEl>
                                        <p:attrNameLst>
                                          <p:attrName>ppt_x</p:attrName>
                                          <p:attrName>ppt_y</p:attrName>
                                        </p:attrNameLst>
                                      </p:cBhvr>
                                      <p:rCtr x="1997" y="-2153"/>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250"/>
                                        <p:tgtEl>
                                          <p:spTgt spid="6"/>
                                        </p:tgtEl>
                                      </p:cBhvr>
                                    </p:animEffect>
                                    <p:set>
                                      <p:cBhvr>
                                        <p:cTn id="53" dur="1" fill="hold">
                                          <p:stCondLst>
                                            <p:cond delay="24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42" presetClass="exit" presetSubtype="0" fill="hold" grpId="2" nodeType="clickEffect">
                                  <p:stCondLst>
                                    <p:cond delay="0"/>
                                  </p:stCondLst>
                                  <p:childTnLst>
                                    <p:animEffect transition="out" filter="fade">
                                      <p:cBhvr>
                                        <p:cTn id="57" dur="1000"/>
                                        <p:tgtEl>
                                          <p:spTgt spid="4"/>
                                        </p:tgtEl>
                                      </p:cBhvr>
                                    </p:animEffect>
                                    <p:anim calcmode="lin" valueType="num">
                                      <p:cBhvr>
                                        <p:cTn id="58" dur="1000"/>
                                        <p:tgtEl>
                                          <p:spTgt spid="4"/>
                                        </p:tgtEl>
                                        <p:attrNameLst>
                                          <p:attrName>ppt_x</p:attrName>
                                        </p:attrNameLst>
                                      </p:cBhvr>
                                      <p:tavLst>
                                        <p:tav tm="0">
                                          <p:val>
                                            <p:strVal val="ppt_x"/>
                                          </p:val>
                                        </p:tav>
                                        <p:tav tm="100000">
                                          <p:val>
                                            <p:strVal val="ppt_x"/>
                                          </p:val>
                                        </p:tav>
                                      </p:tavLst>
                                    </p:anim>
                                    <p:anim calcmode="lin" valueType="num">
                                      <p:cBhvr>
                                        <p:cTn id="59" dur="1000"/>
                                        <p:tgtEl>
                                          <p:spTgt spid="4"/>
                                        </p:tgtEl>
                                        <p:attrNameLst>
                                          <p:attrName>ppt_y</p:attrName>
                                        </p:attrNameLst>
                                      </p:cBhvr>
                                      <p:tavLst>
                                        <p:tav tm="0">
                                          <p:val>
                                            <p:strVal val="ppt_y"/>
                                          </p:val>
                                        </p:tav>
                                        <p:tav tm="100000">
                                          <p:val>
                                            <p:strVal val="ppt_y+.1"/>
                                          </p:val>
                                        </p:tav>
                                      </p:tavLst>
                                    </p:anim>
                                    <p:set>
                                      <p:cBhvr>
                                        <p:cTn id="60" dur="1" fill="hold">
                                          <p:stCondLst>
                                            <p:cond delay="999"/>
                                          </p:stCondLst>
                                        </p:cTn>
                                        <p:tgtEl>
                                          <p:spTgt spid="4"/>
                                        </p:tgtEl>
                                        <p:attrNameLst>
                                          <p:attrName>style.visibility</p:attrName>
                                        </p:attrNameLst>
                                      </p:cBhvr>
                                      <p:to>
                                        <p:strVal val="hidden"/>
                                      </p:to>
                                    </p:set>
                                  </p:childTnLst>
                                </p:cTn>
                              </p:par>
                              <p:par>
                                <p:cTn id="61" presetID="23" presetClass="exit" presetSubtype="32" fill="hold" grpId="2" nodeType="withEffect">
                                  <p:stCondLst>
                                    <p:cond delay="0"/>
                                  </p:stCondLst>
                                  <p:childTnLst>
                                    <p:anim calcmode="lin" valueType="num">
                                      <p:cBhvr>
                                        <p:cTn id="62" dur="1250"/>
                                        <p:tgtEl>
                                          <p:spTgt spid="7"/>
                                        </p:tgtEl>
                                        <p:attrNameLst>
                                          <p:attrName>ppt_w</p:attrName>
                                        </p:attrNameLst>
                                      </p:cBhvr>
                                      <p:tavLst>
                                        <p:tav tm="0">
                                          <p:val>
                                            <p:strVal val="ppt_w"/>
                                          </p:val>
                                        </p:tav>
                                        <p:tav tm="100000">
                                          <p:val>
                                            <p:fltVal val="0"/>
                                          </p:val>
                                        </p:tav>
                                      </p:tavLst>
                                    </p:anim>
                                    <p:anim calcmode="lin" valueType="num">
                                      <p:cBhvr>
                                        <p:cTn id="63" dur="1250"/>
                                        <p:tgtEl>
                                          <p:spTgt spid="7"/>
                                        </p:tgtEl>
                                        <p:attrNameLst>
                                          <p:attrName>ppt_h</p:attrName>
                                        </p:attrNameLst>
                                      </p:cBhvr>
                                      <p:tavLst>
                                        <p:tav tm="0">
                                          <p:val>
                                            <p:strVal val="ppt_h"/>
                                          </p:val>
                                        </p:tav>
                                        <p:tav tm="100000">
                                          <p:val>
                                            <p:fltVal val="0"/>
                                          </p:val>
                                        </p:tav>
                                      </p:tavLst>
                                    </p:anim>
                                    <p:set>
                                      <p:cBhvr>
                                        <p:cTn id="64" dur="1" fill="hold">
                                          <p:stCondLst>
                                            <p:cond delay="1249"/>
                                          </p:stCondLst>
                                        </p:cTn>
                                        <p:tgtEl>
                                          <p:spTgt spid="7"/>
                                        </p:tgtEl>
                                        <p:attrNameLst>
                                          <p:attrName>style.visibility</p:attrName>
                                        </p:attrNameLst>
                                      </p:cBhvr>
                                      <p:to>
                                        <p:strVal val="hidden"/>
                                      </p:to>
                                    </p:set>
                                  </p:childTnLst>
                                </p:cTn>
                              </p:par>
                              <p:par>
                                <p:cTn id="65" presetID="42" presetClass="path" presetSubtype="0" accel="50000" decel="50000" fill="hold" grpId="3" nodeType="withEffect">
                                  <p:stCondLst>
                                    <p:cond delay="0"/>
                                  </p:stCondLst>
                                  <p:childTnLst>
                                    <p:animMotion origin="layout" path="M -0.47553 -0.20417 L -0.47987 -0.08704 " pathEditMode="relative" rAng="0" ptsTypes="AA">
                                      <p:cBhvr>
                                        <p:cTn id="66" dur="1250" fill="hold"/>
                                        <p:tgtEl>
                                          <p:spTgt spid="7"/>
                                        </p:tgtEl>
                                        <p:attrNameLst>
                                          <p:attrName>ppt_x</p:attrName>
                                          <p:attrName>ppt_y</p:attrName>
                                        </p:attrNameLst>
                                      </p:cBhvr>
                                      <p:rCtr x="-226" y="5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6" grpId="0"/>
      <p:bldP spid="6" grpId="1"/>
      <p:bldP spid="4" grpId="0"/>
      <p:bldP spid="4" grpId="1"/>
      <p:bldP spid="4" grpId="2"/>
      <p:bldP spid="7" grpId="0"/>
      <p:bldP spid="7" grpId="1"/>
      <p:bldP spid="7" grpId="2"/>
      <p:bldP spid="7" grpId="3"/>
      <p:bldP spid="8" grpId="0"/>
      <p:bldP spid="8" grpId="1"/>
      <p:bldP spid="8" grpId="2"/>
      <p:bldP spid="8" grpId="3"/>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7F3CC9-811F-4ECB-A3FB-831BFE0D19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11" name="Title 1">
            <a:extLst>
              <a:ext uri="{FF2B5EF4-FFF2-40B4-BE49-F238E27FC236}">
                <a16:creationId xmlns:a16="http://schemas.microsoft.com/office/drawing/2014/main" id="{E77BCBE1-BBB6-4B92-9616-E93FC8B81A52}"/>
              </a:ext>
            </a:extLst>
          </p:cNvPr>
          <p:cNvSpPr txBox="1">
            <a:spLocks/>
          </p:cNvSpPr>
          <p:nvPr/>
        </p:nvSpPr>
        <p:spPr>
          <a:xfrm>
            <a:off x="1776233" y="5057112"/>
            <a:ext cx="5602419" cy="7769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righteousness is born</a:t>
            </a:r>
          </a:p>
        </p:txBody>
      </p:sp>
      <p:sp>
        <p:nvSpPr>
          <p:cNvPr id="12" name="Title 1">
            <a:extLst>
              <a:ext uri="{FF2B5EF4-FFF2-40B4-BE49-F238E27FC236}">
                <a16:creationId xmlns:a16="http://schemas.microsoft.com/office/drawing/2014/main" id="{3C38AA65-6D5B-4260-8D43-DC3E44826F5A}"/>
              </a:ext>
            </a:extLst>
          </p:cNvPr>
          <p:cNvSpPr txBox="1">
            <a:spLocks/>
          </p:cNvSpPr>
          <p:nvPr/>
        </p:nvSpPr>
        <p:spPr>
          <a:xfrm>
            <a:off x="1926215" y="5648980"/>
            <a:ext cx="191588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of Him</a:t>
            </a:r>
          </a:p>
        </p:txBody>
      </p:sp>
      <p:sp>
        <p:nvSpPr>
          <p:cNvPr id="9" name="Title 1">
            <a:extLst>
              <a:ext uri="{FF2B5EF4-FFF2-40B4-BE49-F238E27FC236}">
                <a16:creationId xmlns:a16="http://schemas.microsoft.com/office/drawing/2014/main" id="{C94BED60-3917-4FA5-9D66-80AE8F5F84EA}"/>
              </a:ext>
            </a:extLst>
          </p:cNvPr>
          <p:cNvSpPr txBox="1">
            <a:spLocks/>
          </p:cNvSpPr>
          <p:nvPr/>
        </p:nvSpPr>
        <p:spPr>
          <a:xfrm>
            <a:off x="772886" y="944960"/>
            <a:ext cx="205014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Him</a:t>
            </a:r>
          </a:p>
        </p:txBody>
      </p:sp>
      <p:sp>
        <p:nvSpPr>
          <p:cNvPr id="8" name="Title 1">
            <a:extLst>
              <a:ext uri="{FF2B5EF4-FFF2-40B4-BE49-F238E27FC236}">
                <a16:creationId xmlns:a16="http://schemas.microsoft.com/office/drawing/2014/main" id="{0334AA1F-EB14-463C-82ED-4E10860F8623}"/>
              </a:ext>
            </a:extLst>
          </p:cNvPr>
          <p:cNvSpPr txBox="1">
            <a:spLocks/>
          </p:cNvSpPr>
          <p:nvPr/>
        </p:nvSpPr>
        <p:spPr>
          <a:xfrm>
            <a:off x="6472350" y="277019"/>
            <a:ext cx="191588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abide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now, little children, abide       in Him, that when He appears,    we may have confidence and      not be ashamed before Him at    His coming. If you know that He   is righteous, you know that everyone who practices righteousness is born                     of Him.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2:28-29 </a:t>
            </a:r>
          </a:p>
        </p:txBody>
      </p:sp>
      <p:sp>
        <p:nvSpPr>
          <p:cNvPr id="4" name="Rectangle 2">
            <a:extLst>
              <a:ext uri="{FF2B5EF4-FFF2-40B4-BE49-F238E27FC236}">
                <a16:creationId xmlns:a16="http://schemas.microsoft.com/office/drawing/2014/main" id="{A954E36B-F64A-4E4D-AE68-C078D07D1970}"/>
              </a:ext>
            </a:extLst>
          </p:cNvPr>
          <p:cNvSpPr txBox="1">
            <a:spLocks noChangeArrowheads="1"/>
          </p:cNvSpPr>
          <p:nvPr/>
        </p:nvSpPr>
        <p:spPr bwMode="auto">
          <a:xfrm>
            <a:off x="3925203" y="3039316"/>
            <a:ext cx="1284068"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you</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76CF0177-5456-48B2-A797-6BDEB7551881}"/>
              </a:ext>
            </a:extLst>
          </p:cNvPr>
          <p:cNvSpPr txBox="1">
            <a:spLocks noChangeArrowheads="1"/>
          </p:cNvSpPr>
          <p:nvPr/>
        </p:nvSpPr>
        <p:spPr bwMode="auto">
          <a:xfrm>
            <a:off x="5075009" y="4375084"/>
            <a:ext cx="2218759"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practice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68F83554-13C0-453C-B06D-992D861D3061}"/>
              </a:ext>
            </a:extLst>
          </p:cNvPr>
          <p:cNvSpPr txBox="1">
            <a:spLocks noChangeArrowheads="1"/>
          </p:cNvSpPr>
          <p:nvPr/>
        </p:nvSpPr>
        <p:spPr bwMode="auto">
          <a:xfrm>
            <a:off x="1954534" y="5049157"/>
            <a:ext cx="3519716"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9">
            <a:extLst>
              <a:ext uri="{FF2B5EF4-FFF2-40B4-BE49-F238E27FC236}">
                <a16:creationId xmlns:a16="http://schemas.microsoft.com/office/drawing/2014/main" id="{F3E207B1-4DA2-4ECD-A51E-9D334E35A2B6}"/>
              </a:ext>
            </a:extLst>
          </p:cNvPr>
          <p:cNvSpPr>
            <a:spLocks noChangeArrowheads="1"/>
          </p:cNvSpPr>
          <p:nvPr/>
        </p:nvSpPr>
        <p:spPr bwMode="auto">
          <a:xfrm>
            <a:off x="860538" y="91987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5" name="Rectangle 2" hidden="1">
            <a:extLst>
              <a:ext uri="{FF2B5EF4-FFF2-40B4-BE49-F238E27FC236}">
                <a16:creationId xmlns:a16="http://schemas.microsoft.com/office/drawing/2014/main" id="{41FEE778-A774-4065-B1DC-0BF1E3A9C9BC}"/>
              </a:ext>
            </a:extLst>
          </p:cNvPr>
          <p:cNvSpPr txBox="1">
            <a:spLocks noChangeArrowheads="1"/>
          </p:cNvSpPr>
          <p:nvPr/>
        </p:nvSpPr>
        <p:spPr bwMode="auto">
          <a:xfrm>
            <a:off x="4032888" y="1356724"/>
            <a:ext cx="478971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practice righteousness</a:t>
            </a:r>
            <a:endParaRPr lang="en-US" altLang="en-US" sz="37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261724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18" presetClass="emph" presetSubtype="0" fill="hold" grpId="1" nodeType="withEffect">
                                  <p:stCondLst>
                                    <p:cond delay="0"/>
                                  </p:stCondLst>
                                  <p:childTnLst>
                                    <p:set>
                                      <p:cBhvr override="childStyle">
                                        <p:cTn id="19" dur="500" fill="hold"/>
                                        <p:tgtEl>
                                          <p:spTgt spid="8"/>
                                        </p:tgtEl>
                                        <p:attrNameLst>
                                          <p:attrName>style.textDecorationUnderline</p:attrName>
                                        </p:attrNameLst>
                                      </p:cBhvr>
                                      <p:to>
                                        <p:strVal val="true"/>
                                      </p:to>
                                    </p:set>
                                  </p:childTnLst>
                                </p:cTn>
                              </p:par>
                              <p:par>
                                <p:cTn id="20" presetID="22" presetClass="entr" presetSubtype="8" fill="hold" grpId="0" nodeType="withEffect">
                                  <p:stCondLst>
                                    <p:cond delay="4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18" presetClass="emph" presetSubtype="0" fill="hold" grpId="1" nodeType="withEffect">
                                  <p:stCondLst>
                                    <p:cond delay="400"/>
                                  </p:stCondLst>
                                  <p:childTnLst>
                                    <p:set>
                                      <p:cBhvr override="childStyle">
                                        <p:cTn id="24" dur="500" fill="hold"/>
                                        <p:tgtEl>
                                          <p:spTgt spid="9"/>
                                        </p:tgtEl>
                                        <p:attrNameLst>
                                          <p:attrName>style.textDecorationUnderline</p:attrName>
                                        </p:attrNameLst>
                                      </p:cBhvr>
                                      <p:to>
                                        <p:strVal val="true"/>
                                      </p:to>
                                    </p:set>
                                  </p:childTnLst>
                                </p:cTn>
                              </p:par>
                            </p:childTnLst>
                          </p:cTn>
                        </p:par>
                        <p:par>
                          <p:cTn id="25" fill="hold">
                            <p:stCondLst>
                              <p:cond delay="900"/>
                            </p:stCondLst>
                            <p:childTnLst>
                              <p:par>
                                <p:cTn id="26" presetID="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stCondLst>
                                            <p:cond delay="0"/>
                                          </p:stCondLst>
                                        </p:cTn>
                                        <p:tgtEl>
                                          <p:spTgt spid="10"/>
                                        </p:tgtEl>
                                      </p:cBhvr>
                                    </p:animEffect>
                                    <p:anim to="" calcmode="lin" valueType="num">
                                      <p:cBhvr>
                                        <p:cTn id="29"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par>
                                <p:cTn id="36" presetID="18" presetClass="emph" presetSubtype="0" fill="hold" grpId="1" nodeType="withEffect">
                                  <p:stCondLst>
                                    <p:cond delay="0"/>
                                  </p:stCondLst>
                                  <p:childTnLst>
                                    <p:set>
                                      <p:cBhvr override="childStyle">
                                        <p:cTn id="37" dur="500" fill="hold"/>
                                        <p:tgtEl>
                                          <p:spTgt spid="11"/>
                                        </p:tgtEl>
                                        <p:attrNameLst>
                                          <p:attrName>style.textDecorationUnderline</p:attrName>
                                        </p:attrNameLst>
                                      </p:cBhvr>
                                      <p:to>
                                        <p:strVal val="true"/>
                                      </p:to>
                                    </p:set>
                                  </p:childTnLst>
                                </p:cTn>
                              </p:par>
                              <p:par>
                                <p:cTn id="38" presetID="22" presetClass="entr" presetSubtype="8" fill="hold" grpId="0" nodeType="withEffect">
                                  <p:stCondLst>
                                    <p:cond delay="40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par>
                                <p:cTn id="41" presetID="18" presetClass="emph" presetSubtype="0" fill="hold" grpId="1" nodeType="withEffect">
                                  <p:stCondLst>
                                    <p:cond delay="400"/>
                                  </p:stCondLst>
                                  <p:childTnLst>
                                    <p:set>
                                      <p:cBhvr override="childStyle">
                                        <p:cTn id="42" dur="500" fill="hold"/>
                                        <p:tgtEl>
                                          <p:spTgt spid="12"/>
                                        </p:tgtEl>
                                        <p:attrNameLst>
                                          <p:attrName>style.textDecorationUnderline</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25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250"/>
                                        <p:tgtEl>
                                          <p:spTgt spid="7"/>
                                        </p:tgtEl>
                                      </p:cBhvr>
                                    </p:animEffect>
                                  </p:childTnLst>
                                </p:cTn>
                              </p:par>
                              <p:par>
                                <p:cTn id="51" presetID="6" presetClass="emph" presetSubtype="0" fill="hold" grpId="3" nodeType="withEffect">
                                  <p:stCondLst>
                                    <p:cond delay="250"/>
                                  </p:stCondLst>
                                  <p:childTnLst>
                                    <p:animScale>
                                      <p:cBhvr>
                                        <p:cTn id="52" dur="1750" fill="hold"/>
                                        <p:tgtEl>
                                          <p:spTgt spid="6"/>
                                        </p:tgtEl>
                                      </p:cBhvr>
                                      <p:by x="84300" y="84300"/>
                                    </p:animScale>
                                  </p:childTnLst>
                                </p:cTn>
                              </p:par>
                              <p:par>
                                <p:cTn id="53" presetID="6" presetClass="emph" presetSubtype="0" fill="hold" grpId="3" nodeType="withEffect">
                                  <p:stCondLst>
                                    <p:cond delay="250"/>
                                  </p:stCondLst>
                                  <p:childTnLst>
                                    <p:animScale>
                                      <p:cBhvr>
                                        <p:cTn id="54" dur="1750" fill="hold"/>
                                        <p:tgtEl>
                                          <p:spTgt spid="7"/>
                                        </p:tgtEl>
                                      </p:cBhvr>
                                      <p:by x="84300" y="84300"/>
                                    </p:animScale>
                                  </p:childTnLst>
                                </p:cTn>
                              </p:par>
                              <p:par>
                                <p:cTn id="55" presetID="42" presetClass="path" presetSubtype="0" accel="40000" decel="60000" fill="hold" grpId="1" nodeType="withEffect">
                                  <p:stCondLst>
                                    <p:cond delay="0"/>
                                  </p:stCondLst>
                                  <p:childTnLst>
                                    <p:animMotion origin="layout" path="M 4.72222E-6 -2.59259E-6 L -0.12761 -0.44143 " pathEditMode="relative" rAng="0" ptsTypes="AA">
                                      <p:cBhvr>
                                        <p:cTn id="56" dur="2000" fill="hold"/>
                                        <p:tgtEl>
                                          <p:spTgt spid="6"/>
                                        </p:tgtEl>
                                        <p:attrNameLst>
                                          <p:attrName>ppt_x</p:attrName>
                                          <p:attrName>ppt_y</p:attrName>
                                        </p:attrNameLst>
                                      </p:cBhvr>
                                      <p:rCtr x="-6389" y="-22083"/>
                                    </p:animMotion>
                                  </p:childTnLst>
                                </p:cTn>
                              </p:par>
                              <p:par>
                                <p:cTn id="57" presetID="42" presetClass="path" presetSubtype="0" accel="60000" decel="40000" fill="hold" grpId="1" nodeType="withEffect">
                                  <p:stCondLst>
                                    <p:cond delay="0"/>
                                  </p:stCondLst>
                                  <p:childTnLst>
                                    <p:animMotion origin="layout" path="M 3.61111E-6 -2.22222E-6 L 0.38819 -0.53935 " pathEditMode="relative" rAng="0" ptsTypes="AA">
                                      <p:cBhvr>
                                        <p:cTn id="58" dur="2000" fill="hold"/>
                                        <p:tgtEl>
                                          <p:spTgt spid="7"/>
                                        </p:tgtEl>
                                        <p:attrNameLst>
                                          <p:attrName>ppt_x</p:attrName>
                                          <p:attrName>ppt_y</p:attrName>
                                        </p:attrNameLst>
                                      </p:cBhvr>
                                      <p:rCtr x="19410" y="-26968"/>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250"/>
                                        <p:tgtEl>
                                          <p:spTgt spid="8"/>
                                        </p:tgtEl>
                                      </p:cBhvr>
                                    </p:animEffect>
                                    <p:set>
                                      <p:cBhvr>
                                        <p:cTn id="67" dur="1" fill="hold">
                                          <p:stCondLst>
                                            <p:cond delay="249"/>
                                          </p:stCondLst>
                                        </p:cTn>
                                        <p:tgtEl>
                                          <p:spTgt spid="8"/>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250"/>
                                        <p:tgtEl>
                                          <p:spTgt spid="9"/>
                                        </p:tgtEl>
                                      </p:cBhvr>
                                    </p:animEffect>
                                    <p:set>
                                      <p:cBhvr>
                                        <p:cTn id="70" dur="1" fill="hold">
                                          <p:stCondLst>
                                            <p:cond delay="249"/>
                                          </p:stCondLst>
                                        </p:cTn>
                                        <p:tgtEl>
                                          <p:spTgt spid="9"/>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250"/>
                                        <p:tgtEl>
                                          <p:spTgt spid="12"/>
                                        </p:tgtEl>
                                      </p:cBhvr>
                                    </p:animEffect>
                                    <p:set>
                                      <p:cBhvr>
                                        <p:cTn id="76" dur="1" fill="hold">
                                          <p:stCondLst>
                                            <p:cond delay="2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2" grpId="0"/>
      <p:bldP spid="12" grpId="1"/>
      <p:bldP spid="12" grpId="2"/>
      <p:bldP spid="9" grpId="0"/>
      <p:bldP spid="9" grpId="1"/>
      <p:bldP spid="9" grpId="2"/>
      <p:bldP spid="8" grpId="0"/>
      <p:bldP spid="8" grpId="1"/>
      <p:bldP spid="8" grpId="2"/>
      <p:bldP spid="3074" grpId="0"/>
      <p:bldP spid="3074" grpId="1"/>
      <p:bldP spid="4" grpId="2"/>
      <p:bldP spid="6" grpId="0"/>
      <p:bldP spid="6" grpId="1"/>
      <p:bldP spid="6" grpId="3"/>
      <p:bldP spid="7" grpId="0"/>
      <p:bldP spid="7" grpId="1"/>
      <p:bldP spid="7" grpId="3"/>
      <p:bldP spid="10" grpId="0"/>
      <p:bldP spid="10"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3AADB1-9F8B-4BB7-97C0-CA57E1F42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37134" cy="6858000"/>
          </a:xfrm>
          <a:prstGeom prst="rect">
            <a:avLst/>
          </a:prstGeom>
        </p:spPr>
      </p:pic>
      <p:sp>
        <p:nvSpPr>
          <p:cNvPr id="5" name="Title 1">
            <a:extLst>
              <a:ext uri="{FF2B5EF4-FFF2-40B4-BE49-F238E27FC236}">
                <a16:creationId xmlns:a16="http://schemas.microsoft.com/office/drawing/2014/main" id="{D8213458-601A-4313-A399-22CD6017E1ED}"/>
              </a:ext>
            </a:extLst>
          </p:cNvPr>
          <p:cNvSpPr txBox="1">
            <a:spLocks/>
          </p:cNvSpPr>
          <p:nvPr/>
        </p:nvSpPr>
        <p:spPr>
          <a:xfrm>
            <a:off x="3243921" y="5321932"/>
            <a:ext cx="1630774" cy="7507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works</a:t>
            </a:r>
          </a:p>
        </p:txBody>
      </p:sp>
      <p:sp>
        <p:nvSpPr>
          <p:cNvPr id="3074" name="Rectangle 2"/>
          <p:cNvSpPr>
            <a:spLocks noGrp="1" noChangeArrowheads="1"/>
          </p:cNvSpPr>
          <p:nvPr>
            <p:ph type="title"/>
          </p:nvPr>
        </p:nvSpPr>
        <p:spPr>
          <a:xfrm>
            <a:off x="333531" y="289719"/>
            <a:ext cx="8476938" cy="6278562"/>
          </a:xfrm>
        </p:spPr>
        <p:txBody>
          <a:bodyPr>
            <a:scene3d>
              <a:camera prst="orthographicFront"/>
              <a:lightRig rig="flat" dir="t"/>
            </a:scene3d>
            <a:sp3d extrusionH="57150" prstMaterial="plastic">
              <a:bevelT w="38100" h="38100"/>
            </a:sp3d>
          </a:body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this the children of God and the children of the devil are manifest: Whoever does not practice righteousness is not of God, nor is he who does not love his brother. For this is the message that you heard from the beginning, that we should love one another, not as Cain who was of the wicked one and murdered his brother. And why did he murder him? Because his works were evil and his brother's righteous.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3:10-12 </a:t>
            </a:r>
          </a:p>
        </p:txBody>
      </p:sp>
      <p:sp>
        <p:nvSpPr>
          <p:cNvPr id="4" name="Rectangle 2">
            <a:extLst>
              <a:ext uri="{FF2B5EF4-FFF2-40B4-BE49-F238E27FC236}">
                <a16:creationId xmlns:a16="http://schemas.microsoft.com/office/drawing/2014/main" id="{FA12E1E4-57FF-4E38-892F-62388129C7B4}"/>
              </a:ext>
            </a:extLst>
          </p:cNvPr>
          <p:cNvSpPr txBox="1">
            <a:spLocks noChangeArrowheads="1"/>
          </p:cNvSpPr>
          <p:nvPr/>
        </p:nvSpPr>
        <p:spPr bwMode="auto">
          <a:xfrm>
            <a:off x="4032888" y="1356724"/>
            <a:ext cx="478971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practice righteousness</a:t>
            </a:r>
            <a:endParaRPr lang="en-US" altLang="en-US" sz="37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5">
            <a:extLst>
              <a:ext uri="{FF2B5EF4-FFF2-40B4-BE49-F238E27FC236}">
                <a16:creationId xmlns:a16="http://schemas.microsoft.com/office/drawing/2014/main" id="{D6419EEF-DB28-4590-9C74-3234B2C8DDD2}"/>
              </a:ext>
            </a:extLst>
          </p:cNvPr>
          <p:cNvSpPr>
            <a:spLocks noChangeArrowheads="1"/>
          </p:cNvSpPr>
          <p:nvPr/>
        </p:nvSpPr>
        <p:spPr bwMode="auto">
          <a:xfrm>
            <a:off x="2672782" y="5879048"/>
            <a:ext cx="2246338"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710" b="1" dirty="0">
                <a:solidFill>
                  <a:srgbClr val="CC9900"/>
                </a:solidFill>
                <a:latin typeface="Calibri" panose="020F0502020204030204" pitchFamily="34" charset="0"/>
                <a:cs typeface="Calibri" panose="020F0502020204030204" pitchFamily="34" charset="0"/>
              </a:rPr>
              <a:t>righteous</a:t>
            </a:r>
            <a:endParaRPr lang="en-US" sz="3710" b="1" i="1" dirty="0">
              <a:solidFill>
                <a:srgbClr val="CC9900"/>
              </a:solidFill>
              <a:latin typeface="Calibri" panose="020F0502020204030204" pitchFamily="34" charset="0"/>
              <a:cs typeface="Calibri" panose="020F0502020204030204" pitchFamily="34" charset="0"/>
            </a:endParaRPr>
          </a:p>
        </p:txBody>
      </p:sp>
      <p:sp>
        <p:nvSpPr>
          <p:cNvPr id="7" name="Rectangle 2">
            <a:extLst>
              <a:ext uri="{FF2B5EF4-FFF2-40B4-BE49-F238E27FC236}">
                <a16:creationId xmlns:a16="http://schemas.microsoft.com/office/drawing/2014/main" id="{86421BE8-CE90-42B1-AE34-2C8055EEDCEB}"/>
              </a:ext>
            </a:extLst>
          </p:cNvPr>
          <p:cNvSpPr txBox="1">
            <a:spLocks noChangeArrowheads="1"/>
          </p:cNvSpPr>
          <p:nvPr/>
        </p:nvSpPr>
        <p:spPr bwMode="auto">
          <a:xfrm>
            <a:off x="5711257" y="5312410"/>
            <a:ext cx="97275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noFill/>
                  <a:prstDash val="solid"/>
                  <a:miter lim="800000"/>
                </a:ln>
                <a:solidFill>
                  <a:schemeClr val="tx1"/>
                </a:solidFill>
                <a:effectLst>
                  <a:glow rad="76200">
                    <a:srgbClr val="FF0000"/>
                  </a:glow>
                  <a:outerShdw blurRad="50800" algn="tl" rotWithShape="0">
                    <a:srgbClr val="000000"/>
                  </a:outerShdw>
                </a:effectLst>
                <a:latin typeface="Calibri" panose="020F0502020204030204" pitchFamily="34" charset="0"/>
              </a:rPr>
              <a:t>evil</a:t>
            </a:r>
            <a:endParaRPr lang="en-US" altLang="en-US" sz="3700" b="1" i="1" kern="0" dirty="0">
              <a:ln w="3175" cmpd="sng">
                <a:noFill/>
                <a:prstDash val="solid"/>
                <a:miter lim="800000"/>
              </a:ln>
              <a:solidFill>
                <a:schemeClr val="tx1"/>
              </a:solidFill>
              <a:effectLst>
                <a:glow rad="76200">
                  <a:srgbClr val="FF0000"/>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30307123"/>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04288 -0.32014 " pathEditMode="relative" rAng="0" ptsTypes="AA">
                                      <p:cBhvr>
                                        <p:cTn id="10" dur="1000" spd="-100000" fill="hold"/>
                                        <p:tgtEl>
                                          <p:spTgt spid="3074"/>
                                        </p:tgtEl>
                                        <p:attrNameLst>
                                          <p:attrName>ppt_x</p:attrName>
                                          <p:attrName>ppt_y</p:attrName>
                                        </p:attrNameLst>
                                      </p:cBhvr>
                                      <p:rCtr x="2135" y="-16019"/>
                                    </p:animMotion>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entr" presetSubtype="0" fill="hold" grpId="0" nodeType="clickEffect">
                                  <p:stCondLst>
                                    <p:cond delay="0"/>
                                  </p:stCondLst>
                                  <p:iterate type="lt">
                                    <p:tmPct val="10000"/>
                                  </p:iterate>
                                  <p:childTnLst>
                                    <p:set>
                                      <p:cBhvr>
                                        <p:cTn id="30" dur="1" fill="hold">
                                          <p:stCondLst>
                                            <p:cond delay="0"/>
                                          </p:stCondLst>
                                        </p:cTn>
                                        <p:tgtEl>
                                          <p:spTgt spid="6"/>
                                        </p:tgtEl>
                                        <p:attrNameLst>
                                          <p:attrName>style.visibility</p:attrName>
                                        </p:attrNameLst>
                                      </p:cBhvr>
                                      <p:to>
                                        <p:strVal val="visible"/>
                                      </p:to>
                                    </p:set>
                                    <p:animEffect transition="in" filter="dissolve">
                                      <p:cBhvr>
                                        <p:cTn id="31" dur="500">
                                          <p:stCondLst>
                                            <p:cond delay="0"/>
                                          </p:stCondLst>
                                        </p:cTn>
                                        <p:tgtEl>
                                          <p:spTgt spid="6"/>
                                        </p:tgtEl>
                                      </p:cBhvr>
                                    </p:animEffect>
                                    <p:anim to="" calcmode="lin" valueType="num">
                                      <p:cBhvr>
                                        <p:cTn id="32"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34" fill="hold">
                            <p:stCondLst>
                              <p:cond delay="90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6"/>
                                        </p:tgtEl>
                                      </p:cBhvr>
                                    </p:animEffect>
                                    <p:animScale>
                                      <p:cBhvr>
                                        <p:cTn id="3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3074" grpId="2"/>
      <p:bldP spid="4" grpId="3"/>
      <p:bldP spid="6" grpId="0"/>
      <p:bldP spid="6" grpId="1"/>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DFAF9-7245-40B2-983F-D295A23C9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itle 1">
            <a:extLst>
              <a:ext uri="{FF2B5EF4-FFF2-40B4-BE49-F238E27FC236}">
                <a16:creationId xmlns:a16="http://schemas.microsoft.com/office/drawing/2014/main" id="{B547E40C-B36A-4CD2-A5FC-8A9882E107DD}"/>
              </a:ext>
            </a:extLst>
          </p:cNvPr>
          <p:cNvSpPr txBox="1">
            <a:spLocks/>
          </p:cNvSpPr>
          <p:nvPr/>
        </p:nvSpPr>
        <p:spPr>
          <a:xfrm>
            <a:off x="3838222" y="3103460"/>
            <a:ext cx="3104445" cy="6474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is a murderer</a:t>
            </a:r>
          </a:p>
        </p:txBody>
      </p:sp>
      <p:sp>
        <p:nvSpPr>
          <p:cNvPr id="11" name="Title 1">
            <a:extLst>
              <a:ext uri="{FF2B5EF4-FFF2-40B4-BE49-F238E27FC236}">
                <a16:creationId xmlns:a16="http://schemas.microsoft.com/office/drawing/2014/main" id="{C9AE1E34-AAA9-4C75-BE36-F3F067CB59A1}"/>
              </a:ext>
            </a:extLst>
          </p:cNvPr>
          <p:cNvSpPr txBox="1">
            <a:spLocks/>
          </p:cNvSpPr>
          <p:nvPr/>
        </p:nvSpPr>
        <p:spPr>
          <a:xfrm>
            <a:off x="380910" y="3057689"/>
            <a:ext cx="1613694" cy="749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hates</a:t>
            </a:r>
          </a:p>
        </p:txBody>
      </p:sp>
      <p:sp>
        <p:nvSpPr>
          <p:cNvPr id="4" name="Title 1">
            <a:extLst>
              <a:ext uri="{FF2B5EF4-FFF2-40B4-BE49-F238E27FC236}">
                <a16:creationId xmlns:a16="http://schemas.microsoft.com/office/drawing/2014/main" id="{06491D92-FE26-49B7-9D53-71B249479F8A}"/>
              </a:ext>
            </a:extLst>
          </p:cNvPr>
          <p:cNvSpPr txBox="1">
            <a:spLocks/>
          </p:cNvSpPr>
          <p:nvPr/>
        </p:nvSpPr>
        <p:spPr>
          <a:xfrm>
            <a:off x="2060801" y="1267504"/>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from death to life</a:t>
            </a:r>
          </a:p>
        </p:txBody>
      </p:sp>
      <p:sp>
        <p:nvSpPr>
          <p:cNvPr id="9" name="Title 1">
            <a:extLst>
              <a:ext uri="{FF2B5EF4-FFF2-40B4-BE49-F238E27FC236}">
                <a16:creationId xmlns:a16="http://schemas.microsoft.com/office/drawing/2014/main" id="{EFDF315B-C8C2-46E7-9853-77FF7870D2E5}"/>
              </a:ext>
            </a:extLst>
          </p:cNvPr>
          <p:cNvSpPr txBox="1">
            <a:spLocks/>
          </p:cNvSpPr>
          <p:nvPr/>
        </p:nvSpPr>
        <p:spPr>
          <a:xfrm>
            <a:off x="3014628" y="2463680"/>
            <a:ext cx="3345144" cy="7838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abides in death</a:t>
            </a:r>
          </a:p>
        </p:txBody>
      </p:sp>
      <p:sp>
        <p:nvSpPr>
          <p:cNvPr id="5" name="Title 1">
            <a:extLst>
              <a:ext uri="{FF2B5EF4-FFF2-40B4-BE49-F238E27FC236}">
                <a16:creationId xmlns:a16="http://schemas.microsoft.com/office/drawing/2014/main" id="{69E6FF8F-383C-4338-A876-38E7079167A3}"/>
              </a:ext>
            </a:extLst>
          </p:cNvPr>
          <p:cNvSpPr txBox="1">
            <a:spLocks/>
          </p:cNvSpPr>
          <p:nvPr/>
        </p:nvSpPr>
        <p:spPr>
          <a:xfrm>
            <a:off x="2090057" y="4650440"/>
            <a:ext cx="56315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 laid down His life for us</a:t>
            </a:r>
          </a:p>
        </p:txBody>
      </p:sp>
      <p:sp>
        <p:nvSpPr>
          <p:cNvPr id="8" name="Title 1">
            <a:extLst>
              <a:ext uri="{FF2B5EF4-FFF2-40B4-BE49-F238E27FC236}">
                <a16:creationId xmlns:a16="http://schemas.microsoft.com/office/drawing/2014/main" id="{357E63FA-A596-41BF-941E-A68DDFF98191}"/>
              </a:ext>
            </a:extLst>
          </p:cNvPr>
          <p:cNvSpPr txBox="1">
            <a:spLocks/>
          </p:cNvSpPr>
          <p:nvPr/>
        </p:nvSpPr>
        <p:spPr>
          <a:xfrm>
            <a:off x="4736305" y="1842989"/>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who does not love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marvel, my brethren, if the  world hates you. We know that we have passed from death to life, because we love the brethren. He who does not love his brother abides in death. Whoever hates his brother is a murderer, and you know that no murderer has eternal life abiding in him. By this we know love, because He laid down His life for us. And we also ought to lay down our lives for the brethren.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3:13-16 </a:t>
            </a:r>
          </a:p>
        </p:txBody>
      </p:sp>
      <p:sp>
        <p:nvSpPr>
          <p:cNvPr id="7" name="Rectangle 2">
            <a:extLst>
              <a:ext uri="{FF2B5EF4-FFF2-40B4-BE49-F238E27FC236}">
                <a16:creationId xmlns:a16="http://schemas.microsoft.com/office/drawing/2014/main" id="{D28E1C95-9245-4F7F-BA0B-F91A8145CD80}"/>
              </a:ext>
            </a:extLst>
          </p:cNvPr>
          <p:cNvSpPr txBox="1">
            <a:spLocks noChangeArrowheads="1"/>
          </p:cNvSpPr>
          <p:nvPr/>
        </p:nvSpPr>
        <p:spPr bwMode="auto">
          <a:xfrm>
            <a:off x="4429068" y="2470497"/>
            <a:ext cx="660739"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a:t>
            </a:r>
            <a:endParaRPr lang="en-US" altLang="en-US" sz="37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9" hidden="1">
            <a:extLst>
              <a:ext uri="{FF2B5EF4-FFF2-40B4-BE49-F238E27FC236}">
                <a16:creationId xmlns:a16="http://schemas.microsoft.com/office/drawing/2014/main" id="{5EFCC75A-D86A-45D9-891F-58D97C006CCA}"/>
              </a:ext>
            </a:extLst>
          </p:cNvPr>
          <p:cNvSpPr>
            <a:spLocks noChangeArrowheads="1"/>
          </p:cNvSpPr>
          <p:nvPr/>
        </p:nvSpPr>
        <p:spPr bwMode="auto">
          <a:xfrm>
            <a:off x="4359387" y="236938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7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Rectangle 2" hidden="1">
            <a:extLst>
              <a:ext uri="{FF2B5EF4-FFF2-40B4-BE49-F238E27FC236}">
                <a16:creationId xmlns:a16="http://schemas.microsoft.com/office/drawing/2014/main" id="{26034494-527C-41E4-BC2E-D230F1BC2909}"/>
              </a:ext>
            </a:extLst>
          </p:cNvPr>
          <p:cNvSpPr txBox="1">
            <a:spLocks noChangeArrowheads="1"/>
          </p:cNvSpPr>
          <p:nvPr/>
        </p:nvSpPr>
        <p:spPr bwMode="auto">
          <a:xfrm>
            <a:off x="4197859" y="2745785"/>
            <a:ext cx="660739"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in</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9170700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18" presetClass="emph" presetSubtype="0" fill="hold" grpId="1" nodeType="withEffect">
                                  <p:stCondLst>
                                    <p:cond delay="0"/>
                                  </p:stCondLst>
                                  <p:childTnLst>
                                    <p:set>
                                      <p:cBhvr override="childStyle">
                                        <p:cTn id="15" dur="500" fill="hold"/>
                                        <p:tgtEl>
                                          <p:spTgt spid="8"/>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18" presetClass="emph" presetSubtype="0" fill="hold" grpId="1" nodeType="withEffect">
                                  <p:stCondLst>
                                    <p:cond delay="400"/>
                                  </p:stCondLst>
                                  <p:childTnLst>
                                    <p:set>
                                      <p:cBhvr override="childStyle">
                                        <p:cTn id="20" dur="500" fill="hold"/>
                                        <p:tgtEl>
                                          <p:spTgt spid="9"/>
                                        </p:tgtEl>
                                        <p:attrNameLst>
                                          <p:attrName>style.textDecorationUnderline</p:attrName>
                                        </p:attrNameLst>
                                      </p:cBhvr>
                                      <p:to>
                                        <p:strVal val="true"/>
                                      </p:to>
                                    </p:set>
                                  </p:childTnLst>
                                </p:cTn>
                              </p:par>
                            </p:childTnLst>
                          </p:cTn>
                        </p:par>
                        <p:par>
                          <p:cTn id="21" fill="hold">
                            <p:stCondLst>
                              <p:cond delay="900"/>
                            </p:stCondLst>
                            <p:childTnLst>
                              <p:par>
                                <p:cTn id="22" presetID="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stCondLst>
                                            <p:cond delay="0"/>
                                          </p:stCondLst>
                                        </p:cTn>
                                        <p:tgtEl>
                                          <p:spTgt spid="10"/>
                                        </p:tgtEl>
                                      </p:cBhvr>
                                    </p:animEffect>
                                    <p:anim to="" calcmode="lin" valueType="num">
                                      <p:cBhvr>
                                        <p:cTn id="25"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40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par>
                                <p:cTn id="32" presetID="18" presetClass="emph" presetSubtype="0" fill="hold" grpId="1" nodeType="withEffect">
                                  <p:stCondLst>
                                    <p:cond delay="400"/>
                                  </p:stCondLst>
                                  <p:childTnLst>
                                    <p:set>
                                      <p:cBhvr override="childStyle">
                                        <p:cTn id="33" dur="500" fill="hold"/>
                                        <p:tgtEl>
                                          <p:spTgt spid="11"/>
                                        </p:tgtEl>
                                        <p:attrNameLst>
                                          <p:attrName>style.textDecorationUnderline</p:attrName>
                                        </p:attrNameLst>
                                      </p:cBhvr>
                                      <p:to>
                                        <p:strVal val="true"/>
                                      </p:to>
                                    </p:set>
                                  </p:childTnLst>
                                </p:cTn>
                              </p:par>
                              <p:par>
                                <p:cTn id="34" presetID="22" presetClass="entr" presetSubtype="8" fill="hold" grpId="0" nodeType="withEffect">
                                  <p:stCondLst>
                                    <p:cond delay="80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18" presetClass="emph" presetSubtype="0" fill="hold" grpId="1" nodeType="withEffect">
                                  <p:stCondLst>
                                    <p:cond delay="800"/>
                                  </p:stCondLst>
                                  <p:childTnLst>
                                    <p:set>
                                      <p:cBhvr override="childStyle">
                                        <p:cTn id="38" dur="500" fill="hold"/>
                                        <p:tgtEl>
                                          <p:spTgt spid="12"/>
                                        </p:tgtEl>
                                        <p:attrNameLst>
                                          <p:attrName>style.textDecorationUnderline</p:attrName>
                                        </p:attrNameLst>
                                      </p:cBhvr>
                                      <p:to>
                                        <p:strVal val="true"/>
                                      </p:to>
                                    </p:set>
                                  </p:childTnLst>
                                </p:cTn>
                              </p:par>
                              <p:par>
                                <p:cTn id="39" presetID="22" presetClass="exit" presetSubtype="8" fill="hold" grpId="2" nodeType="withEffect">
                                  <p:stCondLst>
                                    <p:cond delay="0"/>
                                  </p:stCondLst>
                                  <p:childTnLst>
                                    <p:animEffect transition="out" filter="wipe(left)">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22" presetClass="exit" presetSubtype="8" fill="hold" grpId="2" nodeType="withEffect">
                                  <p:stCondLst>
                                    <p:cond delay="250"/>
                                  </p:stCondLst>
                                  <p:childTnLst>
                                    <p:animEffect transition="out" filter="wipe(left)">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40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500"/>
                                        <p:tgtEl>
                                          <p:spTgt spid="4"/>
                                        </p:tgtEl>
                                      </p:cBhvr>
                                    </p:animEffect>
                                  </p:childTnLst>
                                </p:cTn>
                              </p:par>
                              <p:par>
                                <p:cTn id="50" presetID="18" presetClass="emph" presetSubtype="0" fill="hold" grpId="1" nodeType="withEffect">
                                  <p:stCondLst>
                                    <p:cond delay="400"/>
                                  </p:stCondLst>
                                  <p:childTnLst>
                                    <p:set>
                                      <p:cBhvr override="childStyle">
                                        <p:cTn id="51" dur="500" fill="hold"/>
                                        <p:tgtEl>
                                          <p:spTgt spid="4"/>
                                        </p:tgtEl>
                                        <p:attrNameLst>
                                          <p:attrName>style.textDecorationUnderline</p:attrName>
                                        </p:attrNameLst>
                                      </p:cBhvr>
                                      <p:to>
                                        <p:strVal val="true"/>
                                      </p:to>
                                    </p:set>
                                  </p:childTnLst>
                                </p:cTn>
                              </p:par>
                              <p:par>
                                <p:cTn id="52" presetID="22" presetClass="exit" presetSubtype="8" fill="hold" grpId="2" nodeType="withEffect">
                                  <p:stCondLst>
                                    <p:cond delay="0"/>
                                  </p:stCondLst>
                                  <p:childTnLst>
                                    <p:animEffect transition="out" filter="wipe(left)">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22" presetClass="exit" presetSubtype="8" fill="hold" grpId="2" nodeType="withEffect">
                                  <p:stCondLst>
                                    <p:cond delay="250"/>
                                  </p:stCondLst>
                                  <p:childTnLst>
                                    <p:animEffect transition="out" filter="wipe(left)">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left)">
                                      <p:cBhvr>
                                        <p:cTn id="62" dur="500"/>
                                        <p:tgtEl>
                                          <p:spTgt spid="5"/>
                                        </p:tgtEl>
                                      </p:cBhvr>
                                    </p:animEffect>
                                  </p:childTnLst>
                                </p:cTn>
                              </p:par>
                              <p:par>
                                <p:cTn id="63" presetID="18" presetClass="emph" presetSubtype="0" fill="hold" grpId="1" nodeType="withEffect">
                                  <p:stCondLst>
                                    <p:cond delay="0"/>
                                  </p:stCondLst>
                                  <p:childTnLst>
                                    <p:set>
                                      <p:cBhvr override="childStyle">
                                        <p:cTn id="64" dur="500" fill="hold"/>
                                        <p:tgtEl>
                                          <p:spTgt spid="5"/>
                                        </p:tgtEl>
                                        <p:attrNameLst>
                                          <p:attrName>style.textDecorationUnderline</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250"/>
                                        <p:tgtEl>
                                          <p:spTgt spid="7"/>
                                        </p:tgtEl>
                                      </p:cBhvr>
                                    </p:animEffect>
                                  </p:childTnLst>
                                </p:cTn>
                              </p:par>
                              <p:par>
                                <p:cTn id="70" presetID="6" presetClass="emph" presetSubtype="0" fill="hold" grpId="2" nodeType="withEffect">
                                  <p:stCondLst>
                                    <p:cond delay="0"/>
                                  </p:stCondLst>
                                  <p:childTnLst>
                                    <p:animScale>
                                      <p:cBhvr>
                                        <p:cTn id="71" dur="2000" fill="hold"/>
                                        <p:tgtEl>
                                          <p:spTgt spid="7"/>
                                        </p:tgtEl>
                                      </p:cBhvr>
                                      <p:by x="103000" y="103000"/>
                                    </p:animScale>
                                  </p:childTnLst>
                                </p:cTn>
                              </p:par>
                              <p:par>
                                <p:cTn id="72" presetID="42" presetClass="path" presetSubtype="0" accel="40000" decel="60000" fill="hold" grpId="1" nodeType="withEffect">
                                  <p:stCondLst>
                                    <p:cond delay="0"/>
                                  </p:stCondLst>
                                  <p:childTnLst>
                                    <p:animMotion origin="layout" path="M 3.88889E-6 -4.81481E-6 L -0.02518 0.04075 " pathEditMode="relative" rAng="0" ptsTypes="AA">
                                      <p:cBhvr>
                                        <p:cTn id="73" dur="2000" fill="hold"/>
                                        <p:tgtEl>
                                          <p:spTgt spid="7"/>
                                        </p:tgtEl>
                                        <p:attrNameLst>
                                          <p:attrName>ppt_x</p:attrName>
                                          <p:attrName>ppt_y</p:attrName>
                                        </p:attrNameLst>
                                      </p:cBhvr>
                                      <p:rCtr x="-1267" y="2037"/>
                                    </p:animMotion>
                                  </p:childTnLst>
                                </p:cTn>
                              </p:par>
                              <p:par>
                                <p:cTn id="74" presetID="10" presetClass="exit" presetSubtype="0" fill="hold" grpId="1" nodeType="withEffect">
                                  <p:stCondLst>
                                    <p:cond delay="0"/>
                                  </p:stCondLst>
                                  <p:childTnLst>
                                    <p:animEffect transition="out" filter="fade">
                                      <p:cBhvr>
                                        <p:cTn id="75" dur="1250"/>
                                        <p:tgtEl>
                                          <p:spTgt spid="3074"/>
                                        </p:tgtEl>
                                      </p:cBhvr>
                                    </p:animEffect>
                                    <p:set>
                                      <p:cBhvr>
                                        <p:cTn id="76" dur="1" fill="hold">
                                          <p:stCondLst>
                                            <p:cond delay="1249"/>
                                          </p:stCondLst>
                                        </p:cTn>
                                        <p:tgtEl>
                                          <p:spTgt spid="3074"/>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250"/>
                                        <p:tgtEl>
                                          <p:spTgt spid="4"/>
                                        </p:tgtEl>
                                      </p:cBhvr>
                                    </p:animEffect>
                                    <p:set>
                                      <p:cBhvr>
                                        <p:cTn id="82" dur="1" fill="hold">
                                          <p:stCondLst>
                                            <p:cond delay="249"/>
                                          </p:stCondLst>
                                        </p:cTn>
                                        <p:tgtEl>
                                          <p:spTgt spid="4"/>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250"/>
                                        <p:tgtEl>
                                          <p:spTgt spid="5"/>
                                        </p:tgtEl>
                                      </p:cBhvr>
                                    </p:animEffect>
                                    <p:set>
                                      <p:cBhvr>
                                        <p:cTn id="85"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1" grpId="0"/>
      <p:bldP spid="11" grpId="1"/>
      <p:bldP spid="11" grpId="2"/>
      <p:bldP spid="4" grpId="0"/>
      <p:bldP spid="4" grpId="1"/>
      <p:bldP spid="4" grpId="2"/>
      <p:bldP spid="9" grpId="0"/>
      <p:bldP spid="9" grpId="1"/>
      <p:bldP spid="9" grpId="2"/>
      <p:bldP spid="5" grpId="0"/>
      <p:bldP spid="5" grpId="1"/>
      <p:bldP spid="5" grpId="2"/>
      <p:bldP spid="8" grpId="0"/>
      <p:bldP spid="8" grpId="1"/>
      <p:bldP spid="8" grpId="2"/>
      <p:bldP spid="3074" grpId="0"/>
      <p:bldP spid="3074" grpId="1"/>
      <p:bldP spid="7" grpId="0"/>
      <p:bldP spid="7" grpId="1"/>
      <p:bldP spid="7" grpId="2"/>
      <p:bldP spid="10" grpId="0"/>
      <p:bldP spid="10"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244B09-1D35-466B-837B-4C1D8C20CD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7A0AB5F1-4437-4CF0-B733-7B9244C9D9DC}"/>
              </a:ext>
            </a:extLst>
          </p:cNvPr>
          <p:cNvSpPr txBox="1">
            <a:spLocks/>
          </p:cNvSpPr>
          <p:nvPr/>
        </p:nvSpPr>
        <p:spPr>
          <a:xfrm>
            <a:off x="645771" y="1450522"/>
            <a:ext cx="28448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an example</a:t>
            </a:r>
          </a:p>
        </p:txBody>
      </p:sp>
      <p:sp>
        <p:nvSpPr>
          <p:cNvPr id="7" name="Title 1">
            <a:extLst>
              <a:ext uri="{FF2B5EF4-FFF2-40B4-BE49-F238E27FC236}">
                <a16:creationId xmlns:a16="http://schemas.microsoft.com/office/drawing/2014/main" id="{3EDD26EA-0A9F-415F-BB1D-ABB38A43DD18}"/>
              </a:ext>
            </a:extLst>
          </p:cNvPr>
          <p:cNvSpPr txBox="1">
            <a:spLocks/>
          </p:cNvSpPr>
          <p:nvPr/>
        </p:nvSpPr>
        <p:spPr>
          <a:xfrm>
            <a:off x="3580151" y="4496481"/>
            <a:ext cx="43470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committed Himself</a:t>
            </a:r>
          </a:p>
        </p:txBody>
      </p:sp>
      <p:sp>
        <p:nvSpPr>
          <p:cNvPr id="6" name="Title 1">
            <a:extLst>
              <a:ext uri="{FF2B5EF4-FFF2-40B4-BE49-F238E27FC236}">
                <a16:creationId xmlns:a16="http://schemas.microsoft.com/office/drawing/2014/main" id="{B7AF75AA-A0FE-4EC8-87E3-80561E0C69B9}"/>
              </a:ext>
            </a:extLst>
          </p:cNvPr>
          <p:cNvSpPr txBox="1">
            <a:spLocks/>
          </p:cNvSpPr>
          <p:nvPr/>
        </p:nvSpPr>
        <p:spPr>
          <a:xfrm>
            <a:off x="6780781" y="1562368"/>
            <a:ext cx="1698172" cy="6934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follow</a:t>
            </a:r>
          </a:p>
        </p:txBody>
      </p:sp>
      <p:sp>
        <p:nvSpPr>
          <p:cNvPr id="3074" name="Rectangle 2"/>
          <p:cNvSpPr>
            <a:spLocks noGrp="1" noChangeArrowheads="1"/>
          </p:cNvSpPr>
          <p:nvPr>
            <p:ph type="title"/>
          </p:nvPr>
        </p:nvSpPr>
        <p:spPr>
          <a:xfrm>
            <a:off x="378501" y="289719"/>
            <a:ext cx="8386997"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to this you were called, because Christ also suffered for us, leaving us an example, that you should follow His steps: "Who committed no sin, Nor was deceit found in His mouth"; who, when He was reviled, did not revile in return; when He suffered, He did not threaten, but committed Himself to Him who judges righteously;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2:21-23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4">
            <a:extLst>
              <a:ext uri="{FF2B5EF4-FFF2-40B4-BE49-F238E27FC236}">
                <a16:creationId xmlns:a16="http://schemas.microsoft.com/office/drawing/2014/main" id="{AD7431C1-3B6B-4807-9537-F11C69A94150}"/>
              </a:ext>
            </a:extLst>
          </p:cNvPr>
          <p:cNvSpPr>
            <a:spLocks noChangeArrowheads="1"/>
          </p:cNvSpPr>
          <p:nvPr/>
        </p:nvSpPr>
        <p:spPr bwMode="auto">
          <a:xfrm>
            <a:off x="455833" y="915977"/>
            <a:ext cx="1711556"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10" b="1" dirty="0">
                <a:solidFill>
                  <a:srgbClr val="CC9900"/>
                </a:solidFill>
                <a:latin typeface="Calibri" panose="020F0502020204030204" pitchFamily="34" charset="0"/>
                <a:cs typeface="Calibri" panose="020F0502020204030204" pitchFamily="34" charset="0"/>
              </a:rPr>
              <a:t>Christ</a:t>
            </a:r>
            <a:endParaRPr lang="en-US" sz="4010" b="1" i="1" dirty="0">
              <a:solidFill>
                <a:srgbClr val="CC9900"/>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201E3F3F-FDBA-44C3-894D-CF73F78619C0}"/>
              </a:ext>
            </a:extLst>
          </p:cNvPr>
          <p:cNvSpPr>
            <a:spLocks noChangeArrowheads="1"/>
          </p:cNvSpPr>
          <p:nvPr/>
        </p:nvSpPr>
        <p:spPr bwMode="auto">
          <a:xfrm>
            <a:off x="1763540" y="3354892"/>
            <a:ext cx="826746"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10" b="1" dirty="0">
                <a:solidFill>
                  <a:srgbClr val="CC9900"/>
                </a:solidFill>
                <a:latin typeface="Calibri" panose="020F0502020204030204" pitchFamily="34" charset="0"/>
                <a:cs typeface="Calibri" panose="020F0502020204030204" pitchFamily="34" charset="0"/>
              </a:rPr>
              <a:t>He</a:t>
            </a:r>
            <a:endParaRPr lang="en-US" sz="4010" b="1" i="1" dirty="0">
              <a:solidFill>
                <a:srgbClr val="CC9900"/>
              </a:solidFill>
              <a:latin typeface="Calibri" panose="020F0502020204030204" pitchFamily="34" charset="0"/>
              <a:cs typeface="Calibri" panose="020F0502020204030204" pitchFamily="34" charset="0"/>
            </a:endParaRPr>
          </a:p>
        </p:txBody>
      </p:sp>
      <p:sp>
        <p:nvSpPr>
          <p:cNvPr id="9" name="Rectangle 2">
            <a:extLst>
              <a:ext uri="{FF2B5EF4-FFF2-40B4-BE49-F238E27FC236}">
                <a16:creationId xmlns:a16="http://schemas.microsoft.com/office/drawing/2014/main" id="{C8F5F8D2-7DD6-4DCF-A530-AB8E0DDBFCA6}"/>
              </a:ext>
            </a:extLst>
          </p:cNvPr>
          <p:cNvSpPr txBox="1">
            <a:spLocks noChangeArrowheads="1"/>
          </p:cNvSpPr>
          <p:nvPr/>
        </p:nvSpPr>
        <p:spPr bwMode="auto">
          <a:xfrm>
            <a:off x="4197859" y="2745785"/>
            <a:ext cx="660739"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B35ECE5-5FD3-4228-A5C7-DB7C83C4F94F}"/>
              </a:ext>
            </a:extLst>
          </p:cNvPr>
          <p:cNvSpPr txBox="1">
            <a:spLocks noChangeArrowheads="1"/>
          </p:cNvSpPr>
          <p:nvPr/>
        </p:nvSpPr>
        <p:spPr bwMode="auto">
          <a:xfrm>
            <a:off x="4865741" y="5187565"/>
            <a:ext cx="241566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hidden="1">
            <a:extLst>
              <a:ext uri="{FF2B5EF4-FFF2-40B4-BE49-F238E27FC236}">
                <a16:creationId xmlns:a16="http://schemas.microsoft.com/office/drawing/2014/main" id="{591830F0-7847-4692-B5DB-F6B9DAE53283}"/>
              </a:ext>
            </a:extLst>
          </p:cNvPr>
          <p:cNvSpPr txBox="1">
            <a:spLocks noChangeArrowheads="1"/>
          </p:cNvSpPr>
          <p:nvPr/>
        </p:nvSpPr>
        <p:spPr bwMode="auto">
          <a:xfrm>
            <a:off x="570207" y="2412236"/>
            <a:ext cx="2482556"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righteous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34825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out)">
                                      <p:cBhvr>
                                        <p:cTn id="7" dur="1250"/>
                                        <p:tgtEl>
                                          <p:spTgt spid="3074"/>
                                        </p:tgtEl>
                                      </p:cBhvr>
                                    </p:animEffect>
                                  </p:childTnLst>
                                </p:cTn>
                              </p:par>
                            </p:childTnLst>
                          </p:cTn>
                        </p:par>
                        <p:par>
                          <p:cTn id="8" fill="hold">
                            <p:stCondLst>
                              <p:cond delay="1250"/>
                            </p:stCondLst>
                            <p:childTnLst>
                              <p:par>
                                <p:cTn id="9" presetID="10" presetClass="exit" presetSubtype="0" fill="hold" grpId="0" nodeType="afterEffect">
                                  <p:stCondLst>
                                    <p:cond delay="0"/>
                                  </p:stCondLst>
                                  <p:childTnLst>
                                    <p:animEffect transition="out" filter="fade">
                                      <p:cBhvr>
                                        <p:cTn id="10" dur="250"/>
                                        <p:tgtEl>
                                          <p:spTgt spid="9"/>
                                        </p:tgtEl>
                                      </p:cBhvr>
                                    </p:animEffect>
                                    <p:set>
                                      <p:cBhvr>
                                        <p:cTn id="11" dur="1" fill="hold">
                                          <p:stCondLst>
                                            <p:cond delay="249"/>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0" presetClass="entr" presetSubtype="0" fill="hold" grpId="0" nodeType="click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stCondLst>
                                            <p:cond delay="0"/>
                                          </p:stCondLst>
                                        </p:cTn>
                                        <p:tgtEl>
                                          <p:spTgt spid="5"/>
                                        </p:tgtEl>
                                      </p:cBhvr>
                                    </p:animEffect>
                                    <p:anim to="" calcmode="lin" valueType="num">
                                      <p:cBhvr>
                                        <p:cTn id="17"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8"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19" fill="hold">
                            <p:stCondLst>
                              <p:cond delay="750"/>
                            </p:stCondLst>
                            <p:childTnLst>
                              <p:par>
                                <p:cTn id="20" presetID="26" presetClass="emph" presetSubtype="0" fill="hold" grpId="1" nodeType="afterEffect">
                                  <p:stCondLst>
                                    <p:cond delay="0"/>
                                  </p:stCondLst>
                                  <p:iterate type="lt">
                                    <p:tmPct val="0"/>
                                  </p:iterate>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par>
                          <p:cTn id="23" fill="hold">
                            <p:stCondLst>
                              <p:cond delay="125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par>
                                <p:cTn id="27" presetID="18" presetClass="emph" presetSubtype="0" fill="hold" grpId="1" nodeType="withEffect">
                                  <p:stCondLst>
                                    <p:cond delay="0"/>
                                  </p:stCondLst>
                                  <p:childTnLst>
                                    <p:set>
                                      <p:cBhvr override="childStyle">
                                        <p:cTn id="28" dur="500" fill="hold"/>
                                        <p:tgtEl>
                                          <p:spTgt spid="4"/>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25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par>
                                <p:cTn id="34" presetID="18" presetClass="emph" presetSubtype="0" fill="hold" grpId="1" nodeType="withEffect">
                                  <p:stCondLst>
                                    <p:cond delay="250"/>
                                  </p:stCondLst>
                                  <p:childTnLst>
                                    <p:set>
                                      <p:cBhvr override="childStyle">
                                        <p:cTn id="35" dur="500" fill="hold"/>
                                        <p:tgtEl>
                                          <p:spTgt spid="6"/>
                                        </p:tgtEl>
                                        <p:attrNameLst>
                                          <p:attrName>style.textDecorationUnderline</p:attrName>
                                        </p:attrNameLst>
                                      </p:cBhvr>
                                      <p:to>
                                        <p:strVal val="true"/>
                                      </p:to>
                                    </p:set>
                                  </p:childTnLst>
                                </p:cTn>
                              </p:par>
                              <p:par>
                                <p:cTn id="36" presetID="22" presetClass="exit" presetSubtype="8" fill="hold" grpId="2" nodeType="withEffect">
                                  <p:stCondLst>
                                    <p:cond delay="0"/>
                                  </p:stCondLst>
                                  <p:childTnLst>
                                    <p:animEffect transition="out" filter="wipe(left)">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entr" presetSubtype="0" fill="hold" grpId="0" nodeType="clickEffect">
                                  <p:stCondLst>
                                    <p:cond delay="0"/>
                                  </p:stCondLst>
                                  <p:iterate type="lt">
                                    <p:tmPct val="10000"/>
                                  </p:iterate>
                                  <p:childTnLst>
                                    <p:set>
                                      <p:cBhvr>
                                        <p:cTn id="42" dur="1" fill="hold">
                                          <p:stCondLst>
                                            <p:cond delay="0"/>
                                          </p:stCondLst>
                                        </p:cTn>
                                        <p:tgtEl>
                                          <p:spTgt spid="8"/>
                                        </p:tgtEl>
                                        <p:attrNameLst>
                                          <p:attrName>style.visibility</p:attrName>
                                        </p:attrNameLst>
                                      </p:cBhvr>
                                      <p:to>
                                        <p:strVal val="visible"/>
                                      </p:to>
                                    </p:set>
                                    <p:animEffect transition="in" filter="dissolve">
                                      <p:cBhvr>
                                        <p:cTn id="43" dur="500">
                                          <p:stCondLst>
                                            <p:cond delay="0"/>
                                          </p:stCondLst>
                                        </p:cTn>
                                        <p:tgtEl>
                                          <p:spTgt spid="8"/>
                                        </p:tgtEl>
                                      </p:cBhvr>
                                    </p:animEffect>
                                    <p:anim to="" calcmode="lin" valueType="num">
                                      <p:cBhvr>
                                        <p:cTn id="44"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46" fill="hold">
                            <p:stCondLst>
                              <p:cond delay="550"/>
                            </p:stCondLst>
                            <p:childTnLst>
                              <p:par>
                                <p:cTn id="47" presetID="26" presetClass="emph" presetSubtype="0" fill="hold" grpId="1" nodeType="afterEffect">
                                  <p:stCondLst>
                                    <p:cond delay="0"/>
                                  </p:stCondLst>
                                  <p:iterate type="lt">
                                    <p:tmPct val="0"/>
                                  </p:iterate>
                                  <p:childTnLst>
                                    <p:animEffect transition="out" filter="fade">
                                      <p:cBhvr>
                                        <p:cTn id="48" dur="500" tmFilter="0, 0; .2, .5; .8, .5; 1, 0"/>
                                        <p:tgtEl>
                                          <p:spTgt spid="8"/>
                                        </p:tgtEl>
                                      </p:cBhvr>
                                    </p:animEffect>
                                    <p:animScale>
                                      <p:cBhvr>
                                        <p:cTn id="49" dur="250" autoRev="1" fill="hold"/>
                                        <p:tgtEl>
                                          <p:spTgt spid="8"/>
                                        </p:tgtEl>
                                      </p:cBhvr>
                                      <p:by x="105000" y="105000"/>
                                    </p:animScale>
                                  </p:childTnLst>
                                </p:cTn>
                              </p:par>
                            </p:childTnLst>
                          </p:cTn>
                        </p:par>
                        <p:par>
                          <p:cTn id="50" fill="hold">
                            <p:stCondLst>
                              <p:cond delay="1050"/>
                            </p:stCondLst>
                            <p:childTnLst>
                              <p:par>
                                <p:cTn id="51" presetID="22" presetClass="entr" presetSubtype="8"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750"/>
                                        <p:tgtEl>
                                          <p:spTgt spid="7"/>
                                        </p:tgtEl>
                                      </p:cBhvr>
                                    </p:animEffect>
                                  </p:childTnLst>
                                </p:cTn>
                              </p:par>
                              <p:par>
                                <p:cTn id="54" presetID="18" presetClass="emph" presetSubtype="0" fill="hold" grpId="1" nodeType="withEffect">
                                  <p:stCondLst>
                                    <p:cond delay="0"/>
                                  </p:stCondLst>
                                  <p:childTnLst>
                                    <p:set>
                                      <p:cBhvr override="childStyle">
                                        <p:cTn id="55" dur="750" fill="hold"/>
                                        <p:tgtEl>
                                          <p:spTgt spid="7"/>
                                        </p:tgtEl>
                                        <p:attrNameLst>
                                          <p:attrName>style.textDecorationUnderline</p:attrName>
                                        </p:attrNameLst>
                                      </p:cBhvr>
                                      <p:to>
                                        <p:strVal val="tru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1"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250"/>
                                        <p:tgtEl>
                                          <p:spTgt spid="12"/>
                                        </p:tgtEl>
                                      </p:cBhvr>
                                    </p:animEffect>
                                  </p:childTnLst>
                                </p:cTn>
                              </p:par>
                              <p:par>
                                <p:cTn id="61" presetID="6" presetClass="emph" presetSubtype="0" fill="hold" grpId="3" nodeType="withEffect">
                                  <p:stCondLst>
                                    <p:cond delay="0"/>
                                  </p:stCondLst>
                                  <p:childTnLst>
                                    <p:animScale>
                                      <p:cBhvr>
                                        <p:cTn id="62" dur="2000" fill="hold"/>
                                        <p:tgtEl>
                                          <p:spTgt spid="12"/>
                                        </p:tgtEl>
                                      </p:cBhvr>
                                      <p:by x="109200" y="109200"/>
                                    </p:animScale>
                                  </p:childTnLst>
                                </p:cTn>
                              </p:par>
                              <p:par>
                                <p:cTn id="63" presetID="42" presetClass="path" presetSubtype="0" accel="50000" decel="50000" fill="hold" grpId="2" nodeType="withEffect">
                                  <p:stCondLst>
                                    <p:cond delay="0"/>
                                  </p:stCondLst>
                                  <p:childTnLst>
                                    <p:animMotion origin="layout" path="M 3.88889E-6 -1.11111E-6 L -0.46632 -0.40324 " pathEditMode="relative" rAng="0" ptsTypes="AA">
                                      <p:cBhvr>
                                        <p:cTn id="64" dur="2000" fill="hold"/>
                                        <p:tgtEl>
                                          <p:spTgt spid="12"/>
                                        </p:tgtEl>
                                        <p:attrNameLst>
                                          <p:attrName>ppt_x</p:attrName>
                                          <p:attrName>ppt_y</p:attrName>
                                        </p:attrNameLst>
                                      </p:cBhvr>
                                      <p:rCtr x="-23316" y="-20162"/>
                                    </p:animMotion>
                                  </p:childTnLst>
                                </p:cTn>
                              </p:par>
                              <p:par>
                                <p:cTn id="65" presetID="10" presetClass="exit" presetSubtype="0" fill="hold" grpId="1" nodeType="withEffect">
                                  <p:stCondLst>
                                    <p:cond delay="0"/>
                                  </p:stCondLst>
                                  <p:childTnLst>
                                    <p:animEffect transition="out" filter="fade">
                                      <p:cBhvr>
                                        <p:cTn id="66" dur="1250"/>
                                        <p:tgtEl>
                                          <p:spTgt spid="3074"/>
                                        </p:tgtEl>
                                      </p:cBhvr>
                                    </p:animEffect>
                                    <p:set>
                                      <p:cBhvr>
                                        <p:cTn id="67" dur="1" fill="hold">
                                          <p:stCondLst>
                                            <p:cond delay="1249"/>
                                          </p:stCondLst>
                                        </p:cTn>
                                        <p:tgtEl>
                                          <p:spTgt spid="3074"/>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grpId="2" nodeType="withEffect">
                                  <p:stCondLst>
                                    <p:cond delay="0"/>
                                  </p:stCondLst>
                                  <p:iterate type="lt">
                                    <p:tmPct val="0"/>
                                  </p:iterate>
                                  <p:childTnLst>
                                    <p:animEffect transition="out" filter="fade">
                                      <p:cBhvr>
                                        <p:cTn id="75" dur="500"/>
                                        <p:tgtEl>
                                          <p:spTgt spid="5"/>
                                        </p:tgtEl>
                                      </p:cBhvr>
                                    </p:animEffect>
                                    <p:set>
                                      <p:cBhvr>
                                        <p:cTn id="76" dur="1" fill="hold">
                                          <p:stCondLst>
                                            <p:cond delay="499"/>
                                          </p:stCondLst>
                                        </p:cTn>
                                        <p:tgtEl>
                                          <p:spTgt spid="5"/>
                                        </p:tgtEl>
                                        <p:attrNameLst>
                                          <p:attrName>style.visibility</p:attrName>
                                        </p:attrNameLst>
                                      </p:cBhvr>
                                      <p:to>
                                        <p:strVal val="hidden"/>
                                      </p:to>
                                    </p:set>
                                  </p:childTnLst>
                                </p:cTn>
                              </p:par>
                              <p:par>
                                <p:cTn id="77" presetID="10" presetClass="exit" presetSubtype="0" fill="hold" grpId="2" nodeType="withEffect">
                                  <p:stCondLst>
                                    <p:cond delay="0"/>
                                  </p:stCondLst>
                                  <p:iterate type="lt">
                                    <p:tmPct val="0"/>
                                  </p:iterate>
                                  <p:childTnLst>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7" grpId="0"/>
      <p:bldP spid="7" grpId="1"/>
      <p:bldP spid="7" grpId="2"/>
      <p:bldP spid="6" grpId="0"/>
      <p:bldP spid="6" grpId="1"/>
      <p:bldP spid="6" grpId="2"/>
      <p:bldP spid="3074" grpId="0"/>
      <p:bldP spid="3074" grpId="1"/>
      <p:bldP spid="5" grpId="0"/>
      <p:bldP spid="5" grpId="1"/>
      <p:bldP spid="5" grpId="2"/>
      <p:bldP spid="8" grpId="0"/>
      <p:bldP spid="8" grpId="1"/>
      <p:bldP spid="8" grpId="2"/>
      <p:bldP spid="9" grpId="0"/>
      <p:bldP spid="12" grpId="1"/>
      <p:bldP spid="12" grpId="2"/>
      <p:bldP spid="12" grpId="3"/>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DA5699-CB17-44A9-801F-67ED854CC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833" y="-297536"/>
            <a:ext cx="9867013" cy="7261862"/>
          </a:xfrm>
          <a:prstGeom prst="rect">
            <a:avLst/>
          </a:prstGeom>
        </p:spPr>
      </p:pic>
      <p:sp>
        <p:nvSpPr>
          <p:cNvPr id="5" name="Title 1">
            <a:extLst>
              <a:ext uri="{FF2B5EF4-FFF2-40B4-BE49-F238E27FC236}">
                <a16:creationId xmlns:a16="http://schemas.microsoft.com/office/drawing/2014/main" id="{2BC095E4-8866-4B31-96A1-FE86D97E542A}"/>
              </a:ext>
            </a:extLst>
          </p:cNvPr>
          <p:cNvSpPr txBox="1">
            <a:spLocks/>
          </p:cNvSpPr>
          <p:nvPr/>
        </p:nvSpPr>
        <p:spPr>
          <a:xfrm>
            <a:off x="2501216" y="3004201"/>
            <a:ext cx="21626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healed</a:t>
            </a:r>
          </a:p>
        </p:txBody>
      </p:sp>
      <p:sp>
        <p:nvSpPr>
          <p:cNvPr id="6" name="Title 1">
            <a:extLst>
              <a:ext uri="{FF2B5EF4-FFF2-40B4-BE49-F238E27FC236}">
                <a16:creationId xmlns:a16="http://schemas.microsoft.com/office/drawing/2014/main" id="{28597070-C732-49FD-A0FE-7C368AF847DF}"/>
              </a:ext>
            </a:extLst>
          </p:cNvPr>
          <p:cNvSpPr txBox="1">
            <a:spLocks/>
          </p:cNvSpPr>
          <p:nvPr/>
        </p:nvSpPr>
        <p:spPr>
          <a:xfrm>
            <a:off x="904113" y="4345737"/>
            <a:ext cx="18723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return</a:t>
            </a:r>
          </a:p>
        </p:txBody>
      </p:sp>
      <p:sp>
        <p:nvSpPr>
          <p:cNvPr id="12" name="Title 1">
            <a:extLst>
              <a:ext uri="{FF2B5EF4-FFF2-40B4-BE49-F238E27FC236}">
                <a16:creationId xmlns:a16="http://schemas.microsoft.com/office/drawing/2014/main" id="{B3165A4C-3DAA-42F9-AAE2-93713CD36D77}"/>
              </a:ext>
            </a:extLst>
          </p:cNvPr>
          <p:cNvSpPr txBox="1">
            <a:spLocks/>
          </p:cNvSpPr>
          <p:nvPr/>
        </p:nvSpPr>
        <p:spPr>
          <a:xfrm>
            <a:off x="6597151" y="1742340"/>
            <a:ext cx="2012168" cy="7843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live for</a:t>
            </a:r>
          </a:p>
        </p:txBody>
      </p:sp>
      <p:sp>
        <p:nvSpPr>
          <p:cNvPr id="13" name="Title 1">
            <a:extLst>
              <a:ext uri="{FF2B5EF4-FFF2-40B4-BE49-F238E27FC236}">
                <a16:creationId xmlns:a16="http://schemas.microsoft.com/office/drawing/2014/main" id="{3DAACCD9-0530-4D5A-93B2-4423D3AA97A4}"/>
              </a:ext>
            </a:extLst>
          </p:cNvPr>
          <p:cNvSpPr txBox="1">
            <a:spLocks/>
          </p:cNvSpPr>
          <p:nvPr/>
        </p:nvSpPr>
        <p:spPr>
          <a:xfrm>
            <a:off x="597498" y="2340747"/>
            <a:ext cx="346583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righteousness</a:t>
            </a:r>
          </a:p>
        </p:txBody>
      </p:sp>
      <p:sp>
        <p:nvSpPr>
          <p:cNvPr id="3074" name="Rectangle 2"/>
          <p:cNvSpPr>
            <a:spLocks noGrp="1" noChangeArrowheads="1"/>
          </p:cNvSpPr>
          <p:nvPr>
            <p:ph type="title"/>
          </p:nvPr>
        </p:nvSpPr>
        <p:spPr>
          <a:xfrm>
            <a:off x="382249" y="289719"/>
            <a:ext cx="8379501"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who Himself bore our sins in   His own body on the tree, that we, having died to sins, might live for righteousness -- by whose stripes you were healed. For you were like sheep going astray, but have now returned to the Shepherd and Overseer of your souls.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Peter 2:24-25</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67D96BDE-A6B6-427F-9DF3-1BCBEFFADD0E}"/>
              </a:ext>
            </a:extLst>
          </p:cNvPr>
          <p:cNvSpPr txBox="1">
            <a:spLocks noChangeArrowheads="1"/>
          </p:cNvSpPr>
          <p:nvPr/>
        </p:nvSpPr>
        <p:spPr bwMode="auto">
          <a:xfrm>
            <a:off x="570207" y="2412236"/>
            <a:ext cx="2482556"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righteous</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70707717-FA43-4D99-853F-B37E8A08D565}"/>
              </a:ext>
            </a:extLst>
          </p:cNvPr>
          <p:cNvSpPr txBox="1">
            <a:spLocks noChangeArrowheads="1"/>
          </p:cNvSpPr>
          <p:nvPr/>
        </p:nvSpPr>
        <p:spPr bwMode="auto">
          <a:xfrm>
            <a:off x="3243262" y="1694089"/>
            <a:ext cx="119062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love</a:t>
            </a:r>
          </a:p>
        </p:txBody>
      </p:sp>
      <p:sp>
        <p:nvSpPr>
          <p:cNvPr id="8" name="Rectangle 2">
            <a:extLst>
              <a:ext uri="{FF2B5EF4-FFF2-40B4-BE49-F238E27FC236}">
                <a16:creationId xmlns:a16="http://schemas.microsoft.com/office/drawing/2014/main" id="{9ABA2C3E-A8B3-41EC-AB1C-F4FAE6B0F3A9}"/>
              </a:ext>
            </a:extLst>
          </p:cNvPr>
          <p:cNvSpPr txBox="1">
            <a:spLocks noChangeArrowheads="1"/>
          </p:cNvSpPr>
          <p:nvPr/>
        </p:nvSpPr>
        <p:spPr bwMode="auto">
          <a:xfrm>
            <a:off x="3991280" y="398263"/>
            <a:ext cx="39906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l</a:t>
            </a:r>
            <a:endParaRPr lang="en-US" altLang="en-US"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9AAE98C6-9338-46D4-A94A-C22A4F194BEE}"/>
              </a:ext>
            </a:extLst>
          </p:cNvPr>
          <p:cNvSpPr txBox="1">
            <a:spLocks noChangeArrowheads="1"/>
          </p:cNvSpPr>
          <p:nvPr/>
        </p:nvSpPr>
        <p:spPr bwMode="auto">
          <a:xfrm>
            <a:off x="3714640" y="1069345"/>
            <a:ext cx="50021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o</a:t>
            </a:r>
            <a:endParaRPr lang="en-US" altLang="en-US"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A3254D5C-59F8-4472-9CB2-5BAD1CFC5E46}"/>
              </a:ext>
            </a:extLst>
          </p:cNvPr>
          <p:cNvSpPr txBox="1">
            <a:spLocks noChangeArrowheads="1"/>
          </p:cNvSpPr>
          <p:nvPr/>
        </p:nvSpPr>
        <p:spPr bwMode="auto">
          <a:xfrm>
            <a:off x="2120256" y="5097445"/>
            <a:ext cx="842882"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ve</a:t>
            </a:r>
            <a:endParaRPr lang="en-US" altLang="en-US"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92359698"/>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1" nodeType="withEffect">
                                  <p:stCondLst>
                                    <p:cond delay="0"/>
                                  </p:stCondLst>
                                  <p:childTnLst>
                                    <p:set>
                                      <p:cBhvr override="childStyle">
                                        <p:cTn id="26" dur="500" fill="hold"/>
                                        <p:tgtEl>
                                          <p:spTgt spid="6"/>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40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18" presetClass="emph" presetSubtype="0" fill="hold" grpId="1" nodeType="withEffect">
                                  <p:stCondLst>
                                    <p:cond delay="400"/>
                                  </p:stCondLst>
                                  <p:childTnLst>
                                    <p:set>
                                      <p:cBhvr override="childStyle">
                                        <p:cTn id="33" dur="500" fill="hold"/>
                                        <p:tgtEl>
                                          <p:spTgt spid="12"/>
                                        </p:tgtEl>
                                        <p:attrNameLst>
                                          <p:attrName>style.textDecorationUnderline</p:attrName>
                                        </p:attrNameLst>
                                      </p:cBhvr>
                                      <p:to>
                                        <p:strVal val="true"/>
                                      </p:to>
                                    </p:set>
                                  </p:childTnLst>
                                </p:cTn>
                              </p:par>
                              <p:par>
                                <p:cTn id="34" presetID="22" presetClass="entr" presetSubtype="8" fill="hold" grpId="0" nodeType="withEffect">
                                  <p:stCondLst>
                                    <p:cond delay="80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18" presetClass="emph" presetSubtype="0" fill="hold" grpId="1" nodeType="withEffect">
                                  <p:stCondLst>
                                    <p:cond delay="800"/>
                                  </p:stCondLst>
                                  <p:childTnLst>
                                    <p:set>
                                      <p:cBhvr override="childStyle">
                                        <p:cTn id="38" dur="500" fill="hold"/>
                                        <p:tgtEl>
                                          <p:spTgt spid="13"/>
                                        </p:tgtEl>
                                        <p:attrNameLst>
                                          <p:attrName>style.textDecorationUnderline</p:attrName>
                                        </p:attrNameLst>
                                      </p:cBhvr>
                                      <p:to>
                                        <p:strVal val="true"/>
                                      </p:to>
                                    </p:set>
                                  </p:childTnLst>
                                </p:cTn>
                              </p:par>
                              <p:par>
                                <p:cTn id="39" presetID="22" presetClass="exit" presetSubtype="8" fill="hold" grpId="2" nodeType="withEffect">
                                  <p:stCondLst>
                                    <p:cond delay="0"/>
                                  </p:stCondLst>
                                  <p:childTnLst>
                                    <p:animEffect transition="out" filter="wipe(left)">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22" presetClass="exit" presetSubtype="8" fill="hold" grpId="2" nodeType="withEffect">
                                  <p:stCondLst>
                                    <p:cond delay="250"/>
                                  </p:stCondLst>
                                  <p:childTnLst>
                                    <p:animEffect transition="out" filter="wipe(left)">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250"/>
                                        <p:tgtEl>
                                          <p:spTgt spid="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250"/>
                                        <p:tgtEl>
                                          <p:spTgt spid="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250"/>
                                        <p:tgtEl>
                                          <p:spTgt spid="10"/>
                                        </p:tgtEl>
                                      </p:cBhvr>
                                    </p:animEffect>
                                  </p:childTnLst>
                                </p:cTn>
                              </p:par>
                              <p:par>
                                <p:cTn id="56" presetID="42" presetClass="path" presetSubtype="0" accel="50000" decel="50000" fill="hold" grpId="1" nodeType="withEffect">
                                  <p:stCondLst>
                                    <p:cond delay="0"/>
                                  </p:stCondLst>
                                  <p:childTnLst>
                                    <p:animMotion origin="layout" path="M -3.33333E-6 -1.48148E-6 L -0.08507 0.18843 " pathEditMode="relative" rAng="0" ptsTypes="AA">
                                      <p:cBhvr>
                                        <p:cTn id="57" dur="2000" fill="hold"/>
                                        <p:tgtEl>
                                          <p:spTgt spid="8"/>
                                        </p:tgtEl>
                                        <p:attrNameLst>
                                          <p:attrName>ppt_x</p:attrName>
                                          <p:attrName>ppt_y</p:attrName>
                                        </p:attrNameLst>
                                      </p:cBhvr>
                                      <p:rCtr x="-4253" y="9421"/>
                                    </p:animMotion>
                                  </p:childTnLst>
                                </p:cTn>
                              </p:par>
                              <p:par>
                                <p:cTn id="58" presetID="42" presetClass="path" presetSubtype="0" accel="50000" decel="50000" fill="hold" grpId="1" nodeType="withEffect">
                                  <p:stCondLst>
                                    <p:cond delay="0"/>
                                  </p:stCondLst>
                                  <p:childTnLst>
                                    <p:animMotion origin="layout" path="M 3.05556E-6 1.85185E-6 L -0.03646 0.09143 " pathEditMode="relative" rAng="0" ptsTypes="AA">
                                      <p:cBhvr>
                                        <p:cTn id="59" dur="2000" fill="hold"/>
                                        <p:tgtEl>
                                          <p:spTgt spid="9"/>
                                        </p:tgtEl>
                                        <p:attrNameLst>
                                          <p:attrName>ppt_x</p:attrName>
                                          <p:attrName>ppt_y</p:attrName>
                                        </p:attrNameLst>
                                      </p:cBhvr>
                                      <p:rCtr x="-1823" y="4560"/>
                                    </p:animMotion>
                                  </p:childTnLst>
                                </p:cTn>
                              </p:par>
                              <p:par>
                                <p:cTn id="60" presetID="42" presetClass="path" presetSubtype="0" accel="50000" decel="50000" fill="hold" grpId="1" nodeType="withEffect">
                                  <p:stCondLst>
                                    <p:cond delay="0"/>
                                  </p:stCondLst>
                                  <p:childTnLst>
                                    <p:animMotion origin="layout" path="M -1.38889E-6 3.33333E-6 L 0.1658 -0.49584 " pathEditMode="relative" rAng="0" ptsTypes="AA">
                                      <p:cBhvr>
                                        <p:cTn id="61" dur="2000" fill="hold"/>
                                        <p:tgtEl>
                                          <p:spTgt spid="10"/>
                                        </p:tgtEl>
                                        <p:attrNameLst>
                                          <p:attrName>ppt_x</p:attrName>
                                          <p:attrName>ppt_y</p:attrName>
                                        </p:attrNameLst>
                                      </p:cBhvr>
                                      <p:rCtr x="8281" y="-24792"/>
                                    </p:animMotion>
                                  </p:childTnLst>
                                </p:cTn>
                              </p:par>
                              <p:par>
                                <p:cTn id="62" presetID="10" presetClass="exit" presetSubtype="0" fill="hold" grpId="1" nodeType="withEffect">
                                  <p:stCondLst>
                                    <p:cond delay="0"/>
                                  </p:stCondLst>
                                  <p:childTnLst>
                                    <p:animEffect transition="out" filter="fade">
                                      <p:cBhvr>
                                        <p:cTn id="63" dur="1250"/>
                                        <p:tgtEl>
                                          <p:spTgt spid="3074"/>
                                        </p:tgtEl>
                                      </p:cBhvr>
                                    </p:animEffect>
                                    <p:set>
                                      <p:cBhvr>
                                        <p:cTn id="64" dur="1" fill="hold">
                                          <p:stCondLst>
                                            <p:cond delay="1249"/>
                                          </p:stCondLst>
                                        </p:cTn>
                                        <p:tgtEl>
                                          <p:spTgt spid="3074"/>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250"/>
                                        <p:tgtEl>
                                          <p:spTgt spid="12"/>
                                        </p:tgtEl>
                                      </p:cBhvr>
                                    </p:animEffect>
                                    <p:set>
                                      <p:cBhvr>
                                        <p:cTn id="67" dur="1" fill="hold">
                                          <p:stCondLst>
                                            <p:cond delay="249"/>
                                          </p:stCondLst>
                                        </p:cTn>
                                        <p:tgtEl>
                                          <p:spTgt spid="12"/>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250"/>
                                        <p:tgtEl>
                                          <p:spTgt spid="13"/>
                                        </p:tgtEl>
                                      </p:cBhvr>
                                    </p:animEffect>
                                    <p:set>
                                      <p:cBhvr>
                                        <p:cTn id="70" dur="1" fill="hold">
                                          <p:stCondLst>
                                            <p:cond delay="249"/>
                                          </p:stCondLst>
                                        </p:cTn>
                                        <p:tgtEl>
                                          <p:spTgt spid="13"/>
                                        </p:tgtEl>
                                        <p:attrNameLst>
                                          <p:attrName>style.visibility</p:attrName>
                                        </p:attrNameLst>
                                      </p:cBhvr>
                                      <p:to>
                                        <p:strVal val="hidden"/>
                                      </p:to>
                                    </p:set>
                                  </p:childTnLst>
                                </p:cTn>
                              </p:par>
                            </p:childTnLst>
                          </p:cTn>
                        </p:par>
                        <p:par>
                          <p:cTn id="71" fill="hold">
                            <p:stCondLst>
                              <p:cond delay="2000"/>
                            </p:stCondLst>
                            <p:childTnLst>
                              <p:par>
                                <p:cTn id="72" presetID="10" presetClass="entr" presetSubtype="0" fill="hold" nodeType="afterEffect">
                                  <p:stCondLst>
                                    <p:cond delay="0"/>
                                  </p:stCondLst>
                                  <p:childTnLst>
                                    <p:set>
                                      <p:cBhvr>
                                        <p:cTn id="73" dur="1" fill="hold">
                                          <p:stCondLst>
                                            <p:cond delay="0"/>
                                          </p:stCondLst>
                                        </p:cTn>
                                        <p:tgtEl>
                                          <p:spTgt spid="7">
                                            <p:txEl>
                                              <p:pRg st="0" end="0"/>
                                            </p:txEl>
                                          </p:spTgt>
                                        </p:tgtEl>
                                        <p:attrNameLst>
                                          <p:attrName>style.visibility</p:attrName>
                                        </p:attrNameLst>
                                      </p:cBhvr>
                                      <p:to>
                                        <p:strVal val="visible"/>
                                      </p:to>
                                    </p:set>
                                    <p:animEffect transition="in" filter="fade">
                                      <p:cBhvr>
                                        <p:cTn id="74" dur="250"/>
                                        <p:tgtEl>
                                          <p:spTgt spid="7">
                                            <p:txEl>
                                              <p:pRg st="0" end="0"/>
                                            </p:txEl>
                                          </p:spTgt>
                                        </p:tgtEl>
                                      </p:cBhvr>
                                    </p:animEffect>
                                  </p:childTnLst>
                                </p:cTn>
                              </p:par>
                              <p:par>
                                <p:cTn id="75" presetID="10" presetClass="exit" presetSubtype="0" fill="hold" grpId="2" nodeType="withEffect">
                                  <p:stCondLst>
                                    <p:cond delay="0"/>
                                  </p:stCondLst>
                                  <p:childTnLst>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12" grpId="0"/>
      <p:bldP spid="12" grpId="1"/>
      <p:bldP spid="12" grpId="2"/>
      <p:bldP spid="13" grpId="0"/>
      <p:bldP spid="13" grpId="1"/>
      <p:bldP spid="13" grpId="2"/>
      <p:bldP spid="3074" grpId="0"/>
      <p:bldP spid="3074" grpId="1"/>
      <p:bldP spid="4" grpId="0"/>
      <p:bldP spid="8" grpId="0"/>
      <p:bldP spid="8" grpId="1"/>
      <p:bldP spid="8" grpId="2"/>
      <p:bldP spid="9" grpId="0"/>
      <p:bldP spid="9" grpId="1"/>
      <p:bldP spid="9" grpId="2"/>
      <p:bldP spid="10" grpId="0"/>
      <p:bldP spid="10" grpId="1"/>
      <p:bldP spid="10" grpId="2"/>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28C9EA-B1F3-4127-B9BB-EF315EAC40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DD18A7C6-038A-4C40-8108-5A622D1BE50B}"/>
              </a:ext>
            </a:extLst>
          </p:cNvPr>
          <p:cNvSpPr txBox="1">
            <a:spLocks/>
          </p:cNvSpPr>
          <p:nvPr/>
        </p:nvSpPr>
        <p:spPr>
          <a:xfrm>
            <a:off x="342105" y="5070248"/>
            <a:ext cx="1248229" cy="7187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call</a:t>
            </a:r>
          </a:p>
        </p:txBody>
      </p:sp>
      <p:sp>
        <p:nvSpPr>
          <p:cNvPr id="4" name="Title 1">
            <a:extLst>
              <a:ext uri="{FF2B5EF4-FFF2-40B4-BE49-F238E27FC236}">
                <a16:creationId xmlns:a16="http://schemas.microsoft.com/office/drawing/2014/main" id="{B1DF46D6-A845-4FCA-A155-5DA9909FB295}"/>
              </a:ext>
            </a:extLst>
          </p:cNvPr>
          <p:cNvSpPr txBox="1">
            <a:spLocks/>
          </p:cNvSpPr>
          <p:nvPr/>
        </p:nvSpPr>
        <p:spPr>
          <a:xfrm>
            <a:off x="2796720" y="4297420"/>
            <a:ext cx="22932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knowing</a:t>
            </a:r>
          </a:p>
        </p:txBody>
      </p:sp>
      <p:sp>
        <p:nvSpPr>
          <p:cNvPr id="8" name="Title 1">
            <a:extLst>
              <a:ext uri="{FF2B5EF4-FFF2-40B4-BE49-F238E27FC236}">
                <a16:creationId xmlns:a16="http://schemas.microsoft.com/office/drawing/2014/main" id="{5B387954-C503-4D71-A930-E2BBB32E7A69}"/>
              </a:ext>
            </a:extLst>
          </p:cNvPr>
          <p:cNvSpPr txBox="1">
            <a:spLocks/>
          </p:cNvSpPr>
          <p:nvPr/>
        </p:nvSpPr>
        <p:spPr>
          <a:xfrm>
            <a:off x="5899715" y="274638"/>
            <a:ext cx="256177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one mind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Finally, all of you be of one mind, having compassion for one another; love as brothers, be tenderhearted, be courteous; not returning evil for evil or reviling for reviling, but on the contrary blessing, knowing that you were called to this, that you may inherit a blessing.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3:8-9 </a:t>
            </a:r>
          </a:p>
        </p:txBody>
      </p:sp>
      <p:sp>
        <p:nvSpPr>
          <p:cNvPr id="7" name="Rectangle 2">
            <a:extLst>
              <a:ext uri="{FF2B5EF4-FFF2-40B4-BE49-F238E27FC236}">
                <a16:creationId xmlns:a16="http://schemas.microsoft.com/office/drawing/2014/main" id="{88D67C71-5832-48CA-9FE3-E0387545BBC4}"/>
              </a:ext>
            </a:extLst>
          </p:cNvPr>
          <p:cNvSpPr txBox="1">
            <a:spLocks noChangeArrowheads="1"/>
          </p:cNvSpPr>
          <p:nvPr/>
        </p:nvSpPr>
        <p:spPr bwMode="auto">
          <a:xfrm>
            <a:off x="3243262" y="1694089"/>
            <a:ext cx="119062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love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39D8735D-B907-427F-96BE-1CD910C89A98}"/>
              </a:ext>
            </a:extLst>
          </p:cNvPr>
          <p:cNvSpPr txBox="1">
            <a:spLocks noChangeArrowheads="1"/>
          </p:cNvSpPr>
          <p:nvPr/>
        </p:nvSpPr>
        <p:spPr bwMode="auto">
          <a:xfrm>
            <a:off x="4730862" y="164056"/>
            <a:ext cx="119062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love</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12813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7"/>
                                        </p:tgtEl>
                                      </p:cBhvr>
                                    </p:animEffect>
                                    <p:set>
                                      <p:cBhvr>
                                        <p:cTn id="12" dur="1" fill="hold">
                                          <p:stCondLst>
                                            <p:cond delay="24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1" nodeType="withEffect">
                                  <p:stCondLst>
                                    <p:cond delay="0"/>
                                  </p:stCondLst>
                                  <p:childTnLst>
                                    <p:set>
                                      <p:cBhvr override="childStyle">
                                        <p:cTn id="26" dur="500" fill="hold"/>
                                        <p:tgtEl>
                                          <p:spTgt spid="6"/>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18" presetClass="emph" presetSubtype="0" fill="hold" grpId="1" nodeType="withEffect">
                                  <p:stCondLst>
                                    <p:cond delay="0"/>
                                  </p:stCondLst>
                                  <p:childTnLst>
                                    <p:set>
                                      <p:cBhvr override="childStyle">
                                        <p:cTn id="33" dur="500" fill="hold"/>
                                        <p:tgtEl>
                                          <p:spTgt spid="8"/>
                                        </p:tgtEl>
                                        <p:attrNameLst>
                                          <p:attrName>style.textDecorationUnderline</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250"/>
                                        <p:tgtEl>
                                          <p:spTgt spid="7"/>
                                        </p:tgtEl>
                                      </p:cBhvr>
                                    </p:animEffect>
                                  </p:childTnLst>
                                </p:cTn>
                              </p:par>
                              <p:par>
                                <p:cTn id="39" presetID="6" presetClass="emph" presetSubtype="0" fill="hold" grpId="3" nodeType="withEffect">
                                  <p:stCondLst>
                                    <p:cond delay="0"/>
                                  </p:stCondLst>
                                  <p:childTnLst>
                                    <p:animScale>
                                      <p:cBhvr>
                                        <p:cTn id="40" dur="2000" fill="hold"/>
                                        <p:tgtEl>
                                          <p:spTgt spid="7"/>
                                        </p:tgtEl>
                                      </p:cBhvr>
                                      <p:by x="95000" y="95000"/>
                                    </p:animScale>
                                  </p:childTnLst>
                                </p:cTn>
                              </p:par>
                              <p:par>
                                <p:cTn id="41" presetID="42" presetClass="path" presetSubtype="0" accel="50000" decel="50000" fill="hold" grpId="1" nodeType="withEffect">
                                  <p:stCondLst>
                                    <p:cond delay="0"/>
                                  </p:stCondLst>
                                  <p:childTnLst>
                                    <p:animMotion origin="layout" path="M -1.66667E-6 -3.7037E-7 L 0.16268 -0.22245 " pathEditMode="relative" rAng="0" ptsTypes="AA">
                                      <p:cBhvr>
                                        <p:cTn id="42" dur="2000" fill="hold"/>
                                        <p:tgtEl>
                                          <p:spTgt spid="7"/>
                                        </p:tgtEl>
                                        <p:attrNameLst>
                                          <p:attrName>ppt_x</p:attrName>
                                          <p:attrName>ppt_y</p:attrName>
                                        </p:attrNameLst>
                                      </p:cBhvr>
                                      <p:rCtr x="8125" y="-11134"/>
                                    </p:animMotion>
                                  </p:childTnLst>
                                </p:cTn>
                              </p:par>
                              <p:par>
                                <p:cTn id="43" presetID="10" presetClass="exit" presetSubtype="0" fill="hold" grpId="1" nodeType="withEffect">
                                  <p:stCondLst>
                                    <p:cond delay="0"/>
                                  </p:stCondLst>
                                  <p:childTnLst>
                                    <p:animEffect transition="out" filter="fade">
                                      <p:cBhvr>
                                        <p:cTn id="44" dur="1250"/>
                                        <p:tgtEl>
                                          <p:spTgt spid="3074"/>
                                        </p:tgtEl>
                                      </p:cBhvr>
                                    </p:animEffect>
                                    <p:set>
                                      <p:cBhvr>
                                        <p:cTn id="45" dur="1" fill="hold">
                                          <p:stCondLst>
                                            <p:cond delay="1249"/>
                                          </p:stCondLst>
                                        </p:cTn>
                                        <p:tgtEl>
                                          <p:spTgt spid="3074"/>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250"/>
                                        <p:tgtEl>
                                          <p:spTgt spid="4"/>
                                        </p:tgtEl>
                                      </p:cBhvr>
                                    </p:animEffect>
                                    <p:set>
                                      <p:cBhvr>
                                        <p:cTn id="48" dur="1" fill="hold">
                                          <p:stCondLst>
                                            <p:cond delay="249"/>
                                          </p:stCondLst>
                                        </p:cTn>
                                        <p:tgtEl>
                                          <p:spTgt spid="4"/>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250"/>
                                        <p:tgtEl>
                                          <p:spTgt spid="6"/>
                                        </p:tgtEl>
                                      </p:cBhvr>
                                    </p:animEffect>
                                    <p:set>
                                      <p:cBhvr>
                                        <p:cTn id="51" dur="1" fill="hold">
                                          <p:stCondLst>
                                            <p:cond delay="249"/>
                                          </p:stCondLst>
                                        </p:cTn>
                                        <p:tgtEl>
                                          <p:spTgt spid="6"/>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250"/>
                                        <p:tgtEl>
                                          <p:spTgt spid="8"/>
                                        </p:tgtEl>
                                      </p:cBhvr>
                                    </p:animEffect>
                                    <p:set>
                                      <p:cBhvr>
                                        <p:cTn id="54"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4" grpId="0"/>
      <p:bldP spid="4" grpId="1"/>
      <p:bldP spid="4" grpId="2"/>
      <p:bldP spid="8" grpId="0"/>
      <p:bldP spid="8" grpId="1"/>
      <p:bldP spid="8" grpId="2"/>
      <p:bldP spid="3074" grpId="0"/>
      <p:bldP spid="3074" grpId="1"/>
      <p:bldP spid="7" grpId="0"/>
      <p:bldP spid="7" grpId="1"/>
      <p:bldP spid="7" grpId="2"/>
      <p:bldP spid="7" grpId="3"/>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1F87DF-21C5-4CD1-B500-3ACAF8AB2967}"/>
              </a:ext>
            </a:extLst>
          </p:cNvPr>
          <p:cNvPicPr>
            <a:picLocks noChangeAspect="1"/>
          </p:cNvPicPr>
          <p:nvPr/>
        </p:nvPicPr>
        <p:blipFill rotWithShape="1">
          <a:blip r:embed="rId2">
            <a:extLst>
              <a:ext uri="{28A0092B-C50C-407E-A947-70E740481C1C}">
                <a14:useLocalDpi xmlns:a14="http://schemas.microsoft.com/office/drawing/2010/main" val="0"/>
              </a:ext>
            </a:extLst>
          </a:blip>
          <a:srcRect l="-330" r="15330"/>
          <a:stretch/>
        </p:blipFill>
        <p:spPr>
          <a:xfrm>
            <a:off x="-188685" y="0"/>
            <a:ext cx="9332686" cy="6858000"/>
          </a:xfrm>
          <a:prstGeom prst="rect">
            <a:avLst/>
          </a:prstGeom>
        </p:spPr>
      </p:pic>
      <p:sp>
        <p:nvSpPr>
          <p:cNvPr id="7" name="Title 1">
            <a:extLst>
              <a:ext uri="{FF2B5EF4-FFF2-40B4-BE49-F238E27FC236}">
                <a16:creationId xmlns:a16="http://schemas.microsoft.com/office/drawing/2014/main" id="{C3008BA1-BE73-4F47-BA3B-4B3A10377BE0}"/>
              </a:ext>
            </a:extLst>
          </p:cNvPr>
          <p:cNvSpPr txBox="1">
            <a:spLocks/>
          </p:cNvSpPr>
          <p:nvPr/>
        </p:nvSpPr>
        <p:spPr>
          <a:xfrm>
            <a:off x="4972003" y="2729472"/>
            <a:ext cx="2859314" cy="7692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seek peace</a:t>
            </a:r>
          </a:p>
        </p:txBody>
      </p:sp>
      <p:sp>
        <p:nvSpPr>
          <p:cNvPr id="6" name="Title 1">
            <a:extLst>
              <a:ext uri="{FF2B5EF4-FFF2-40B4-BE49-F238E27FC236}">
                <a16:creationId xmlns:a16="http://schemas.microsoft.com/office/drawing/2014/main" id="{DCF103B2-26D0-4CD4-B71A-BE7A896F32D1}"/>
              </a:ext>
            </a:extLst>
          </p:cNvPr>
          <p:cNvSpPr txBox="1">
            <a:spLocks/>
          </p:cNvSpPr>
          <p:nvPr/>
        </p:nvSpPr>
        <p:spPr>
          <a:xfrm>
            <a:off x="3901733" y="2092206"/>
            <a:ext cx="4557486" cy="7692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turn away from evil</a:t>
            </a:r>
          </a:p>
        </p:txBody>
      </p:sp>
      <p:sp>
        <p:nvSpPr>
          <p:cNvPr id="3074" name="Rectangle 2"/>
          <p:cNvSpPr>
            <a:spLocks noGrp="1" noChangeArrowheads="1"/>
          </p:cNvSpPr>
          <p:nvPr>
            <p:ph type="title"/>
          </p:nvPr>
        </p:nvSpPr>
        <p:spPr>
          <a:xfrm>
            <a:off x="201713" y="243114"/>
            <a:ext cx="8551889" cy="637177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"He who would love life And see good days, Let him refrain his tongue from evil, And his lips from speaking deceit. Let him turn away from evil and do good; Let him seek peace and pursue it. For the eyes of the LORD are on the righteous, And His ears   are open to their prayers; But the face of the LORD is against those  who do evil."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3:10-12 </a:t>
            </a:r>
          </a:p>
        </p:txBody>
      </p:sp>
      <p:sp>
        <p:nvSpPr>
          <p:cNvPr id="4" name="Rectangle 2">
            <a:extLst>
              <a:ext uri="{FF2B5EF4-FFF2-40B4-BE49-F238E27FC236}">
                <a16:creationId xmlns:a16="http://schemas.microsoft.com/office/drawing/2014/main" id="{0FFBCA8C-5ABA-4A71-88C7-EF4D6E811FC4}"/>
              </a:ext>
            </a:extLst>
          </p:cNvPr>
          <p:cNvSpPr txBox="1">
            <a:spLocks noChangeArrowheads="1"/>
          </p:cNvSpPr>
          <p:nvPr/>
        </p:nvSpPr>
        <p:spPr bwMode="auto">
          <a:xfrm>
            <a:off x="4730862" y="164056"/>
            <a:ext cx="119062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love</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19078C4E-547A-4BBC-A0FC-F8AFDADC2796}"/>
              </a:ext>
            </a:extLst>
          </p:cNvPr>
          <p:cNvSpPr txBox="1">
            <a:spLocks noChangeArrowheads="1"/>
          </p:cNvSpPr>
          <p:nvPr/>
        </p:nvSpPr>
        <p:spPr bwMode="auto">
          <a:xfrm>
            <a:off x="2962873" y="4013798"/>
            <a:ext cx="241566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righteous</a:t>
            </a:r>
            <a:endParaRPr lang="en-US" altLang="en-US" sz="42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29571F85-39A7-4F5B-8E4D-3E1A84EA62BE}"/>
              </a:ext>
            </a:extLst>
          </p:cNvPr>
          <p:cNvSpPr txBox="1">
            <a:spLocks noChangeArrowheads="1"/>
          </p:cNvSpPr>
          <p:nvPr/>
        </p:nvSpPr>
        <p:spPr bwMode="auto">
          <a:xfrm>
            <a:off x="898327" y="861072"/>
            <a:ext cx="212668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righteous</a:t>
            </a:r>
            <a:endParaRPr lang="en-US" altLang="en-US" sz="36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0433986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1+#ppt_w/2"/>
                                          </p:val>
                                        </p:tav>
                                        <p:tav tm="100000">
                                          <p:val>
                                            <p:strVal val="#ppt_x"/>
                                          </p:val>
                                        </p:tav>
                                      </p:tavLst>
                                    </p:anim>
                                    <p:anim calcmode="lin" valueType="num">
                                      <p:cBhvr additive="base">
                                        <p:cTn id="8" dur="75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8" presetClass="emph" presetSubtype="0" fill="hold" grpId="1" nodeType="withEffect">
                                  <p:stCondLst>
                                    <p:cond delay="0"/>
                                  </p:stCondLst>
                                  <p:childTnLst>
                                    <p:set>
                                      <p:cBhvr override="childStyle">
                                        <p:cTn id="26" dur="500" fill="hold"/>
                                        <p:tgtEl>
                                          <p:spTgt spid="7"/>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50"/>
                                        <p:tgtEl>
                                          <p:spTgt spid="8"/>
                                        </p:tgtEl>
                                      </p:cBhvr>
                                    </p:animEffect>
                                  </p:childTnLst>
                                </p:cTn>
                              </p:par>
                              <p:par>
                                <p:cTn id="32" presetID="6" presetClass="emph" presetSubtype="0" fill="hold" grpId="2" nodeType="withEffect">
                                  <p:stCondLst>
                                    <p:cond delay="0"/>
                                  </p:stCondLst>
                                  <p:childTnLst>
                                    <p:animScale>
                                      <p:cBhvr>
                                        <p:cTn id="33" dur="2000" fill="hold"/>
                                        <p:tgtEl>
                                          <p:spTgt spid="8"/>
                                        </p:tgtEl>
                                      </p:cBhvr>
                                      <p:by x="86000" y="86000"/>
                                    </p:animScale>
                                  </p:childTnLst>
                                </p:cTn>
                              </p:par>
                              <p:par>
                                <p:cTn id="34" presetID="42" presetClass="path" presetSubtype="0" accel="50000" decel="50000" fill="hold" grpId="1" nodeType="withEffect">
                                  <p:stCondLst>
                                    <p:cond delay="0"/>
                                  </p:stCondLst>
                                  <p:childTnLst>
                                    <p:animMotion origin="layout" path="M 3.61111E-6 -4.81481E-6 L -0.24184 -0.46111 " pathEditMode="relative" rAng="0" ptsTypes="AA">
                                      <p:cBhvr>
                                        <p:cTn id="35" dur="2000" fill="hold"/>
                                        <p:tgtEl>
                                          <p:spTgt spid="8"/>
                                        </p:tgtEl>
                                        <p:attrNameLst>
                                          <p:attrName>ppt_x</p:attrName>
                                          <p:attrName>ppt_y</p:attrName>
                                        </p:attrNameLst>
                                      </p:cBhvr>
                                      <p:rCtr x="-12101" y="-23056"/>
                                    </p:animMotion>
                                  </p:childTnLst>
                                </p:cTn>
                              </p:par>
                              <p:par>
                                <p:cTn id="36" presetID="10" presetClass="exit" presetSubtype="0" fill="hold" grpId="1" nodeType="withEffect">
                                  <p:stCondLst>
                                    <p:cond delay="0"/>
                                  </p:stCondLst>
                                  <p:childTnLst>
                                    <p:animEffect transition="out" filter="fade">
                                      <p:cBhvr>
                                        <p:cTn id="37" dur="1250"/>
                                        <p:tgtEl>
                                          <p:spTgt spid="3074"/>
                                        </p:tgtEl>
                                      </p:cBhvr>
                                    </p:animEffect>
                                    <p:set>
                                      <p:cBhvr>
                                        <p:cTn id="38" dur="1" fill="hold">
                                          <p:stCondLst>
                                            <p:cond delay="1249"/>
                                          </p:stCondLst>
                                        </p:cTn>
                                        <p:tgtEl>
                                          <p:spTgt spid="3074"/>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250"/>
                                        <p:tgtEl>
                                          <p:spTgt spid="6"/>
                                        </p:tgtEl>
                                      </p:cBhvr>
                                    </p:animEffect>
                                    <p:set>
                                      <p:cBhvr>
                                        <p:cTn id="41" dur="1" fill="hold">
                                          <p:stCondLst>
                                            <p:cond delay="249"/>
                                          </p:stCondLst>
                                        </p:cTn>
                                        <p:tgtEl>
                                          <p:spTgt spid="6"/>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250"/>
                                        <p:tgtEl>
                                          <p:spTgt spid="7"/>
                                        </p:tgtEl>
                                      </p:cBhvr>
                                    </p:animEffect>
                                    <p:set>
                                      <p:cBhvr>
                                        <p:cTn id="44"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6" grpId="0"/>
      <p:bldP spid="6" grpId="1"/>
      <p:bldP spid="6" grpId="2"/>
      <p:bldP spid="3074" grpId="0"/>
      <p:bldP spid="3074" grpId="1"/>
      <p:bldP spid="4" grpId="2"/>
      <p:bldP spid="8" grpId="0"/>
      <p:bldP spid="8" grpId="1"/>
      <p:bldP spid="8"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FB065-91C7-41D1-81DB-AE6995F80C08}"/>
              </a:ext>
            </a:extLst>
          </p:cNvPr>
          <p:cNvPicPr>
            <a:picLocks noChangeAspect="1"/>
          </p:cNvPicPr>
          <p:nvPr/>
        </p:nvPicPr>
        <p:blipFill rotWithShape="1">
          <a:blip r:embed="rId3">
            <a:extLst>
              <a:ext uri="{28A0092B-C50C-407E-A947-70E740481C1C}">
                <a14:useLocalDpi xmlns:a14="http://schemas.microsoft.com/office/drawing/2010/main" val="0"/>
              </a:ext>
            </a:extLst>
          </a:blip>
          <a:srcRect t="4201" b="24487"/>
          <a:stretch/>
        </p:blipFill>
        <p:spPr>
          <a:xfrm>
            <a:off x="0" y="-1"/>
            <a:ext cx="9144001" cy="6858001"/>
          </a:xfrm>
          <a:prstGeom prst="rect">
            <a:avLst/>
          </a:prstGeom>
        </p:spPr>
      </p:pic>
      <p:sp>
        <p:nvSpPr>
          <p:cNvPr id="12" name="Title 1">
            <a:extLst>
              <a:ext uri="{FF2B5EF4-FFF2-40B4-BE49-F238E27FC236}">
                <a16:creationId xmlns:a16="http://schemas.microsoft.com/office/drawing/2014/main" id="{45998A8E-4864-46EB-86C1-2B991A765061}"/>
              </a:ext>
            </a:extLst>
          </p:cNvPr>
          <p:cNvSpPr txBox="1">
            <a:spLocks/>
          </p:cNvSpPr>
          <p:nvPr/>
        </p:nvSpPr>
        <p:spPr>
          <a:xfrm>
            <a:off x="408633" y="993288"/>
            <a:ext cx="686637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 righteous man hates lying</a:t>
            </a:r>
          </a:p>
        </p:txBody>
      </p:sp>
      <p:sp>
        <p:nvSpPr>
          <p:cNvPr id="3074" name="Rectangle 2"/>
          <p:cNvSpPr>
            <a:spLocks noGrp="1" noChangeArrowheads="1"/>
          </p:cNvSpPr>
          <p:nvPr>
            <p:ph type="title"/>
          </p:nvPr>
        </p:nvSpPr>
        <p:spPr>
          <a:xfrm>
            <a:off x="303551" y="1003001"/>
            <a:ext cx="8536898" cy="485199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righteous man hates lying, But a wicked man is loathsome and comes to shame. Righteousness guards him whose way is blameless, But wickedness overthrows the sinner.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Proverbs 13:5-6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86C2280B-453F-411E-A549-5DF7737FF65B}"/>
              </a:ext>
            </a:extLst>
          </p:cNvPr>
          <p:cNvSpPr txBox="1">
            <a:spLocks noChangeArrowheads="1"/>
          </p:cNvSpPr>
          <p:nvPr/>
        </p:nvSpPr>
        <p:spPr bwMode="auto">
          <a:xfrm>
            <a:off x="870630" y="1065593"/>
            <a:ext cx="259805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righteous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B245B94C-73CD-47E5-8662-4EB906A351D0}"/>
              </a:ext>
            </a:extLst>
          </p:cNvPr>
          <p:cNvSpPr txBox="1">
            <a:spLocks noChangeArrowheads="1"/>
          </p:cNvSpPr>
          <p:nvPr/>
        </p:nvSpPr>
        <p:spPr bwMode="auto">
          <a:xfrm>
            <a:off x="3239067" y="1063210"/>
            <a:ext cx="133531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BF326064-7DA2-4D0E-A2B4-18DE46C8FEFB}"/>
              </a:ext>
            </a:extLst>
          </p:cNvPr>
          <p:cNvSpPr txBox="1">
            <a:spLocks noChangeArrowheads="1"/>
          </p:cNvSpPr>
          <p:nvPr/>
        </p:nvSpPr>
        <p:spPr bwMode="auto">
          <a:xfrm>
            <a:off x="662895" y="3409017"/>
            <a:ext cx="368662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Righteous lips</a:t>
            </a:r>
          </a:p>
        </p:txBody>
      </p:sp>
      <p:sp>
        <p:nvSpPr>
          <p:cNvPr id="7" name="Rectangle 2">
            <a:extLst>
              <a:ext uri="{FF2B5EF4-FFF2-40B4-BE49-F238E27FC236}">
                <a16:creationId xmlns:a16="http://schemas.microsoft.com/office/drawing/2014/main" id="{A9CF89D1-37F8-42C9-A3DF-8FD13B5285D9}"/>
              </a:ext>
            </a:extLst>
          </p:cNvPr>
          <p:cNvSpPr txBox="1">
            <a:spLocks noChangeArrowheads="1"/>
          </p:cNvSpPr>
          <p:nvPr/>
        </p:nvSpPr>
        <p:spPr bwMode="auto">
          <a:xfrm>
            <a:off x="4783309" y="2411256"/>
            <a:ext cx="259805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Righteous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B2CA3B53-C8EE-40BC-9FA7-81CFE0C03ADD}"/>
              </a:ext>
            </a:extLst>
          </p:cNvPr>
          <p:cNvSpPr txBox="1">
            <a:spLocks noChangeArrowheads="1"/>
          </p:cNvSpPr>
          <p:nvPr/>
        </p:nvSpPr>
        <p:spPr bwMode="auto">
          <a:xfrm>
            <a:off x="2709804" y="3748856"/>
            <a:ext cx="5799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07D2E846-8DEE-4077-85C5-F9F727CB0041}"/>
              </a:ext>
            </a:extLst>
          </p:cNvPr>
          <p:cNvSpPr txBox="1">
            <a:spLocks noChangeArrowheads="1"/>
          </p:cNvSpPr>
          <p:nvPr/>
        </p:nvSpPr>
        <p:spPr bwMode="auto">
          <a:xfrm>
            <a:off x="7906148" y="2404113"/>
            <a:ext cx="50737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B8F3A492-EA15-4285-8FD9-CD48415C1979}"/>
              </a:ext>
            </a:extLst>
          </p:cNvPr>
          <p:cNvSpPr txBox="1">
            <a:spLocks noChangeArrowheads="1"/>
          </p:cNvSpPr>
          <p:nvPr/>
        </p:nvSpPr>
        <p:spPr bwMode="auto">
          <a:xfrm>
            <a:off x="3518523" y="3076321"/>
            <a:ext cx="4215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51489CAA-E7CA-4C11-BADE-E9550FC87112}"/>
              </a:ext>
            </a:extLst>
          </p:cNvPr>
          <p:cNvSpPr txBox="1">
            <a:spLocks noChangeArrowheads="1"/>
          </p:cNvSpPr>
          <p:nvPr/>
        </p:nvSpPr>
        <p:spPr bwMode="auto">
          <a:xfrm>
            <a:off x="2589323" y="3081083"/>
            <a:ext cx="53765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95199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after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2"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3"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3"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grpId="0" nodeType="clickEffect">
                                  <p:stCondLst>
                                    <p:cond delay="0"/>
                                  </p:stCondLst>
                                  <p:childTnLst>
                                    <p:set>
                                      <p:cBhvr>
                                        <p:cTn id="16" dur="1" fill="hold">
                                          <p:stCondLst>
                                            <p:cond delay="0"/>
                                          </p:stCondLst>
                                        </p:cTn>
                                        <p:tgtEl>
                                          <p:spTgt spid="3074"/>
                                        </p:tgtEl>
                                        <p:attrNameLst>
                                          <p:attrName>style.visibility</p:attrName>
                                        </p:attrNameLst>
                                      </p:cBhvr>
                                      <p:to>
                                        <p:strVal val="visible"/>
                                      </p:to>
                                    </p:set>
                                    <p:animScale>
                                      <p:cBhvr>
                                        <p:cTn id="1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074"/>
                                        </p:tgtEl>
                                        <p:attrNameLst>
                                          <p:attrName>ppt_x</p:attrName>
                                          <p:attrName>ppt_y</p:attrName>
                                        </p:attrNameLst>
                                      </p:cBhvr>
                                    </p:animMotion>
                                    <p:animEffect transition="in" filter="fade">
                                      <p:cBhvr>
                                        <p:cTn id="19" dur="1000"/>
                                        <p:tgtEl>
                                          <p:spTgt spid="3074"/>
                                        </p:tgtEl>
                                      </p:cBhvr>
                                    </p:animEffect>
                                  </p:childTnLst>
                                </p:cTn>
                              </p:par>
                            </p:childTnLst>
                          </p:cTn>
                        </p:par>
                        <p:par>
                          <p:cTn id="20" fill="hold">
                            <p:stCondLst>
                              <p:cond delay="1000"/>
                            </p:stCondLst>
                            <p:childTnLst>
                              <p:par>
                                <p:cTn id="21" presetID="10" presetClass="exit" presetSubtype="0" fill="hold" grpId="4" nodeType="afterEffect">
                                  <p:stCondLst>
                                    <p:cond delay="0"/>
                                  </p:stCondLst>
                                  <p:childTnLst>
                                    <p:animEffect transition="out" filter="fade">
                                      <p:cBhvr>
                                        <p:cTn id="22" dur="250"/>
                                        <p:tgtEl>
                                          <p:spTgt spid="4"/>
                                        </p:tgtEl>
                                      </p:cBhvr>
                                    </p:animEffect>
                                    <p:set>
                                      <p:cBhvr>
                                        <p:cTn id="23" dur="1" fill="hold">
                                          <p:stCondLst>
                                            <p:cond delay="249"/>
                                          </p:stCondLst>
                                        </p:cTn>
                                        <p:tgtEl>
                                          <p:spTgt spid="4"/>
                                        </p:tgtEl>
                                        <p:attrNameLst>
                                          <p:attrName>style.visibility</p:attrName>
                                        </p:attrNameLst>
                                      </p:cBhvr>
                                      <p:to>
                                        <p:strVal val="hidden"/>
                                      </p:to>
                                    </p:set>
                                  </p:childTnLst>
                                </p:cTn>
                              </p:par>
                              <p:par>
                                <p:cTn id="24" presetID="10" presetClass="exit" presetSubtype="0" fill="hold" grpId="4" nodeType="withEffect">
                                  <p:stCondLst>
                                    <p:cond delay="0"/>
                                  </p:stCondLst>
                                  <p:childTnLst>
                                    <p:animEffect transition="out" filter="fade">
                                      <p:cBhvr>
                                        <p:cTn id="25" dur="250"/>
                                        <p:tgtEl>
                                          <p:spTgt spid="5"/>
                                        </p:tgtEl>
                                      </p:cBhvr>
                                    </p:animEffect>
                                    <p:set>
                                      <p:cBhvr>
                                        <p:cTn id="26" dur="1" fill="hold">
                                          <p:stCondLst>
                                            <p:cond delay="24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18" presetClass="emph" presetSubtype="0" fill="hold" grpId="1" nodeType="withEffect">
                                  <p:stCondLst>
                                    <p:cond delay="0"/>
                                  </p:stCondLst>
                                  <p:childTnLst>
                                    <p:set>
                                      <p:cBhvr override="childStyle">
                                        <p:cTn id="33" dur="500" fill="hold"/>
                                        <p:tgtEl>
                                          <p:spTgt spid="12"/>
                                        </p:tgtEl>
                                        <p:attrNameLst>
                                          <p:attrName>style.textDecorationUnderline</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1" nodeType="clickEffect">
                                  <p:stCondLst>
                                    <p:cond delay="0"/>
                                  </p:stCondLst>
                                  <p:childTnLst>
                                    <p:set>
                                      <p:cBhvr>
                                        <p:cTn id="37" dur="1" fill="hold">
                                          <p:stCondLst>
                                            <p:cond delay="0"/>
                                          </p:stCondLst>
                                        </p:cTn>
                                        <p:tgtEl>
                                          <p:spTgt spid="7"/>
                                        </p:tgtEl>
                                        <p:attrNameLst>
                                          <p:attrName>style.visibility</p:attrName>
                                        </p:attrNameLst>
                                      </p:cBhvr>
                                      <p:to>
                                        <p:strVal val="visible"/>
                                      </p:to>
                                    </p:set>
                                  </p:childTnLst>
                                </p:cTn>
                              </p:par>
                              <p:par>
                                <p:cTn id="38" presetID="1" presetClass="entr" presetSubtype="0" fill="hold" grpId="1" nodeType="withEffect">
                                  <p:stCondLst>
                                    <p:cond delay="0"/>
                                  </p:stCondLst>
                                  <p:childTnLst>
                                    <p:set>
                                      <p:cBhvr>
                                        <p:cTn id="39" dur="1" fill="hold">
                                          <p:stCondLst>
                                            <p:cond delay="0"/>
                                          </p:stCondLst>
                                        </p:cTn>
                                        <p:tgtEl>
                                          <p:spTgt spid="8"/>
                                        </p:tgtEl>
                                        <p:attrNameLst>
                                          <p:attrName>style.visibility</p:attrName>
                                        </p:attrNameLst>
                                      </p:cBhvr>
                                      <p:to>
                                        <p:strVal val="visible"/>
                                      </p:to>
                                    </p:set>
                                  </p:childTnLst>
                                </p:cTn>
                              </p:par>
                              <p:par>
                                <p:cTn id="40" presetID="1" presetClass="entr" presetSubtype="0" fill="hold" grpId="1" nodeType="with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9"/>
                                        </p:tgtEl>
                                        <p:attrNameLst>
                                          <p:attrName>style.visibility</p:attrName>
                                        </p:attrNameLst>
                                      </p:cBhvr>
                                      <p:to>
                                        <p:strVal val="visible"/>
                                      </p:to>
                                    </p:set>
                                  </p:childTnLst>
                                </p:cTn>
                              </p:par>
                              <p:par>
                                <p:cTn id="46" presetID="8" presetClass="emph" presetSubtype="0" decel="76000" fill="hold" grpId="4" nodeType="withEffect">
                                  <p:stCondLst>
                                    <p:cond delay="0"/>
                                  </p:stCondLst>
                                  <p:childTnLst>
                                    <p:animRot by="10800000">
                                      <p:cBhvr>
                                        <p:cTn id="47" dur="2000" fill="hold"/>
                                        <p:tgtEl>
                                          <p:spTgt spid="11"/>
                                        </p:tgtEl>
                                        <p:attrNameLst>
                                          <p:attrName>r</p:attrName>
                                        </p:attrNameLst>
                                      </p:cBhvr>
                                    </p:animRot>
                                  </p:childTnLst>
                                </p:cTn>
                              </p:par>
                              <p:par>
                                <p:cTn id="48" presetID="42" presetClass="path" presetSubtype="0" accel="50000" decel="50000" fill="hold" grpId="3" nodeType="withEffect">
                                  <p:stCondLst>
                                    <p:cond delay="100"/>
                                  </p:stCondLst>
                                  <p:childTnLst>
                                    <p:animMotion origin="layout" path="M -4.16667E-6 4.07407E-6 L -0.44201 0.14537 " pathEditMode="relative" rAng="0" ptsTypes="AA">
                                      <p:cBhvr>
                                        <p:cTn id="49" dur="2000" fill="hold"/>
                                        <p:tgtEl>
                                          <p:spTgt spid="7"/>
                                        </p:tgtEl>
                                        <p:attrNameLst>
                                          <p:attrName>ppt_x</p:attrName>
                                          <p:attrName>ppt_y</p:attrName>
                                        </p:attrNameLst>
                                      </p:cBhvr>
                                      <p:rCtr x="-22101" y="7269"/>
                                    </p:animMotion>
                                  </p:childTnLst>
                                </p:cTn>
                              </p:par>
                              <p:par>
                                <p:cTn id="50" presetID="42" presetClass="path" presetSubtype="0" accel="50000" decel="50000" fill="hold" grpId="3" nodeType="withEffect">
                                  <p:stCondLst>
                                    <p:cond delay="0"/>
                                  </p:stCondLst>
                                  <p:childTnLst>
                                    <p:animMotion origin="layout" path="M -1.38889E-6 -3.33333E-6 L 0.0434 -0.04907 " pathEditMode="relative" rAng="0" ptsTypes="AA">
                                      <p:cBhvr>
                                        <p:cTn id="51" dur="2000" fill="hold"/>
                                        <p:tgtEl>
                                          <p:spTgt spid="8"/>
                                        </p:tgtEl>
                                        <p:attrNameLst>
                                          <p:attrName>ppt_x</p:attrName>
                                          <p:attrName>ppt_y</p:attrName>
                                        </p:attrNameLst>
                                      </p:cBhvr>
                                      <p:rCtr x="2170" y="-2454"/>
                                    </p:animMotion>
                                  </p:childTnLst>
                                </p:cTn>
                              </p:par>
                              <p:par>
                                <p:cTn id="52" presetID="42" presetClass="path" presetSubtype="0" accel="50000" decel="50000" fill="hold" grpId="3" nodeType="withEffect">
                                  <p:stCondLst>
                                    <p:cond delay="0"/>
                                  </p:stCondLst>
                                  <p:childTnLst>
                                    <p:animMotion origin="layout" path="M -2.5E-6 3.33333E-6 L -0.02118 0.04838 " pathEditMode="relative" rAng="0" ptsTypes="AA">
                                      <p:cBhvr>
                                        <p:cTn id="53" dur="2000" fill="hold"/>
                                        <p:tgtEl>
                                          <p:spTgt spid="10"/>
                                        </p:tgtEl>
                                        <p:attrNameLst>
                                          <p:attrName>ppt_x</p:attrName>
                                          <p:attrName>ppt_y</p:attrName>
                                        </p:attrNameLst>
                                      </p:cBhvr>
                                      <p:rCtr x="-1059" y="2407"/>
                                    </p:animMotion>
                                  </p:childTnLst>
                                </p:cTn>
                              </p:par>
                              <p:par>
                                <p:cTn id="54" presetID="42" presetClass="path" presetSubtype="0" accel="50000" decel="50000" fill="hold" grpId="3" nodeType="withEffect">
                                  <p:stCondLst>
                                    <p:cond delay="0"/>
                                  </p:stCondLst>
                                  <p:childTnLst>
                                    <p:animMotion origin="layout" path="M 5.55112E-17 -1.11111E-6 L 0.09705 0.0662 " pathEditMode="relative" rAng="0" ptsTypes="AA">
                                      <p:cBhvr>
                                        <p:cTn id="55" dur="2000" fill="hold"/>
                                        <p:tgtEl>
                                          <p:spTgt spid="11"/>
                                        </p:tgtEl>
                                        <p:attrNameLst>
                                          <p:attrName>ppt_x</p:attrName>
                                          <p:attrName>ppt_y</p:attrName>
                                        </p:attrNameLst>
                                      </p:cBhvr>
                                      <p:rCtr x="4844" y="3310"/>
                                    </p:animMotion>
                                  </p:childTnLst>
                                </p:cTn>
                              </p:par>
                              <p:par>
                                <p:cTn id="56" presetID="42" presetClass="path" presetSubtype="0" accel="50000" decel="50000" fill="hold" grpId="3" nodeType="withEffect">
                                  <p:stCondLst>
                                    <p:cond delay="0"/>
                                  </p:stCondLst>
                                  <p:childTnLst>
                                    <p:animMotion origin="layout" path="M -1.11111E-6 1.48148E-6 L -0.45434 0.14606 " pathEditMode="relative" rAng="0" ptsTypes="AA">
                                      <p:cBhvr>
                                        <p:cTn id="57" dur="2000" fill="hold"/>
                                        <p:tgtEl>
                                          <p:spTgt spid="9"/>
                                        </p:tgtEl>
                                        <p:attrNameLst>
                                          <p:attrName>ppt_x</p:attrName>
                                          <p:attrName>ppt_y</p:attrName>
                                        </p:attrNameLst>
                                      </p:cBhvr>
                                      <p:rCtr x="-22726" y="7292"/>
                                    </p:animMotion>
                                  </p:childTnLst>
                                </p:cTn>
                              </p:par>
                              <p:par>
                                <p:cTn id="58" presetID="10" presetClass="exit" presetSubtype="0" fill="hold" grpId="1" nodeType="withEffect">
                                  <p:stCondLst>
                                    <p:cond delay="0"/>
                                  </p:stCondLst>
                                  <p:childTnLst>
                                    <p:animEffect transition="out" filter="fade">
                                      <p:cBhvr>
                                        <p:cTn id="59" dur="1250"/>
                                        <p:tgtEl>
                                          <p:spTgt spid="3074"/>
                                        </p:tgtEl>
                                      </p:cBhvr>
                                    </p:animEffect>
                                    <p:set>
                                      <p:cBhvr>
                                        <p:cTn id="60" dur="1" fill="hold">
                                          <p:stCondLst>
                                            <p:cond delay="1249"/>
                                          </p:stCondLst>
                                        </p:cTn>
                                        <p:tgtEl>
                                          <p:spTgt spid="3074"/>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250"/>
                                        <p:tgtEl>
                                          <p:spTgt spid="12"/>
                                        </p:tgtEl>
                                      </p:cBhvr>
                                    </p:animEffect>
                                    <p:set>
                                      <p:cBhvr>
                                        <p:cTn id="63" dur="1" fill="hold">
                                          <p:stCondLst>
                                            <p:cond delay="249"/>
                                          </p:stCondLst>
                                        </p:cTn>
                                        <p:tgtEl>
                                          <p:spTgt spid="12"/>
                                        </p:tgtEl>
                                        <p:attrNameLst>
                                          <p:attrName>style.visibility</p:attrName>
                                        </p:attrNameLst>
                                      </p:cBhvr>
                                      <p:to>
                                        <p:strVal val="hidden"/>
                                      </p:to>
                                    </p:set>
                                  </p:childTnLst>
                                </p:cTn>
                              </p:par>
                            </p:childTnLst>
                          </p:cTn>
                        </p:par>
                        <p:par>
                          <p:cTn id="64" fill="hold">
                            <p:stCondLst>
                              <p:cond delay="2100"/>
                            </p:stCondLst>
                            <p:childTnLst>
                              <p:par>
                                <p:cTn id="65" presetID="10" presetClass="entr" presetSubtype="0" fill="hold" grpId="0"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250"/>
                                        <p:tgtEl>
                                          <p:spTgt spid="6"/>
                                        </p:tgtEl>
                                      </p:cBhvr>
                                    </p:animEffect>
                                  </p:childTnLst>
                                </p:cTn>
                              </p:par>
                              <p:par>
                                <p:cTn id="68" presetID="10" presetClass="exit" presetSubtype="0" fill="hold" grpId="2" nodeType="with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11"/>
                                        </p:tgtEl>
                                      </p:cBhvr>
                                    </p:animEffect>
                                    <p:set>
                                      <p:cBhvr>
                                        <p:cTn id="8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3074" grpId="0"/>
      <p:bldP spid="3074" grpId="1"/>
      <p:bldP spid="4" grpId="2"/>
      <p:bldP spid="4" grpId="3"/>
      <p:bldP spid="4" grpId="4"/>
      <p:bldP spid="5" grpId="2"/>
      <p:bldP spid="5" grpId="3"/>
      <p:bldP spid="5" grpId="4"/>
      <p:bldP spid="6" grpId="0"/>
      <p:bldP spid="7" grpId="1"/>
      <p:bldP spid="7" grpId="2"/>
      <p:bldP spid="7" grpId="3"/>
      <p:bldP spid="8" grpId="1"/>
      <p:bldP spid="8" grpId="2"/>
      <p:bldP spid="8" grpId="3"/>
      <p:bldP spid="9" grpId="1"/>
      <p:bldP spid="9" grpId="2"/>
      <p:bldP spid="9" grpId="3"/>
      <p:bldP spid="10" grpId="1"/>
      <p:bldP spid="10" grpId="2"/>
      <p:bldP spid="10" grpId="3"/>
      <p:bldP spid="11" grpId="1"/>
      <p:bldP spid="11" grpId="2"/>
      <p:bldP spid="11" grpId="3"/>
      <p:bldP spid="11" grpId="4"/>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C1FDAC-1B8B-4079-91F5-E01EB0AD39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1212" cy="6858000"/>
          </a:xfrm>
          <a:prstGeom prst="rect">
            <a:avLst/>
          </a:prstGeom>
        </p:spPr>
      </p:pic>
      <p:sp>
        <p:nvSpPr>
          <p:cNvPr id="4" name="Title 1">
            <a:extLst>
              <a:ext uri="{FF2B5EF4-FFF2-40B4-BE49-F238E27FC236}">
                <a16:creationId xmlns:a16="http://schemas.microsoft.com/office/drawing/2014/main" id="{A81C3F3B-7B14-461A-BBDE-619921E4810F}"/>
              </a:ext>
            </a:extLst>
          </p:cNvPr>
          <p:cNvSpPr txBox="1">
            <a:spLocks/>
          </p:cNvSpPr>
          <p:nvPr/>
        </p:nvSpPr>
        <p:spPr>
          <a:xfrm>
            <a:off x="3777197" y="1876876"/>
            <a:ext cx="50074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sanctify the Lord God in</a:t>
            </a:r>
          </a:p>
        </p:txBody>
      </p:sp>
      <p:sp>
        <p:nvSpPr>
          <p:cNvPr id="5" name="Title 1">
            <a:extLst>
              <a:ext uri="{FF2B5EF4-FFF2-40B4-BE49-F238E27FC236}">
                <a16:creationId xmlns:a16="http://schemas.microsoft.com/office/drawing/2014/main" id="{D911128E-DC14-459E-BF25-515B3537F78E}"/>
              </a:ext>
            </a:extLst>
          </p:cNvPr>
          <p:cNvSpPr txBox="1">
            <a:spLocks/>
          </p:cNvSpPr>
          <p:nvPr/>
        </p:nvSpPr>
        <p:spPr>
          <a:xfrm>
            <a:off x="335560" y="2511197"/>
            <a:ext cx="2656114" cy="7477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your hearts</a:t>
            </a:r>
          </a:p>
        </p:txBody>
      </p:sp>
      <p:sp>
        <p:nvSpPr>
          <p:cNvPr id="6" name="Title 1">
            <a:extLst>
              <a:ext uri="{FF2B5EF4-FFF2-40B4-BE49-F238E27FC236}">
                <a16:creationId xmlns:a16="http://schemas.microsoft.com/office/drawing/2014/main" id="{379CD15A-CB1E-4E46-AF7F-62066B4BA076}"/>
              </a:ext>
            </a:extLst>
          </p:cNvPr>
          <p:cNvSpPr txBox="1">
            <a:spLocks/>
          </p:cNvSpPr>
          <p:nvPr/>
        </p:nvSpPr>
        <p:spPr>
          <a:xfrm>
            <a:off x="1748548" y="3520166"/>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hope that is in you</a:t>
            </a:r>
          </a:p>
        </p:txBody>
      </p:sp>
      <p:sp>
        <p:nvSpPr>
          <p:cNvPr id="3074" name="Rectangle 2"/>
          <p:cNvSpPr>
            <a:spLocks noGrp="1" noChangeArrowheads="1"/>
          </p:cNvSpPr>
          <p:nvPr>
            <p:ph type="title"/>
          </p:nvPr>
        </p:nvSpPr>
        <p:spPr>
          <a:xfrm>
            <a:off x="326036" y="289719"/>
            <a:ext cx="8491928"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even if you should suffer for righteousness' sake, you are blessed.    "And do not be afraid of their threats, nor be troubled." But sanctify the Lord God in your hearts, and always be ready to give a defense to everyone who asks you a reason for the hope that is in you, with meekness and fear; having a good conscience, that when they defame you as evildoers, those who revile your good conduct in Christ  may be ashamed.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3:14-16 </a:t>
            </a:r>
          </a:p>
        </p:txBody>
      </p:sp>
      <p:sp>
        <p:nvSpPr>
          <p:cNvPr id="7" name="Rectangle 6">
            <a:extLst>
              <a:ext uri="{FF2B5EF4-FFF2-40B4-BE49-F238E27FC236}">
                <a16:creationId xmlns:a16="http://schemas.microsoft.com/office/drawing/2014/main" id="{EB452225-E071-4BC3-A551-E53287E58E86}"/>
              </a:ext>
            </a:extLst>
          </p:cNvPr>
          <p:cNvSpPr>
            <a:spLocks noChangeArrowheads="1"/>
          </p:cNvSpPr>
          <p:nvPr/>
        </p:nvSpPr>
        <p:spPr bwMode="auto">
          <a:xfrm>
            <a:off x="7963095" y="185179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7">
            <a:extLst>
              <a:ext uri="{FF2B5EF4-FFF2-40B4-BE49-F238E27FC236}">
                <a16:creationId xmlns:a16="http://schemas.microsoft.com/office/drawing/2014/main" id="{35432B33-8C36-43DC-AA74-6C3F5DE8F488}"/>
              </a:ext>
            </a:extLst>
          </p:cNvPr>
          <p:cNvSpPr>
            <a:spLocks noChangeArrowheads="1"/>
          </p:cNvSpPr>
          <p:nvPr/>
        </p:nvSpPr>
        <p:spPr bwMode="auto">
          <a:xfrm>
            <a:off x="4106976" y="349984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2">
            <a:extLst>
              <a:ext uri="{FF2B5EF4-FFF2-40B4-BE49-F238E27FC236}">
                <a16:creationId xmlns:a16="http://schemas.microsoft.com/office/drawing/2014/main" id="{5DB9FAD6-7D06-400C-B423-AE0C8FE31AD0}"/>
              </a:ext>
            </a:extLst>
          </p:cNvPr>
          <p:cNvSpPr txBox="1">
            <a:spLocks noChangeArrowheads="1"/>
          </p:cNvSpPr>
          <p:nvPr/>
        </p:nvSpPr>
        <p:spPr bwMode="auto">
          <a:xfrm>
            <a:off x="898327" y="861072"/>
            <a:ext cx="2126683"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AE6589AF-3763-43BE-900C-289A99507191}"/>
              </a:ext>
            </a:extLst>
          </p:cNvPr>
          <p:cNvSpPr txBox="1">
            <a:spLocks noChangeArrowheads="1"/>
          </p:cNvSpPr>
          <p:nvPr/>
        </p:nvSpPr>
        <p:spPr bwMode="auto">
          <a:xfrm>
            <a:off x="869528" y="858691"/>
            <a:ext cx="303504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Heart 11">
            <a:extLst>
              <a:ext uri="{FF2B5EF4-FFF2-40B4-BE49-F238E27FC236}">
                <a16:creationId xmlns:a16="http://schemas.microsoft.com/office/drawing/2014/main" id="{48365644-A5A9-48EF-926F-C46B6D7243B5}"/>
              </a:ext>
            </a:extLst>
          </p:cNvPr>
          <p:cNvSpPr/>
          <p:nvPr/>
        </p:nvSpPr>
        <p:spPr bwMode="auto">
          <a:xfrm>
            <a:off x="1835506" y="2602194"/>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11" name="Rectangle 2" hidden="1">
            <a:extLst>
              <a:ext uri="{FF2B5EF4-FFF2-40B4-BE49-F238E27FC236}">
                <a16:creationId xmlns:a16="http://schemas.microsoft.com/office/drawing/2014/main" id="{78CA9E06-7EAA-43EF-BB22-27CCCD811DF6}"/>
              </a:ext>
            </a:extLst>
          </p:cNvPr>
          <p:cNvSpPr txBox="1">
            <a:spLocks noChangeArrowheads="1"/>
          </p:cNvSpPr>
          <p:nvPr/>
        </p:nvSpPr>
        <p:spPr bwMode="auto">
          <a:xfrm>
            <a:off x="3649128" y="1347186"/>
            <a:ext cx="303504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righteousness</a:t>
            </a:r>
            <a:endParaRPr lang="en-US" altLang="en-US" sz="37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3" name="Rectangle 12">
            <a:extLst>
              <a:ext uri="{FF2B5EF4-FFF2-40B4-BE49-F238E27FC236}">
                <a16:creationId xmlns:a16="http://schemas.microsoft.com/office/drawing/2014/main" id="{220CD60A-2F97-4A4D-8520-907EC93BA396}"/>
              </a:ext>
            </a:extLst>
          </p:cNvPr>
          <p:cNvSpPr>
            <a:spLocks noChangeArrowheads="1"/>
          </p:cNvSpPr>
          <p:nvPr/>
        </p:nvSpPr>
        <p:spPr bwMode="auto">
          <a:xfrm>
            <a:off x="1714094" y="3629683"/>
            <a:ext cx="1466557" cy="697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10" b="1" dirty="0">
                <a:solidFill>
                  <a:srgbClr val="CC9900"/>
                </a:solidFill>
                <a:latin typeface="Calibri" panose="020F0502020204030204" pitchFamily="34" charset="0"/>
                <a:cs typeface="Calibri" panose="020F0502020204030204" pitchFamily="34" charset="0"/>
              </a:rPr>
              <a:t>hope</a:t>
            </a:r>
            <a:endParaRPr lang="en-US" sz="36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121654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9"/>
                                        </p:tgtEl>
                                      </p:cBhvr>
                                    </p:animEffect>
                                    <p:set>
                                      <p:cBhvr>
                                        <p:cTn id="12" dur="1" fill="hold">
                                          <p:stCondLst>
                                            <p:cond delay="24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40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8" presetClass="emph" presetSubtype="0" fill="hold" grpId="1" nodeType="withEffect">
                                  <p:stCondLst>
                                    <p:cond delay="400"/>
                                  </p:stCondLst>
                                  <p:childTnLst>
                                    <p:set>
                                      <p:cBhvr override="childStyle">
                                        <p:cTn id="24" dur="500" fill="hold"/>
                                        <p:tgtEl>
                                          <p:spTgt spid="5"/>
                                        </p:tgtEl>
                                        <p:attrNameLst>
                                          <p:attrName>style.textDecorationUnderline</p:attrName>
                                        </p:attrNameLst>
                                      </p:cBhvr>
                                      <p:to>
                                        <p:strVal val="true"/>
                                      </p:to>
                                    </p:set>
                                  </p:childTnLst>
                                </p:cTn>
                              </p:par>
                            </p:childTnLst>
                          </p:cTn>
                        </p:par>
                        <p:par>
                          <p:cTn id="25" fill="hold">
                            <p:stCondLst>
                              <p:cond delay="900"/>
                            </p:stCondLst>
                            <p:childTnLst>
                              <p:par>
                                <p:cTn id="26" presetID="0" presetClass="entr" presetSubtype="0" fill="hold" grpId="0" nodeType="after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stCondLst>
                                            <p:cond delay="0"/>
                                          </p:stCondLst>
                                        </p:cTn>
                                        <p:tgtEl>
                                          <p:spTgt spid="7"/>
                                        </p:tgtEl>
                                      </p:cBhvr>
                                    </p:animEffect>
                                    <p:anim to="" calcmode="lin" valueType="num">
                                      <p:cBhvr>
                                        <p:cTn id="29"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31" presetID="23" presetClass="entr" presetSubtype="16" fill="hold" grpId="0" nodeType="withEffect">
                                  <p:stCondLst>
                                    <p:cond delay="50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childTnLst>
                                </p:cTn>
                              </p:par>
                              <p:par>
                                <p:cTn id="35" presetID="23" presetClass="exit" presetSubtype="16" fill="hold" grpId="1" nodeType="withEffect">
                                  <p:stCondLst>
                                    <p:cond delay="750"/>
                                  </p:stCondLst>
                                  <p:childTnLst>
                                    <p:anim calcmode="lin" valueType="num">
                                      <p:cBhvr>
                                        <p:cTn id="36" dur="500"/>
                                        <p:tgtEl>
                                          <p:spTgt spid="12"/>
                                        </p:tgtEl>
                                        <p:attrNameLst>
                                          <p:attrName>ppt_w</p:attrName>
                                        </p:attrNameLst>
                                      </p:cBhvr>
                                      <p:tavLst>
                                        <p:tav tm="0">
                                          <p:val>
                                            <p:strVal val="ppt_w"/>
                                          </p:val>
                                        </p:tav>
                                        <p:tav tm="100000">
                                          <p:val>
                                            <p:strVal val="4*ppt_w"/>
                                          </p:val>
                                        </p:tav>
                                      </p:tavLst>
                                    </p:anim>
                                    <p:anim calcmode="lin" valueType="num">
                                      <p:cBhvr>
                                        <p:cTn id="37" dur="500"/>
                                        <p:tgtEl>
                                          <p:spTgt spid="12"/>
                                        </p:tgtEl>
                                        <p:attrNameLst>
                                          <p:attrName>ppt_h</p:attrName>
                                        </p:attrNameLst>
                                      </p:cBhvr>
                                      <p:tavLst>
                                        <p:tav tm="0">
                                          <p:val>
                                            <p:strVal val="ppt_h"/>
                                          </p:val>
                                        </p:tav>
                                        <p:tav tm="100000">
                                          <p:val>
                                            <p:strVal val="4*ppt_h"/>
                                          </p:val>
                                        </p:tav>
                                      </p:tavLst>
                                    </p:anim>
                                    <p:set>
                                      <p:cBhvr>
                                        <p:cTn id="38" dur="1" fill="hold">
                                          <p:stCondLst>
                                            <p:cond delay="499"/>
                                          </p:stCondLst>
                                        </p:cTn>
                                        <p:tgtEl>
                                          <p:spTgt spid="12"/>
                                        </p:tgtEl>
                                        <p:attrNameLst>
                                          <p:attrName>style.visibility</p:attrName>
                                        </p:attrNameLst>
                                      </p:cBhvr>
                                      <p:to>
                                        <p:strVal val="hidden"/>
                                      </p:to>
                                    </p:set>
                                  </p:childTnLst>
                                </p:cTn>
                              </p:par>
                              <p:par>
                                <p:cTn id="39" presetID="10" presetClass="exit" presetSubtype="0" fill="hold" grpId="2" nodeType="withEffect">
                                  <p:stCondLst>
                                    <p:cond delay="75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par>
                                <p:cTn id="47" presetID="18" presetClass="emph" presetSubtype="0" fill="hold" grpId="1" nodeType="withEffect">
                                  <p:stCondLst>
                                    <p:cond delay="0"/>
                                  </p:stCondLst>
                                  <p:childTnLst>
                                    <p:set>
                                      <p:cBhvr override="childStyle">
                                        <p:cTn id="48" dur="500" fill="hold"/>
                                        <p:tgtEl>
                                          <p:spTgt spid="6"/>
                                        </p:tgtEl>
                                        <p:attrNameLst>
                                          <p:attrName>style.textDecorationUnderline</p:attrName>
                                        </p:attrNameLst>
                                      </p:cBhvr>
                                      <p:to>
                                        <p:strVal val="true"/>
                                      </p:to>
                                    </p:set>
                                  </p:childTnLst>
                                </p:cTn>
                              </p:par>
                            </p:childTnLst>
                          </p:cTn>
                        </p:par>
                        <p:par>
                          <p:cTn id="49" fill="hold">
                            <p:stCondLst>
                              <p:cond delay="500"/>
                            </p:stCondLst>
                            <p:childTnLst>
                              <p:par>
                                <p:cTn id="50" presetID="0" presetClass="entr" presetSubtype="0" fill="hold" grpId="0" nodeType="afterEffect">
                                  <p:stCondLst>
                                    <p:cond delay="250"/>
                                  </p:stCondLst>
                                  <p:childTnLst>
                                    <p:set>
                                      <p:cBhvr>
                                        <p:cTn id="51" dur="1" fill="hold">
                                          <p:stCondLst>
                                            <p:cond delay="0"/>
                                          </p:stCondLst>
                                        </p:cTn>
                                        <p:tgtEl>
                                          <p:spTgt spid="8"/>
                                        </p:tgtEl>
                                        <p:attrNameLst>
                                          <p:attrName>style.visibility</p:attrName>
                                        </p:attrNameLst>
                                      </p:cBhvr>
                                      <p:to>
                                        <p:strVal val="visible"/>
                                      </p:to>
                                    </p:set>
                                    <p:animEffect transition="in" filter="dissolve">
                                      <p:cBhvr>
                                        <p:cTn id="52" dur="500">
                                          <p:stCondLst>
                                            <p:cond delay="0"/>
                                          </p:stCondLst>
                                        </p:cTn>
                                        <p:tgtEl>
                                          <p:spTgt spid="8"/>
                                        </p:tgtEl>
                                      </p:cBhvr>
                                    </p:animEffect>
                                    <p:anim to="" calcmode="lin" valueType="num">
                                      <p:cBhvr>
                                        <p:cTn id="53"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54"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55" fill="hold">
                            <p:stCondLst>
                              <p:cond delay="1250"/>
                            </p:stCondLst>
                            <p:childTnLst>
                              <p:par>
                                <p:cTn id="56" presetID="0" presetClass="entr" presetSubtype="0" fill="hold" grpId="0" nodeType="afterEffect">
                                  <p:stCondLst>
                                    <p:cond delay="0"/>
                                  </p:stCondLst>
                                  <p:iterate type="lt">
                                    <p:tmPct val="10000"/>
                                  </p:iterate>
                                  <p:childTnLst>
                                    <p:set>
                                      <p:cBhvr>
                                        <p:cTn id="57" dur="1" fill="hold">
                                          <p:stCondLst>
                                            <p:cond delay="0"/>
                                          </p:stCondLst>
                                        </p:cTn>
                                        <p:tgtEl>
                                          <p:spTgt spid="13"/>
                                        </p:tgtEl>
                                        <p:attrNameLst>
                                          <p:attrName>style.visibility</p:attrName>
                                        </p:attrNameLst>
                                      </p:cBhvr>
                                      <p:to>
                                        <p:strVal val="visible"/>
                                      </p:to>
                                    </p:set>
                                    <p:animEffect transition="in" filter="dissolve">
                                      <p:cBhvr>
                                        <p:cTn id="58" dur="500">
                                          <p:stCondLst>
                                            <p:cond delay="0"/>
                                          </p:stCondLst>
                                        </p:cTn>
                                        <p:tgtEl>
                                          <p:spTgt spid="13"/>
                                        </p:tgtEl>
                                      </p:cBhvr>
                                    </p:animEffect>
                                    <p:anim to="" calcmode="lin" valueType="num">
                                      <p:cBhvr>
                                        <p:cTn id="59"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60"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61" fill="hold">
                            <p:stCondLst>
                              <p:cond delay="1900"/>
                            </p:stCondLst>
                            <p:childTnLst>
                              <p:par>
                                <p:cTn id="62" presetID="26" presetClass="emph" presetSubtype="0" fill="hold" grpId="1" nodeType="afterEffect">
                                  <p:stCondLst>
                                    <p:cond delay="0"/>
                                  </p:stCondLst>
                                  <p:iterate type="lt">
                                    <p:tmPct val="0"/>
                                  </p:iterate>
                                  <p:childTnLst>
                                    <p:animEffect transition="out" filter="fade">
                                      <p:cBhvr>
                                        <p:cTn id="63" dur="500" tmFilter="0, 0; .2, .5; .8, .5; 1, 0"/>
                                        <p:tgtEl>
                                          <p:spTgt spid="13"/>
                                        </p:tgtEl>
                                      </p:cBhvr>
                                    </p:animEffect>
                                    <p:animScale>
                                      <p:cBhvr>
                                        <p:cTn id="64" dur="250" autoRev="1" fill="hold"/>
                                        <p:tgtEl>
                                          <p:spTgt spid="13"/>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par>
                                <p:cTn id="70" presetID="6" presetClass="emph" presetSubtype="0" fill="hold" grpId="2" nodeType="withEffect">
                                  <p:stCondLst>
                                    <p:cond delay="0"/>
                                  </p:stCondLst>
                                  <p:childTnLst>
                                    <p:animScale>
                                      <p:cBhvr>
                                        <p:cTn id="71" dur="2000" fill="hold"/>
                                        <p:tgtEl>
                                          <p:spTgt spid="10"/>
                                        </p:tgtEl>
                                      </p:cBhvr>
                                      <p:by x="102000" y="102000"/>
                                    </p:animScale>
                                  </p:childTnLst>
                                </p:cTn>
                              </p:par>
                              <p:par>
                                <p:cTn id="72" presetID="42" presetClass="path" presetSubtype="0" accel="50000" decel="50000" fill="hold" grpId="1" nodeType="withEffect">
                                  <p:stCondLst>
                                    <p:cond delay="0"/>
                                  </p:stCondLst>
                                  <p:childTnLst>
                                    <p:animMotion origin="layout" path="M -1.11111E-6 -1.11111E-6 L 0.30452 0.07199 " pathEditMode="relative" rAng="0" ptsTypes="AA">
                                      <p:cBhvr>
                                        <p:cTn id="73" dur="2000" fill="hold"/>
                                        <p:tgtEl>
                                          <p:spTgt spid="10"/>
                                        </p:tgtEl>
                                        <p:attrNameLst>
                                          <p:attrName>ppt_x</p:attrName>
                                          <p:attrName>ppt_y</p:attrName>
                                        </p:attrNameLst>
                                      </p:cBhvr>
                                      <p:rCtr x="15226" y="3588"/>
                                    </p:animMotion>
                                  </p:childTnLst>
                                </p:cTn>
                              </p:par>
                              <p:par>
                                <p:cTn id="74" presetID="10" presetClass="exit" presetSubtype="0" fill="hold" grpId="1" nodeType="withEffect">
                                  <p:stCondLst>
                                    <p:cond delay="0"/>
                                  </p:stCondLst>
                                  <p:childTnLst>
                                    <p:animEffect transition="out" filter="fade">
                                      <p:cBhvr>
                                        <p:cTn id="75" dur="1250"/>
                                        <p:tgtEl>
                                          <p:spTgt spid="3074"/>
                                        </p:tgtEl>
                                      </p:cBhvr>
                                    </p:animEffect>
                                    <p:set>
                                      <p:cBhvr>
                                        <p:cTn id="76" dur="1" fill="hold">
                                          <p:stCondLst>
                                            <p:cond delay="1249"/>
                                          </p:stCondLst>
                                        </p:cTn>
                                        <p:tgtEl>
                                          <p:spTgt spid="3074"/>
                                        </p:tgtEl>
                                        <p:attrNameLst>
                                          <p:attrName>style.visibility</p:attrName>
                                        </p:attrNameLst>
                                      </p:cBhvr>
                                      <p:to>
                                        <p:strVal val="hidden"/>
                                      </p:to>
                                    </p:set>
                                  </p:childTnLst>
                                </p:cTn>
                              </p:par>
                              <p:par>
                                <p:cTn id="77" presetID="10" presetClass="exit" presetSubtype="0" fill="hold" grpId="2" nodeType="withEffect">
                                  <p:stCondLst>
                                    <p:cond delay="0"/>
                                  </p:stCondLst>
                                  <p:iterate type="lt">
                                    <p:tmPct val="0"/>
                                  </p:iterate>
                                  <p:childTnLst>
                                    <p:animEffect transition="out" filter="fade">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7"/>
                                        </p:tgtEl>
                                      </p:cBhvr>
                                    </p:animEffect>
                                    <p:set>
                                      <p:cBhvr>
                                        <p:cTn id="85" dur="1" fill="hold">
                                          <p:stCondLst>
                                            <p:cond delay="499"/>
                                          </p:stCondLst>
                                        </p:cTn>
                                        <p:tgtEl>
                                          <p:spTgt spid="7"/>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250"/>
                                        <p:tgtEl>
                                          <p:spTgt spid="4"/>
                                        </p:tgtEl>
                                      </p:cBhvr>
                                    </p:animEffect>
                                    <p:set>
                                      <p:cBhvr>
                                        <p:cTn id="88" dur="1" fill="hold">
                                          <p:stCondLst>
                                            <p:cond delay="249"/>
                                          </p:stCondLst>
                                        </p:cTn>
                                        <p:tgtEl>
                                          <p:spTgt spid="4"/>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250"/>
                                        <p:tgtEl>
                                          <p:spTgt spid="5"/>
                                        </p:tgtEl>
                                      </p:cBhvr>
                                    </p:animEffect>
                                    <p:set>
                                      <p:cBhvr>
                                        <p:cTn id="91" dur="1" fill="hold">
                                          <p:stCondLst>
                                            <p:cond delay="249"/>
                                          </p:stCondLst>
                                        </p:cTn>
                                        <p:tgtEl>
                                          <p:spTgt spid="5"/>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250"/>
                                        <p:tgtEl>
                                          <p:spTgt spid="6"/>
                                        </p:tgtEl>
                                      </p:cBhvr>
                                    </p:animEffect>
                                    <p:set>
                                      <p:cBhvr>
                                        <p:cTn id="94"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3074" grpId="0"/>
      <p:bldP spid="3074" grpId="1"/>
      <p:bldP spid="7" grpId="0"/>
      <p:bldP spid="7" grpId="1"/>
      <p:bldP spid="8" grpId="0"/>
      <p:bldP spid="8" grpId="1"/>
      <p:bldP spid="9" grpId="0"/>
      <p:bldP spid="10" grpId="0"/>
      <p:bldP spid="10" grpId="1"/>
      <p:bldP spid="10" grpId="2"/>
      <p:bldP spid="12" grpId="0" animBg="1"/>
      <p:bldP spid="12" grpId="1" animBg="1"/>
      <p:bldP spid="12" grpId="2" animBg="1"/>
      <p:bldP spid="13" grpId="0"/>
      <p:bldP spid="13" grpId="1"/>
      <p:bldP spid="13" grpId="2"/>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2E0A11-90BB-4558-BCCF-334B73EE9E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86" y="0"/>
            <a:ext cx="9307286" cy="6858000"/>
          </a:xfrm>
          <a:prstGeom prst="rect">
            <a:avLst/>
          </a:prstGeom>
        </p:spPr>
      </p:pic>
      <p:sp>
        <p:nvSpPr>
          <p:cNvPr id="8" name="Title 1">
            <a:extLst>
              <a:ext uri="{FF2B5EF4-FFF2-40B4-BE49-F238E27FC236}">
                <a16:creationId xmlns:a16="http://schemas.microsoft.com/office/drawing/2014/main" id="{4FB8769E-2376-407A-BB7C-A49DC75B9FE5}"/>
              </a:ext>
            </a:extLst>
          </p:cNvPr>
          <p:cNvSpPr txBox="1">
            <a:spLocks/>
          </p:cNvSpPr>
          <p:nvPr/>
        </p:nvSpPr>
        <p:spPr>
          <a:xfrm>
            <a:off x="3142131" y="4177060"/>
            <a:ext cx="4413902" cy="7375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through Jesus Christ</a:t>
            </a:r>
          </a:p>
        </p:txBody>
      </p:sp>
      <p:sp>
        <p:nvSpPr>
          <p:cNvPr id="7" name="Title 1">
            <a:extLst>
              <a:ext uri="{FF2B5EF4-FFF2-40B4-BE49-F238E27FC236}">
                <a16:creationId xmlns:a16="http://schemas.microsoft.com/office/drawing/2014/main" id="{F871F23F-9F87-45CF-A1D5-A3595496538E}"/>
              </a:ext>
            </a:extLst>
          </p:cNvPr>
          <p:cNvSpPr txBox="1">
            <a:spLocks/>
          </p:cNvSpPr>
          <p:nvPr/>
        </p:nvSpPr>
        <p:spPr>
          <a:xfrm>
            <a:off x="667485" y="2488844"/>
            <a:ext cx="3035044" cy="7375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 saved us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when the kindness and the love of God our Savior toward man appeared, not by works of righteousness which we have done, but according to His mercy He saved us, through the washing of regeneration and renewing of the Holy Spirit, whom He poured out on us abundantly through Jesus Christ our Savior, that having been justified by His grace we should become heirs according to the hope of eternal life.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Titus 3:4-7 </a:t>
            </a:r>
          </a:p>
        </p:txBody>
      </p:sp>
      <p:sp>
        <p:nvSpPr>
          <p:cNvPr id="4" name="Rectangle 2">
            <a:extLst>
              <a:ext uri="{FF2B5EF4-FFF2-40B4-BE49-F238E27FC236}">
                <a16:creationId xmlns:a16="http://schemas.microsoft.com/office/drawing/2014/main" id="{DE5C8D81-81F0-4BE0-857E-7F8251909808}"/>
              </a:ext>
            </a:extLst>
          </p:cNvPr>
          <p:cNvSpPr txBox="1">
            <a:spLocks noChangeArrowheads="1"/>
          </p:cNvSpPr>
          <p:nvPr/>
        </p:nvSpPr>
        <p:spPr bwMode="auto">
          <a:xfrm>
            <a:off x="3649128" y="1347186"/>
            <a:ext cx="303504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37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9DFF0458-D390-4913-B397-5861F3571508}"/>
              </a:ext>
            </a:extLst>
          </p:cNvPr>
          <p:cNvSpPr txBox="1">
            <a:spLocks noChangeArrowheads="1"/>
          </p:cNvSpPr>
          <p:nvPr/>
        </p:nvSpPr>
        <p:spPr bwMode="auto">
          <a:xfrm>
            <a:off x="6937771" y="1911209"/>
            <a:ext cx="153874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mercy</a:t>
            </a:r>
            <a:endParaRPr lang="en-US" altLang="en-US" sz="37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3A0E3488-ED5B-4923-875D-C2EBAB27A474}"/>
              </a:ext>
            </a:extLst>
          </p:cNvPr>
          <p:cNvSpPr txBox="1">
            <a:spLocks noChangeArrowheads="1"/>
          </p:cNvSpPr>
          <p:nvPr/>
        </p:nvSpPr>
        <p:spPr bwMode="auto">
          <a:xfrm>
            <a:off x="501529" y="5409283"/>
            <a:ext cx="1301262" cy="52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grace</a:t>
            </a:r>
            <a:endParaRPr lang="en-US" altLang="en-US" sz="37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370F7314-79B0-4617-BC94-4A0477591E05}"/>
              </a:ext>
            </a:extLst>
          </p:cNvPr>
          <p:cNvSpPr txBox="1">
            <a:spLocks noChangeArrowheads="1"/>
          </p:cNvSpPr>
          <p:nvPr/>
        </p:nvSpPr>
        <p:spPr bwMode="auto">
          <a:xfrm>
            <a:off x="1964169" y="5971445"/>
            <a:ext cx="1301262" cy="52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hope</a:t>
            </a:r>
            <a:endParaRPr lang="en-US" altLang="en-US" sz="37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E5A99D9B-023E-4834-9E8B-9C9A24E4B245}"/>
              </a:ext>
            </a:extLst>
          </p:cNvPr>
          <p:cNvSpPr txBox="1">
            <a:spLocks noChangeArrowheads="1"/>
          </p:cNvSpPr>
          <p:nvPr/>
        </p:nvSpPr>
        <p:spPr bwMode="auto">
          <a:xfrm>
            <a:off x="5125924" y="210006"/>
            <a:ext cx="1582286"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mercy</a:t>
            </a:r>
            <a:endParaRPr lang="en-US" altLang="en-US" sz="37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58305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4.81481E-6 L 0.13177 -0.36227 " pathEditMode="relative" rAng="0" ptsTypes="AA">
                                      <p:cBhvr>
                                        <p:cTn id="10" dur="1000" spd="-100000" fill="hold"/>
                                        <p:tgtEl>
                                          <p:spTgt spid="3074"/>
                                        </p:tgtEl>
                                        <p:attrNameLst>
                                          <p:attrName>ppt_x</p:attrName>
                                          <p:attrName>ppt_y</p:attrName>
                                        </p:attrNameLst>
                                      </p:cBhvr>
                                      <p:rCtr x="6580" y="-18125"/>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18" presetClass="emph" presetSubtype="0" fill="hold" grpId="1" nodeType="withEffect">
                                  <p:stCondLst>
                                    <p:cond delay="0"/>
                                  </p:stCondLst>
                                  <p:childTnLst>
                                    <p:set>
                                      <p:cBhvr override="childStyle">
                                        <p:cTn id="28" dur="500" fill="hold"/>
                                        <p:tgtEl>
                                          <p:spTgt spid="8"/>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25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childTnLst>
                                </p:cTn>
                              </p:par>
                            </p:childTnLst>
                          </p:cTn>
                        </p:par>
                        <p:par>
                          <p:cTn id="39" fill="hold">
                            <p:stCondLst>
                              <p:cond delay="750"/>
                            </p:stCondLst>
                            <p:childTnLst>
                              <p:par>
                                <p:cTn id="40" presetID="6" presetClass="emph" presetSubtype="0" fill="hold" grpId="3" nodeType="afterEffect">
                                  <p:stCondLst>
                                    <p:cond delay="0"/>
                                  </p:stCondLst>
                                  <p:childTnLst>
                                    <p:animScale>
                                      <p:cBhvr>
                                        <p:cTn id="41" dur="2000" fill="hold"/>
                                        <p:tgtEl>
                                          <p:spTgt spid="9"/>
                                        </p:tgtEl>
                                      </p:cBhvr>
                                      <p:by x="110000" y="110000"/>
                                    </p:animScale>
                                  </p:childTnLst>
                                </p:cTn>
                              </p:par>
                              <p:par>
                                <p:cTn id="42" presetID="6" presetClass="emph" presetSubtype="0" fill="hold" grpId="2" nodeType="withEffect">
                                  <p:stCondLst>
                                    <p:cond delay="0"/>
                                  </p:stCondLst>
                                  <p:childTnLst>
                                    <p:animScale>
                                      <p:cBhvr>
                                        <p:cTn id="43" dur="2000" fill="hold"/>
                                        <p:tgtEl>
                                          <p:spTgt spid="11"/>
                                        </p:tgtEl>
                                      </p:cBhvr>
                                      <p:by x="110000" y="110000"/>
                                    </p:animScale>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par>
                                <p:cTn id="49" presetID="42" presetClass="path" presetSubtype="0" accel="50000" decel="50000" fill="hold" grpId="1" nodeType="withEffect">
                                  <p:stCondLst>
                                    <p:cond delay="0"/>
                                  </p:stCondLst>
                                  <p:childTnLst>
                                    <p:animMotion origin="layout" path="M -1.94444E-6 -3.33333E-6 L -0.196 -0.24838 " pathEditMode="relative" rAng="0" ptsTypes="AA">
                                      <p:cBhvr>
                                        <p:cTn id="50" dur="2000" fill="hold"/>
                                        <p:tgtEl>
                                          <p:spTgt spid="5"/>
                                        </p:tgtEl>
                                        <p:attrNameLst>
                                          <p:attrName>ppt_x</p:attrName>
                                          <p:attrName>ppt_y</p:attrName>
                                        </p:attrNameLst>
                                      </p:cBhvr>
                                      <p:rCtr x="-9809" y="-12431"/>
                                    </p:animMotion>
                                  </p:childTnLst>
                                </p:cTn>
                              </p:par>
                              <p:par>
                                <p:cTn id="51" presetID="10" presetClass="exit" presetSubtype="0" fill="hold" grpId="1" nodeType="withEffect">
                                  <p:stCondLst>
                                    <p:cond delay="0"/>
                                  </p:stCondLst>
                                  <p:childTnLst>
                                    <p:animEffect transition="out" filter="fade">
                                      <p:cBhvr>
                                        <p:cTn id="52" dur="1250"/>
                                        <p:tgtEl>
                                          <p:spTgt spid="3074"/>
                                        </p:tgtEl>
                                      </p:cBhvr>
                                    </p:animEffect>
                                    <p:set>
                                      <p:cBhvr>
                                        <p:cTn id="53" dur="1" fill="hold">
                                          <p:stCondLst>
                                            <p:cond delay="1249"/>
                                          </p:stCondLst>
                                        </p:cTn>
                                        <p:tgtEl>
                                          <p:spTgt spid="3074"/>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250"/>
                                        <p:tgtEl>
                                          <p:spTgt spid="7"/>
                                        </p:tgtEl>
                                      </p:cBhvr>
                                    </p:animEffect>
                                    <p:set>
                                      <p:cBhvr>
                                        <p:cTn id="62" dur="1" fill="hold">
                                          <p:stCondLst>
                                            <p:cond delay="249"/>
                                          </p:stCondLst>
                                        </p:cTn>
                                        <p:tgtEl>
                                          <p:spTgt spid="7"/>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250"/>
                                        <p:tgtEl>
                                          <p:spTgt spid="8"/>
                                        </p:tgtEl>
                                      </p:cBhvr>
                                    </p:animEffect>
                                    <p:set>
                                      <p:cBhvr>
                                        <p:cTn id="65"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7" grpId="0"/>
      <p:bldP spid="7" grpId="1"/>
      <p:bldP spid="7" grpId="2"/>
      <p:bldP spid="3074" grpId="0"/>
      <p:bldP spid="3074" grpId="1"/>
      <p:bldP spid="3074" grpId="2"/>
      <p:bldP spid="4" grpId="0"/>
      <p:bldP spid="5" grpId="0"/>
      <p:bldP spid="5" grpId="1"/>
      <p:bldP spid="9" grpId="0"/>
      <p:bldP spid="9" grpId="2"/>
      <p:bldP spid="9" grpId="3"/>
      <p:bldP spid="11" grpId="0"/>
      <p:bldP spid="11" grpId="1"/>
      <p:bldP spid="11" grpId="2"/>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0E4C88-D1C1-4F9A-9B3F-9EA9A5A79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86" y="0"/>
            <a:ext cx="9269660" cy="6858000"/>
          </a:xfrm>
          <a:prstGeom prst="rect">
            <a:avLst/>
          </a:prstGeom>
        </p:spPr>
      </p:pic>
      <p:sp>
        <p:nvSpPr>
          <p:cNvPr id="7" name="Title 1">
            <a:extLst>
              <a:ext uri="{FF2B5EF4-FFF2-40B4-BE49-F238E27FC236}">
                <a16:creationId xmlns:a16="http://schemas.microsoft.com/office/drawing/2014/main" id="{15DD7CAC-0E0C-419F-8D1A-57959C8C196E}"/>
              </a:ext>
            </a:extLst>
          </p:cNvPr>
          <p:cNvSpPr txBox="1">
            <a:spLocks/>
          </p:cNvSpPr>
          <p:nvPr/>
        </p:nvSpPr>
        <p:spPr>
          <a:xfrm>
            <a:off x="1634197" y="784128"/>
            <a:ext cx="2322515" cy="7434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great love</a:t>
            </a:r>
          </a:p>
        </p:txBody>
      </p:sp>
      <p:sp>
        <p:nvSpPr>
          <p:cNvPr id="8" name="Title 1">
            <a:extLst>
              <a:ext uri="{FF2B5EF4-FFF2-40B4-BE49-F238E27FC236}">
                <a16:creationId xmlns:a16="http://schemas.microsoft.com/office/drawing/2014/main" id="{2A3D0594-9537-4F4D-8EA7-C288ACADC9B3}"/>
              </a:ext>
            </a:extLst>
          </p:cNvPr>
          <p:cNvSpPr txBox="1">
            <a:spLocks/>
          </p:cNvSpPr>
          <p:nvPr/>
        </p:nvSpPr>
        <p:spPr>
          <a:xfrm>
            <a:off x="4901294" y="4833192"/>
            <a:ext cx="2467658" cy="5692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His grace in</a:t>
            </a:r>
          </a:p>
        </p:txBody>
      </p:sp>
      <p:sp>
        <p:nvSpPr>
          <p:cNvPr id="9" name="Title 1">
            <a:extLst>
              <a:ext uri="{FF2B5EF4-FFF2-40B4-BE49-F238E27FC236}">
                <a16:creationId xmlns:a16="http://schemas.microsoft.com/office/drawing/2014/main" id="{45F5E6A1-9334-40DA-83E7-AC21B24ABDF4}"/>
              </a:ext>
            </a:extLst>
          </p:cNvPr>
          <p:cNvSpPr txBox="1">
            <a:spLocks/>
          </p:cNvSpPr>
          <p:nvPr/>
        </p:nvSpPr>
        <p:spPr>
          <a:xfrm>
            <a:off x="1081825" y="5345189"/>
            <a:ext cx="6868793" cy="676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kindness toward us in Christ Jesus</a:t>
            </a:r>
          </a:p>
        </p:txBody>
      </p:sp>
      <p:sp>
        <p:nvSpPr>
          <p:cNvPr id="6" name="Title 1">
            <a:extLst>
              <a:ext uri="{FF2B5EF4-FFF2-40B4-BE49-F238E27FC236}">
                <a16:creationId xmlns:a16="http://schemas.microsoft.com/office/drawing/2014/main" id="{F3FBFFA6-6C5B-416E-AA81-F7C8BBDE1878}"/>
              </a:ext>
            </a:extLst>
          </p:cNvPr>
          <p:cNvSpPr txBox="1">
            <a:spLocks/>
          </p:cNvSpPr>
          <p:nvPr/>
        </p:nvSpPr>
        <p:spPr>
          <a:xfrm>
            <a:off x="3810114" y="236197"/>
            <a:ext cx="2888572" cy="7144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rich in mercy</a:t>
            </a:r>
          </a:p>
        </p:txBody>
      </p:sp>
      <p:sp>
        <p:nvSpPr>
          <p:cNvPr id="3074" name="Rectangle 2"/>
          <p:cNvSpPr>
            <a:spLocks noGrp="1" noChangeArrowheads="1"/>
          </p:cNvSpPr>
          <p:nvPr>
            <p:ph type="title"/>
          </p:nvPr>
        </p:nvSpPr>
        <p:spPr>
          <a:xfrm>
            <a:off x="356016" y="289719"/>
            <a:ext cx="8431967" cy="6278562"/>
          </a:xfrm>
        </p:spPr>
        <p:txBody>
          <a:bodyPr>
            <a:scene3d>
              <a:camera prst="orthographicFront"/>
              <a:lightRig rig="flat" dir="t"/>
            </a:scene3d>
            <a:sp3d extrusionH="57150" prstMaterial="plastic">
              <a:bevelT w="38100" h="38100"/>
            </a:sp3d>
          </a:body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God, who is rich in mercy, because    of His great love with which He loved us, even when we were dead in trespasses, made us alive together with Christ (by grace you have been saved), and raised  us up together, and made us sit together in the heavenly places in Christ Jesus, that in the ages to come He might show the exceeding riches of His grace in His kindness toward us in Christ Jesus.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2:4-7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AAC0D79E-A498-4AEC-B902-C438389833DF}"/>
              </a:ext>
            </a:extLst>
          </p:cNvPr>
          <p:cNvSpPr txBox="1">
            <a:spLocks noChangeArrowheads="1"/>
          </p:cNvSpPr>
          <p:nvPr/>
        </p:nvSpPr>
        <p:spPr bwMode="auto">
          <a:xfrm>
            <a:off x="5125924" y="210006"/>
            <a:ext cx="1582286"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mercy</a:t>
            </a:r>
            <a:endParaRPr lang="en-US" altLang="en-US" sz="37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9">
            <a:extLst>
              <a:ext uri="{FF2B5EF4-FFF2-40B4-BE49-F238E27FC236}">
                <a16:creationId xmlns:a16="http://schemas.microsoft.com/office/drawing/2014/main" id="{31107C98-2DD3-45B8-902E-F853534FCCB0}"/>
              </a:ext>
            </a:extLst>
          </p:cNvPr>
          <p:cNvSpPr>
            <a:spLocks noChangeArrowheads="1"/>
          </p:cNvSpPr>
          <p:nvPr/>
        </p:nvSpPr>
        <p:spPr bwMode="auto">
          <a:xfrm>
            <a:off x="6717133" y="4618688"/>
            <a:ext cx="706856"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7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1" name="Rectangle 10">
            <a:extLst>
              <a:ext uri="{FF2B5EF4-FFF2-40B4-BE49-F238E27FC236}">
                <a16:creationId xmlns:a16="http://schemas.microsoft.com/office/drawing/2014/main" id="{7BA902B8-BDF5-49E3-B53D-BFEDF93E57F7}"/>
              </a:ext>
            </a:extLst>
          </p:cNvPr>
          <p:cNvSpPr>
            <a:spLocks noChangeArrowheads="1"/>
          </p:cNvSpPr>
          <p:nvPr/>
        </p:nvSpPr>
        <p:spPr bwMode="auto">
          <a:xfrm>
            <a:off x="4915258" y="5183514"/>
            <a:ext cx="706856"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7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2" name="Rectangle 2">
            <a:extLst>
              <a:ext uri="{FF2B5EF4-FFF2-40B4-BE49-F238E27FC236}">
                <a16:creationId xmlns:a16="http://schemas.microsoft.com/office/drawing/2014/main" id="{69FB16A5-FE57-4294-A420-C88532B9A7E0}"/>
              </a:ext>
            </a:extLst>
          </p:cNvPr>
          <p:cNvSpPr txBox="1">
            <a:spLocks noChangeArrowheads="1"/>
          </p:cNvSpPr>
          <p:nvPr/>
        </p:nvSpPr>
        <p:spPr bwMode="auto">
          <a:xfrm>
            <a:off x="5486662" y="4719581"/>
            <a:ext cx="153874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grace</a:t>
            </a:r>
            <a:endParaRPr lang="en-US" altLang="en-US" sz="37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13">
            <a:extLst>
              <a:ext uri="{FF2B5EF4-FFF2-40B4-BE49-F238E27FC236}">
                <a16:creationId xmlns:a16="http://schemas.microsoft.com/office/drawing/2014/main" id="{8616F18E-95C4-41F2-8D86-6E71681856C1}"/>
              </a:ext>
            </a:extLst>
          </p:cNvPr>
          <p:cNvSpPr>
            <a:spLocks noChangeArrowheads="1"/>
          </p:cNvSpPr>
          <p:nvPr/>
        </p:nvSpPr>
        <p:spPr bwMode="auto">
          <a:xfrm>
            <a:off x="4665850" y="105938"/>
            <a:ext cx="706856"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7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5" name="Rectangle 14">
            <a:extLst>
              <a:ext uri="{FF2B5EF4-FFF2-40B4-BE49-F238E27FC236}">
                <a16:creationId xmlns:a16="http://schemas.microsoft.com/office/drawing/2014/main" id="{21BAAABE-CC63-452B-B724-6C484D2F1909}"/>
              </a:ext>
            </a:extLst>
          </p:cNvPr>
          <p:cNvSpPr>
            <a:spLocks noChangeArrowheads="1"/>
          </p:cNvSpPr>
          <p:nvPr/>
        </p:nvSpPr>
        <p:spPr bwMode="auto">
          <a:xfrm>
            <a:off x="938662" y="5332905"/>
            <a:ext cx="2218038" cy="665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710" b="1" dirty="0">
                <a:solidFill>
                  <a:srgbClr val="CC9900"/>
                </a:solidFill>
                <a:latin typeface="Calibri" panose="020F0502020204030204" pitchFamily="34" charset="0"/>
                <a:cs typeface="Calibri" panose="020F0502020204030204" pitchFamily="34" charset="0"/>
              </a:rPr>
              <a:t>kindness</a:t>
            </a:r>
            <a:endParaRPr lang="en-US" sz="3710" b="1" i="1" dirty="0">
              <a:solidFill>
                <a:srgbClr val="CC9900"/>
              </a:solidFill>
              <a:latin typeface="Calibri" panose="020F0502020204030204" pitchFamily="34" charset="0"/>
              <a:cs typeface="Calibri" panose="020F0502020204030204" pitchFamily="34" charset="0"/>
            </a:endParaRPr>
          </a:p>
        </p:txBody>
      </p:sp>
      <p:sp>
        <p:nvSpPr>
          <p:cNvPr id="13" name="Rectangle 2" hidden="1">
            <a:extLst>
              <a:ext uri="{FF2B5EF4-FFF2-40B4-BE49-F238E27FC236}">
                <a16:creationId xmlns:a16="http://schemas.microsoft.com/office/drawing/2014/main" id="{DA0F3AB0-B581-4419-B0E1-5592062473BC}"/>
              </a:ext>
            </a:extLst>
          </p:cNvPr>
          <p:cNvSpPr txBox="1">
            <a:spLocks noChangeArrowheads="1"/>
          </p:cNvSpPr>
          <p:nvPr/>
        </p:nvSpPr>
        <p:spPr bwMode="auto">
          <a:xfrm>
            <a:off x="2090227" y="372041"/>
            <a:ext cx="153874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grace</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065875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childTnLst>
                          </p:cTn>
                        </p:par>
                        <p:par>
                          <p:cTn id="19" fill="hold">
                            <p:stCondLst>
                              <p:cond delay="500"/>
                            </p:stCondLst>
                            <p:childTnLst>
                              <p:par>
                                <p:cTn id="20" presetID="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stCondLst>
                                            <p:cond delay="0"/>
                                          </p:stCondLst>
                                        </p:cTn>
                                        <p:tgtEl>
                                          <p:spTgt spid="14"/>
                                        </p:tgtEl>
                                      </p:cBhvr>
                                    </p:animEffect>
                                    <p:anim to="" calcmode="lin" valueType="num">
                                      <p:cBhvr>
                                        <p:cTn id="23"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18" presetClass="emph" presetSubtype="0" fill="hold" grpId="1" nodeType="withEffect">
                                  <p:stCondLst>
                                    <p:cond delay="0"/>
                                  </p:stCondLst>
                                  <p:childTnLst>
                                    <p:set>
                                      <p:cBhvr override="childStyle">
                                        <p:cTn id="31" dur="500" fill="hold"/>
                                        <p:tgtEl>
                                          <p:spTgt spid="7"/>
                                        </p:tgtEl>
                                        <p:attrNameLst>
                                          <p:attrName>style.textDecorationUnderline</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18" presetClass="emph" presetSubtype="0" fill="hold" grpId="1" nodeType="withEffect">
                                  <p:stCondLst>
                                    <p:cond delay="0"/>
                                  </p:stCondLst>
                                  <p:childTnLst>
                                    <p:set>
                                      <p:cBhvr override="childStyle">
                                        <p:cTn id="38" dur="500" fill="hold"/>
                                        <p:tgtEl>
                                          <p:spTgt spid="8"/>
                                        </p:tgtEl>
                                        <p:attrNameLst>
                                          <p:attrName>style.textDecorationUnderline</p:attrName>
                                        </p:attrNameLst>
                                      </p:cBhvr>
                                      <p:to>
                                        <p:strVal val="true"/>
                                      </p:to>
                                    </p:set>
                                  </p:childTnLst>
                                </p:cTn>
                              </p:par>
                            </p:childTnLst>
                          </p:cTn>
                        </p:par>
                        <p:par>
                          <p:cTn id="39" fill="hold">
                            <p:stCondLst>
                              <p:cond delay="500"/>
                            </p:stCondLst>
                            <p:childTnLst>
                              <p:par>
                                <p:cTn id="40" presetID="0"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stCondLst>
                                            <p:cond delay="0"/>
                                          </p:stCondLst>
                                        </p:cTn>
                                        <p:tgtEl>
                                          <p:spTgt spid="10"/>
                                        </p:tgtEl>
                                      </p:cBhvr>
                                    </p:animEffect>
                                    <p:anim to="" calcmode="lin" valueType="num">
                                      <p:cBhvr>
                                        <p:cTn id="4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750"/>
                                        <p:tgtEl>
                                          <p:spTgt spid="9"/>
                                        </p:tgtEl>
                                      </p:cBhvr>
                                    </p:animEffect>
                                  </p:childTnLst>
                                </p:cTn>
                              </p:par>
                              <p:par>
                                <p:cTn id="49" presetID="18" presetClass="emph" presetSubtype="0" fill="hold" grpId="1" nodeType="withEffect">
                                  <p:stCondLst>
                                    <p:cond delay="0"/>
                                  </p:stCondLst>
                                  <p:childTnLst>
                                    <p:set>
                                      <p:cBhvr override="childStyle">
                                        <p:cTn id="50" dur="750" fill="hold"/>
                                        <p:tgtEl>
                                          <p:spTgt spid="9"/>
                                        </p:tgtEl>
                                        <p:attrNameLst>
                                          <p:attrName>style.textDecorationUnderline</p:attrName>
                                        </p:attrNameLst>
                                      </p:cBhvr>
                                      <p:to>
                                        <p:strVal val="true"/>
                                      </p:to>
                                    </p:set>
                                  </p:childTnLst>
                                </p:cTn>
                              </p:par>
                            </p:childTnLst>
                          </p:cTn>
                        </p:par>
                        <p:par>
                          <p:cTn id="51" fill="hold">
                            <p:stCondLst>
                              <p:cond delay="1750"/>
                            </p:stCondLst>
                            <p:childTnLst>
                              <p:par>
                                <p:cTn id="52" presetID="0" presetClass="entr" presetSubtype="0"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dissolve">
                                      <p:cBhvr>
                                        <p:cTn id="54" dur="500">
                                          <p:stCondLst>
                                            <p:cond delay="0"/>
                                          </p:stCondLst>
                                        </p:cTn>
                                        <p:tgtEl>
                                          <p:spTgt spid="11"/>
                                        </p:tgtEl>
                                      </p:cBhvr>
                                    </p:animEffect>
                                    <p:anim to="" calcmode="lin" valueType="num">
                                      <p:cBhvr>
                                        <p:cTn id="55"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56"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57" fill="hold">
                            <p:stCondLst>
                              <p:cond delay="2250"/>
                            </p:stCondLst>
                            <p:childTnLst>
                              <p:par>
                                <p:cTn id="58" presetID="0" presetClass="entr" presetSubtype="0" fill="hold" grpId="0" nodeType="afterEffect">
                                  <p:stCondLst>
                                    <p:cond delay="0"/>
                                  </p:stCondLst>
                                  <p:iterate type="lt">
                                    <p:tmPct val="10000"/>
                                  </p:iterate>
                                  <p:childTnLst>
                                    <p:set>
                                      <p:cBhvr>
                                        <p:cTn id="59" dur="1" fill="hold">
                                          <p:stCondLst>
                                            <p:cond delay="0"/>
                                          </p:stCondLst>
                                        </p:cTn>
                                        <p:tgtEl>
                                          <p:spTgt spid="15"/>
                                        </p:tgtEl>
                                        <p:attrNameLst>
                                          <p:attrName>style.visibility</p:attrName>
                                        </p:attrNameLst>
                                      </p:cBhvr>
                                      <p:to>
                                        <p:strVal val="visible"/>
                                      </p:to>
                                    </p:set>
                                    <p:animEffect transition="in" filter="dissolve">
                                      <p:cBhvr>
                                        <p:cTn id="60" dur="500">
                                          <p:stCondLst>
                                            <p:cond delay="0"/>
                                          </p:stCondLst>
                                        </p:cTn>
                                        <p:tgtEl>
                                          <p:spTgt spid="15"/>
                                        </p:tgtEl>
                                      </p:cBhvr>
                                    </p:animEffect>
                                    <p:anim to="" calcmode="lin" valueType="num">
                                      <p:cBhvr>
                                        <p:cTn id="61"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62"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63" fill="hold">
                            <p:stCondLst>
                              <p:cond delay="3100"/>
                            </p:stCondLst>
                            <p:childTnLst>
                              <p:par>
                                <p:cTn id="64" presetID="26" presetClass="emph" presetSubtype="0" fill="hold" grpId="1" nodeType="afterEffect">
                                  <p:stCondLst>
                                    <p:cond delay="0"/>
                                  </p:stCondLst>
                                  <p:iterate type="lt">
                                    <p:tmPct val="0"/>
                                  </p:iterate>
                                  <p:childTnLst>
                                    <p:animEffect transition="out" filter="fade">
                                      <p:cBhvr>
                                        <p:cTn id="65" dur="500" tmFilter="0, 0; .2, .5; .8, .5; 1, 0"/>
                                        <p:tgtEl>
                                          <p:spTgt spid="15"/>
                                        </p:tgtEl>
                                      </p:cBhvr>
                                    </p:animEffect>
                                    <p:animScale>
                                      <p:cBhvr>
                                        <p:cTn id="66" dur="250" autoRev="1" fill="hold"/>
                                        <p:tgtEl>
                                          <p:spTgt spid="15"/>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250"/>
                                        <p:tgtEl>
                                          <p:spTgt spid="12"/>
                                        </p:tgtEl>
                                      </p:cBhvr>
                                    </p:animEffect>
                                  </p:childTnLst>
                                </p:cTn>
                              </p:par>
                              <p:par>
                                <p:cTn id="72" presetID="6" presetClass="emph" presetSubtype="0" fill="hold" grpId="2" nodeType="withEffect">
                                  <p:stCondLst>
                                    <p:cond delay="0"/>
                                  </p:stCondLst>
                                  <p:childTnLst>
                                    <p:animScale>
                                      <p:cBhvr>
                                        <p:cTn id="73" dur="2000" fill="hold"/>
                                        <p:tgtEl>
                                          <p:spTgt spid="12"/>
                                        </p:tgtEl>
                                      </p:cBhvr>
                                      <p:by x="118000" y="118000"/>
                                    </p:animScale>
                                  </p:childTnLst>
                                </p:cTn>
                              </p:par>
                              <p:par>
                                <p:cTn id="74" presetID="42" presetClass="path" presetSubtype="0" accel="50000" decel="50000" fill="hold" grpId="1" nodeType="withEffect">
                                  <p:stCondLst>
                                    <p:cond delay="0"/>
                                  </p:stCondLst>
                                  <p:childTnLst>
                                    <p:animMotion origin="layout" path="M 2.22222E-6 -4.07407E-6 L -0.37153 -0.6324 " pathEditMode="relative" rAng="0" ptsTypes="AA">
                                      <p:cBhvr>
                                        <p:cTn id="75" dur="2000" fill="hold"/>
                                        <p:tgtEl>
                                          <p:spTgt spid="12"/>
                                        </p:tgtEl>
                                        <p:attrNameLst>
                                          <p:attrName>ppt_x</p:attrName>
                                          <p:attrName>ppt_y</p:attrName>
                                        </p:attrNameLst>
                                      </p:cBhvr>
                                      <p:rCtr x="-18576" y="-31620"/>
                                    </p:animMotion>
                                  </p:childTnLst>
                                </p:cTn>
                              </p:par>
                              <p:par>
                                <p:cTn id="76" presetID="10" presetClass="exit" presetSubtype="0" fill="hold" grpId="1" nodeType="withEffect">
                                  <p:stCondLst>
                                    <p:cond delay="0"/>
                                  </p:stCondLst>
                                  <p:childTnLst>
                                    <p:animEffect transition="out" filter="fade">
                                      <p:cBhvr>
                                        <p:cTn id="77" dur="1250"/>
                                        <p:tgtEl>
                                          <p:spTgt spid="3074"/>
                                        </p:tgtEl>
                                      </p:cBhvr>
                                    </p:animEffect>
                                    <p:set>
                                      <p:cBhvr>
                                        <p:cTn id="78" dur="1" fill="hold">
                                          <p:stCondLst>
                                            <p:cond delay="1249"/>
                                          </p:stCondLst>
                                        </p:cTn>
                                        <p:tgtEl>
                                          <p:spTgt spid="3074"/>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6"/>
                                        </p:tgtEl>
                                      </p:cBhvr>
                                    </p:animEffect>
                                    <p:set>
                                      <p:cBhvr>
                                        <p:cTn id="81" dur="1" fill="hold">
                                          <p:stCondLst>
                                            <p:cond delay="499"/>
                                          </p:stCondLst>
                                        </p:cTn>
                                        <p:tgtEl>
                                          <p:spTgt spid="6"/>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500"/>
                                        <p:tgtEl>
                                          <p:spTgt spid="7"/>
                                        </p:tgtEl>
                                      </p:cBhvr>
                                    </p:animEffect>
                                    <p:set>
                                      <p:cBhvr>
                                        <p:cTn id="84" dur="1" fill="hold">
                                          <p:stCondLst>
                                            <p:cond delay="499"/>
                                          </p:stCondLst>
                                        </p:cTn>
                                        <p:tgtEl>
                                          <p:spTgt spid="7"/>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8"/>
                                        </p:tgtEl>
                                      </p:cBhvr>
                                    </p:animEffect>
                                    <p:set>
                                      <p:cBhvr>
                                        <p:cTn id="87" dur="1" fill="hold">
                                          <p:stCondLst>
                                            <p:cond delay="499"/>
                                          </p:stCondLst>
                                        </p:cTn>
                                        <p:tgtEl>
                                          <p:spTgt spid="8"/>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par>
                                <p:cTn id="91" presetID="10" presetClass="exit" presetSubtype="0" fill="hold" grpId="2" nodeType="withEffect">
                                  <p:stCondLst>
                                    <p:cond delay="0"/>
                                  </p:stCondLst>
                                  <p:iterate type="lt">
                                    <p:tmPct val="0"/>
                                  </p:iterate>
                                  <p:childTnLst>
                                    <p:animEffect transition="out" filter="fade">
                                      <p:cBhvr>
                                        <p:cTn id="92" dur="500"/>
                                        <p:tgtEl>
                                          <p:spTgt spid="15"/>
                                        </p:tgtEl>
                                      </p:cBhvr>
                                    </p:animEffect>
                                    <p:set>
                                      <p:cBhvr>
                                        <p:cTn id="93" dur="1" fill="hold">
                                          <p:stCondLst>
                                            <p:cond delay="499"/>
                                          </p:stCondLst>
                                        </p:cTn>
                                        <p:tgtEl>
                                          <p:spTgt spid="15"/>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250"/>
                                        <p:tgtEl>
                                          <p:spTgt spid="10"/>
                                        </p:tgtEl>
                                      </p:cBhvr>
                                    </p:animEffect>
                                    <p:set>
                                      <p:cBhvr>
                                        <p:cTn id="96" dur="1" fill="hold">
                                          <p:stCondLst>
                                            <p:cond delay="249"/>
                                          </p:stCondLst>
                                        </p:cTn>
                                        <p:tgtEl>
                                          <p:spTgt spid="10"/>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250"/>
                                        <p:tgtEl>
                                          <p:spTgt spid="11"/>
                                        </p:tgtEl>
                                      </p:cBhvr>
                                    </p:animEffect>
                                    <p:set>
                                      <p:cBhvr>
                                        <p:cTn id="99" dur="1" fill="hold">
                                          <p:stCondLst>
                                            <p:cond delay="249"/>
                                          </p:stCondLst>
                                        </p:cTn>
                                        <p:tgtEl>
                                          <p:spTgt spid="11"/>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250"/>
                                        <p:tgtEl>
                                          <p:spTgt spid="14"/>
                                        </p:tgtEl>
                                      </p:cBhvr>
                                    </p:animEffect>
                                    <p:set>
                                      <p:cBhvr>
                                        <p:cTn id="102" dur="1" fill="hold">
                                          <p:stCondLst>
                                            <p:cond delay="24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9" grpId="0"/>
      <p:bldP spid="9" grpId="1"/>
      <p:bldP spid="9" grpId="2"/>
      <p:bldP spid="6" grpId="0"/>
      <p:bldP spid="6" grpId="1"/>
      <p:bldP spid="6" grpId="2"/>
      <p:bldP spid="3074" grpId="0"/>
      <p:bldP spid="3074" grpId="1"/>
      <p:bldP spid="4" grpId="0"/>
      <p:bldP spid="10" grpId="0"/>
      <p:bldP spid="10" grpId="1"/>
      <p:bldP spid="11" grpId="0"/>
      <p:bldP spid="11" grpId="1"/>
      <p:bldP spid="12" grpId="0"/>
      <p:bldP spid="12" grpId="1"/>
      <p:bldP spid="12" grpId="2"/>
      <p:bldP spid="14" grpId="0"/>
      <p:bldP spid="14" grpId="1"/>
      <p:bldP spid="15" grpId="0"/>
      <p:bldP spid="15" grpId="1"/>
      <p:bldP spid="15" grpId="2"/>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219A72-A431-407D-A6B1-C5D47B77D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18428" cy="6932428"/>
          </a:xfrm>
          <a:prstGeom prst="rect">
            <a:avLst/>
          </a:prstGeom>
        </p:spPr>
      </p:pic>
      <p:sp>
        <p:nvSpPr>
          <p:cNvPr id="11" name="Title 1">
            <a:extLst>
              <a:ext uri="{FF2B5EF4-FFF2-40B4-BE49-F238E27FC236}">
                <a16:creationId xmlns:a16="http://schemas.microsoft.com/office/drawing/2014/main" id="{946140D6-439F-4607-B183-C2B63DFAA1D0}"/>
              </a:ext>
            </a:extLst>
          </p:cNvPr>
          <p:cNvSpPr txBox="1">
            <a:spLocks/>
          </p:cNvSpPr>
          <p:nvPr/>
        </p:nvSpPr>
        <p:spPr>
          <a:xfrm>
            <a:off x="1799770" y="2977613"/>
            <a:ext cx="628450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we are His workmanship</a:t>
            </a:r>
          </a:p>
        </p:txBody>
      </p:sp>
      <p:sp>
        <p:nvSpPr>
          <p:cNvPr id="15" name="Title 1">
            <a:extLst>
              <a:ext uri="{FF2B5EF4-FFF2-40B4-BE49-F238E27FC236}">
                <a16:creationId xmlns:a16="http://schemas.microsoft.com/office/drawing/2014/main" id="{E120F15B-3DA2-4398-840A-A428CE0562B4}"/>
              </a:ext>
            </a:extLst>
          </p:cNvPr>
          <p:cNvSpPr txBox="1">
            <a:spLocks/>
          </p:cNvSpPr>
          <p:nvPr/>
        </p:nvSpPr>
        <p:spPr>
          <a:xfrm>
            <a:off x="1682398" y="5810887"/>
            <a:ext cx="2216427" cy="6370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them</a:t>
            </a:r>
          </a:p>
        </p:txBody>
      </p:sp>
      <p:sp>
        <p:nvSpPr>
          <p:cNvPr id="3074" name="Rectangle 2"/>
          <p:cNvSpPr>
            <a:spLocks noGrp="1" noChangeArrowheads="1"/>
          </p:cNvSpPr>
          <p:nvPr>
            <p:ph type="title"/>
          </p:nvPr>
        </p:nvSpPr>
        <p:spPr>
          <a:xfrm>
            <a:off x="348521" y="289719"/>
            <a:ext cx="8446957"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by grace you have been saved through faith, and that not of yourselves; it is the gift of God, not of works, lest anyone should boast. For we are His workmanship, created in Christ Jesus for good works, which God prepared beforehand that we should walk   in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2:8-10 </a:t>
            </a:r>
          </a:p>
        </p:txBody>
      </p:sp>
      <p:sp>
        <p:nvSpPr>
          <p:cNvPr id="4" name="Rectangle 2">
            <a:extLst>
              <a:ext uri="{FF2B5EF4-FFF2-40B4-BE49-F238E27FC236}">
                <a16:creationId xmlns:a16="http://schemas.microsoft.com/office/drawing/2014/main" id="{66D95588-46F4-4ECF-91EF-A8F02BBC3FFD}"/>
              </a:ext>
            </a:extLst>
          </p:cNvPr>
          <p:cNvSpPr txBox="1">
            <a:spLocks noChangeArrowheads="1"/>
          </p:cNvSpPr>
          <p:nvPr/>
        </p:nvSpPr>
        <p:spPr bwMode="auto">
          <a:xfrm>
            <a:off x="2090227" y="372041"/>
            <a:ext cx="153874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grace</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9965D106-D53E-474C-BE6C-393214159F46}"/>
              </a:ext>
            </a:extLst>
          </p:cNvPr>
          <p:cNvSpPr txBox="1">
            <a:spLocks noChangeArrowheads="1"/>
          </p:cNvSpPr>
          <p:nvPr/>
        </p:nvSpPr>
        <p:spPr bwMode="auto">
          <a:xfrm>
            <a:off x="2910056" y="1036929"/>
            <a:ext cx="153874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faith</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C2DC8B55-BC6B-4A1B-913C-CDA47EA34C52}"/>
              </a:ext>
            </a:extLst>
          </p:cNvPr>
          <p:cNvSpPr txBox="1">
            <a:spLocks noChangeArrowheads="1"/>
          </p:cNvSpPr>
          <p:nvPr/>
        </p:nvSpPr>
        <p:spPr bwMode="auto">
          <a:xfrm>
            <a:off x="1161455" y="4389443"/>
            <a:ext cx="181423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works</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9">
            <a:extLst>
              <a:ext uri="{FF2B5EF4-FFF2-40B4-BE49-F238E27FC236}">
                <a16:creationId xmlns:a16="http://schemas.microsoft.com/office/drawing/2014/main" id="{6427AA11-9224-47BB-9322-1F8CD16137EE}"/>
              </a:ext>
            </a:extLst>
          </p:cNvPr>
          <p:cNvSpPr>
            <a:spLocks noChangeArrowheads="1"/>
          </p:cNvSpPr>
          <p:nvPr/>
        </p:nvSpPr>
        <p:spPr bwMode="auto">
          <a:xfrm>
            <a:off x="2664575" y="362360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2" name="Rectangle 11"/>
          <p:cNvSpPr>
            <a:spLocks noChangeArrowheads="1"/>
          </p:cNvSpPr>
          <p:nvPr/>
        </p:nvSpPr>
        <p:spPr bwMode="auto">
          <a:xfrm>
            <a:off x="3305894" y="3633554"/>
            <a:ext cx="2895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 Jesus</a:t>
            </a:r>
            <a:endParaRPr lang="en-US" sz="4410" b="1" i="1" dirty="0">
              <a:solidFill>
                <a:srgbClr val="CC9900"/>
              </a:solidFill>
              <a:latin typeface="Calibri" panose="020F0502020204030204" pitchFamily="34" charset="0"/>
              <a:cs typeface="Calibri" panose="020F0502020204030204" pitchFamily="34" charset="0"/>
            </a:endParaRPr>
          </a:p>
        </p:txBody>
      </p:sp>
      <p:sp>
        <p:nvSpPr>
          <p:cNvPr id="2" name="Arrow: Down 1">
            <a:extLst>
              <a:ext uri="{FF2B5EF4-FFF2-40B4-BE49-F238E27FC236}">
                <a16:creationId xmlns:a16="http://schemas.microsoft.com/office/drawing/2014/main" id="{AC958A7C-9BA7-4847-A722-E315D4917F52}"/>
              </a:ext>
            </a:extLst>
          </p:cNvPr>
          <p:cNvSpPr/>
          <p:nvPr/>
        </p:nvSpPr>
        <p:spPr>
          <a:xfrm rot="20418016">
            <a:off x="1914864" y="4335774"/>
            <a:ext cx="232410" cy="329078"/>
          </a:xfrm>
          <a:prstGeom prst="downArrow">
            <a:avLst>
              <a:gd name="adj1" fmla="val 35293"/>
              <a:gd name="adj2" fmla="val 57353"/>
            </a:avLst>
          </a:prstGeom>
          <a:solidFill>
            <a:srgbClr val="FFC000"/>
          </a:solidFill>
          <a:ln w="9525">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0C411FD9-3417-4D25-9F64-462256F9266B}"/>
              </a:ext>
            </a:extLst>
          </p:cNvPr>
          <p:cNvSpPr/>
          <p:nvPr/>
        </p:nvSpPr>
        <p:spPr>
          <a:xfrm rot="16695866">
            <a:off x="4878986" y="2924538"/>
            <a:ext cx="232410" cy="4429473"/>
          </a:xfrm>
          <a:prstGeom prst="downArrow">
            <a:avLst>
              <a:gd name="adj1" fmla="val 35293"/>
              <a:gd name="adj2" fmla="val 57353"/>
            </a:avLst>
          </a:prstGeom>
          <a:solidFill>
            <a:srgbClr val="FFC000"/>
          </a:solidFill>
          <a:ln w="9525">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54EF37E6-4F7D-4B38-A2D0-3735C6D470C3}"/>
              </a:ext>
            </a:extLst>
          </p:cNvPr>
          <p:cNvSpPr/>
          <p:nvPr/>
        </p:nvSpPr>
        <p:spPr>
          <a:xfrm rot="4860146">
            <a:off x="5355994" y="4156247"/>
            <a:ext cx="232410" cy="3491787"/>
          </a:xfrm>
          <a:prstGeom prst="downArrow">
            <a:avLst>
              <a:gd name="adj1" fmla="val 35293"/>
              <a:gd name="adj2" fmla="val 57353"/>
            </a:avLst>
          </a:prstGeom>
          <a:solidFill>
            <a:srgbClr val="FFC000"/>
          </a:solidFill>
          <a:ln w="9525">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4429F8-D6B9-4AFA-AB95-494BC061B9DA}"/>
              </a:ext>
            </a:extLst>
          </p:cNvPr>
          <p:cNvSpPr>
            <a:spLocks noChangeArrowheads="1"/>
          </p:cNvSpPr>
          <p:nvPr/>
        </p:nvSpPr>
        <p:spPr bwMode="auto">
          <a:xfrm>
            <a:off x="1787282" y="5782915"/>
            <a:ext cx="652670" cy="655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8" name="Rectangle 17">
            <a:extLst>
              <a:ext uri="{FF2B5EF4-FFF2-40B4-BE49-F238E27FC236}">
                <a16:creationId xmlns:a16="http://schemas.microsoft.com/office/drawing/2014/main" id="{83F2F81D-F7B6-4AB2-BF6A-2C3519BAEED2}"/>
              </a:ext>
            </a:extLst>
          </p:cNvPr>
          <p:cNvSpPr>
            <a:spLocks noChangeArrowheads="1"/>
          </p:cNvSpPr>
          <p:nvPr/>
        </p:nvSpPr>
        <p:spPr bwMode="auto">
          <a:xfrm>
            <a:off x="7048365" y="5106384"/>
            <a:ext cx="1490153" cy="655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walk</a:t>
            </a:r>
          </a:p>
        </p:txBody>
      </p:sp>
      <p:sp>
        <p:nvSpPr>
          <p:cNvPr id="8" name="Rectangle 2" hidden="1">
            <a:extLst>
              <a:ext uri="{FF2B5EF4-FFF2-40B4-BE49-F238E27FC236}">
                <a16:creationId xmlns:a16="http://schemas.microsoft.com/office/drawing/2014/main" id="{A1C4BD47-2A89-4AD6-A84D-F64AFA7ABFA8}"/>
              </a:ext>
            </a:extLst>
          </p:cNvPr>
          <p:cNvSpPr txBox="1">
            <a:spLocks noChangeArrowheads="1"/>
          </p:cNvSpPr>
          <p:nvPr/>
        </p:nvSpPr>
        <p:spPr bwMode="auto">
          <a:xfrm>
            <a:off x="5905218" y="3710781"/>
            <a:ext cx="153874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faith</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F0ADA435-46C3-4322-98EB-49766DED4F59}"/>
              </a:ext>
            </a:extLst>
          </p:cNvPr>
          <p:cNvSpPr txBox="1">
            <a:spLocks noChangeArrowheads="1"/>
          </p:cNvSpPr>
          <p:nvPr/>
        </p:nvSpPr>
        <p:spPr bwMode="auto">
          <a:xfrm>
            <a:off x="6666225" y="4382386"/>
            <a:ext cx="1785201"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works</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616448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stCondLst>
                                            <p:cond delay="0"/>
                                          </p:stCondLst>
                                        </p:cTn>
                                        <p:tgtEl>
                                          <p:spTgt spid="10"/>
                                        </p:tgtEl>
                                      </p:cBhvr>
                                    </p:animEffect>
                                    <p:anim to="" calcmode="lin" valueType="num">
                                      <p:cBhvr>
                                        <p:cTn id="18"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20" fill="hold">
                            <p:stCondLst>
                              <p:cond delay="500"/>
                            </p:stCondLst>
                            <p:childTnLst>
                              <p:par>
                                <p:cTn id="21" presetID="0" presetClass="entr" presetSubtype="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stCondLst>
                                            <p:cond delay="0"/>
                                          </p:stCondLst>
                                        </p:cTn>
                                        <p:tgtEl>
                                          <p:spTgt spid="12"/>
                                        </p:tgtEl>
                                      </p:cBhvr>
                                    </p:animEffect>
                                    <p:anim to="" calcmode="lin" valueType="num">
                                      <p:cBhvr>
                                        <p:cTn id="24"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26" fill="hold">
                            <p:stCondLst>
                              <p:cond delay="1500"/>
                            </p:stCondLst>
                            <p:childTnLst>
                              <p:par>
                                <p:cTn id="27" presetID="26" presetClass="emph" presetSubtype="0" fill="hold" grpId="1" nodeType="afterEffect">
                                  <p:stCondLst>
                                    <p:cond delay="0"/>
                                  </p:stCondLst>
                                  <p:iterate type="lt">
                                    <p:tmPct val="0"/>
                                  </p:iterate>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par>
                                <p:cTn id="35" presetID="18" presetClass="emph" presetSubtype="0" fill="hold" grpId="1" nodeType="withEffect">
                                  <p:stCondLst>
                                    <p:cond delay="0"/>
                                  </p:stCondLst>
                                  <p:childTnLst>
                                    <p:set>
                                      <p:cBhvr override="childStyle">
                                        <p:cTn id="36" dur="500" fill="hold"/>
                                        <p:tgtEl>
                                          <p:spTgt spid="11"/>
                                        </p:tgtEl>
                                        <p:attrNameLst>
                                          <p:attrName>style.textDecorationUnderline</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up)">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750"/>
                                        <p:tgtEl>
                                          <p:spTgt spid="13"/>
                                        </p:tgtEl>
                                      </p:cBhvr>
                                    </p:animEffect>
                                  </p:childTnLst>
                                </p:cTn>
                              </p:par>
                              <p:par>
                                <p:cTn id="47" presetID="22" presetClass="entr" presetSubtype="8" fill="hold" grpId="0" nodeType="withEffect">
                                  <p:stCondLst>
                                    <p:cond delay="65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right)">
                                      <p:cBhvr>
                                        <p:cTn id="54" dur="750"/>
                                        <p:tgtEl>
                                          <p:spTgt spid="14"/>
                                        </p:tgtEl>
                                      </p:cBhvr>
                                    </p:animEffect>
                                  </p:childTnLst>
                                </p:cTn>
                              </p:par>
                              <p:par>
                                <p:cTn id="55" presetID="22" presetClass="entr" presetSubtype="2" fill="hold" grpId="0" nodeType="withEffect">
                                  <p:stCondLst>
                                    <p:cond delay="65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500"/>
                                        <p:tgtEl>
                                          <p:spTgt spid="15"/>
                                        </p:tgtEl>
                                      </p:cBhvr>
                                    </p:animEffect>
                                  </p:childTnLst>
                                </p:cTn>
                              </p:par>
                              <p:par>
                                <p:cTn id="58" presetID="18" presetClass="emph" presetSubtype="0" fill="hold" grpId="1" nodeType="withEffect">
                                  <p:stCondLst>
                                    <p:cond delay="650"/>
                                  </p:stCondLst>
                                  <p:childTnLst>
                                    <p:set>
                                      <p:cBhvr override="childStyle">
                                        <p:cTn id="59" dur="500" fill="hold"/>
                                        <p:tgtEl>
                                          <p:spTgt spid="15"/>
                                        </p:tgtEl>
                                        <p:attrNameLst>
                                          <p:attrName>style.textDecorationUnderline</p:attrName>
                                        </p:attrNameLst>
                                      </p:cBhvr>
                                      <p:to>
                                        <p:strVal val="true"/>
                                      </p:to>
                                    </p:set>
                                  </p:childTnLst>
                                </p:cTn>
                              </p:par>
                            </p:childTnLst>
                          </p:cTn>
                        </p:par>
                        <p:par>
                          <p:cTn id="60" fill="hold">
                            <p:stCondLst>
                              <p:cond delay="1150"/>
                            </p:stCondLst>
                            <p:childTnLst>
                              <p:par>
                                <p:cTn id="61" presetID="0" presetClass="entr" presetSubtype="0"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dissolve">
                                      <p:cBhvr>
                                        <p:cTn id="63" dur="500">
                                          <p:stCondLst>
                                            <p:cond delay="0"/>
                                          </p:stCondLst>
                                        </p:cTn>
                                        <p:tgtEl>
                                          <p:spTgt spid="16"/>
                                        </p:tgtEl>
                                      </p:cBhvr>
                                    </p:animEffect>
                                    <p:anim to="" calcmode="lin" valueType="num">
                                      <p:cBhvr>
                                        <p:cTn id="64"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65"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500"/>
                                        <p:tgtEl>
                                          <p:spTgt spid="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500"/>
                                        <p:tgtEl>
                                          <p:spTgt spid="7"/>
                                        </p:tgtEl>
                                      </p:cBhvr>
                                    </p:animEffect>
                                  </p:childTnLst>
                                </p:cTn>
                              </p:par>
                              <p:par>
                                <p:cTn id="74" presetID="42" presetClass="path" presetSubtype="0" accel="50000" decel="50000" fill="hold" grpId="1" nodeType="withEffect">
                                  <p:stCondLst>
                                    <p:cond delay="0"/>
                                  </p:stCondLst>
                                  <p:childTnLst>
                                    <p:animMotion origin="layout" path="M 3.05556E-6 2.96296E-6 L 0.32795 0.38981 " pathEditMode="relative" rAng="0" ptsTypes="AA">
                                      <p:cBhvr>
                                        <p:cTn id="75" dur="2000" fill="hold"/>
                                        <p:tgtEl>
                                          <p:spTgt spid="6"/>
                                        </p:tgtEl>
                                        <p:attrNameLst>
                                          <p:attrName>ppt_x</p:attrName>
                                          <p:attrName>ppt_y</p:attrName>
                                        </p:attrNameLst>
                                      </p:cBhvr>
                                      <p:rCtr x="16389" y="19491"/>
                                    </p:animMotion>
                                  </p:childTnLst>
                                </p:cTn>
                              </p:par>
                              <p:par>
                                <p:cTn id="76" presetID="42" presetClass="path" presetSubtype="0" accel="50000" decel="50000" fill="hold" grpId="1" nodeType="withEffect">
                                  <p:stCondLst>
                                    <p:cond delay="0"/>
                                  </p:stCondLst>
                                  <p:childTnLst>
                                    <p:animMotion origin="layout" path="M 4.72222E-6 4.07407E-6 L 0.59982 -0.00186 " pathEditMode="relative" rAng="0" ptsTypes="AA">
                                      <p:cBhvr>
                                        <p:cTn id="77" dur="2000" fill="hold"/>
                                        <p:tgtEl>
                                          <p:spTgt spid="7"/>
                                        </p:tgtEl>
                                        <p:attrNameLst>
                                          <p:attrName>ppt_x</p:attrName>
                                          <p:attrName>ppt_y</p:attrName>
                                        </p:attrNameLst>
                                      </p:cBhvr>
                                      <p:rCtr x="29983" y="-93"/>
                                    </p:animMotion>
                                  </p:childTnLst>
                                </p:cTn>
                              </p:par>
                              <p:par>
                                <p:cTn id="78" presetID="10" presetClass="exit" presetSubtype="0" fill="hold" grpId="1" nodeType="withEffect">
                                  <p:stCondLst>
                                    <p:cond delay="0"/>
                                  </p:stCondLst>
                                  <p:childTnLst>
                                    <p:animEffect transition="out" filter="fade">
                                      <p:cBhvr>
                                        <p:cTn id="79" dur="1250"/>
                                        <p:tgtEl>
                                          <p:spTgt spid="3074"/>
                                        </p:tgtEl>
                                      </p:cBhvr>
                                    </p:animEffect>
                                    <p:set>
                                      <p:cBhvr>
                                        <p:cTn id="80" dur="1" fill="hold">
                                          <p:stCondLst>
                                            <p:cond delay="1249"/>
                                          </p:stCondLst>
                                        </p:cTn>
                                        <p:tgtEl>
                                          <p:spTgt spid="3074"/>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par>
                                <p:cTn id="84" presetID="10" presetClass="exit" presetSubtype="0" fill="hold" grpId="2" nodeType="withEffect">
                                  <p:stCondLst>
                                    <p:cond delay="0"/>
                                  </p:stCondLst>
                                  <p:iterate type="lt">
                                    <p:tmPct val="0"/>
                                  </p:iterate>
                                  <p:childTnLst>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0"/>
                                        </p:tgtEl>
                                      </p:cBhvr>
                                    </p:animEffect>
                                    <p:set>
                                      <p:cBhvr>
                                        <p:cTn id="89" dur="1" fill="hold">
                                          <p:stCondLst>
                                            <p:cond delay="499"/>
                                          </p:stCondLst>
                                        </p:cTn>
                                        <p:tgtEl>
                                          <p:spTgt spid="10"/>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3"/>
                                        </p:tgtEl>
                                      </p:cBhvr>
                                    </p:animEffect>
                                    <p:set>
                                      <p:cBhvr>
                                        <p:cTn id="98" dur="1" fill="hold">
                                          <p:stCondLst>
                                            <p:cond delay="499"/>
                                          </p:stCondLst>
                                        </p:cTn>
                                        <p:tgtEl>
                                          <p:spTgt spid="13"/>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750"/>
                                        <p:tgtEl>
                                          <p:spTgt spid="14"/>
                                        </p:tgtEl>
                                      </p:cBhvr>
                                    </p:animEffect>
                                    <p:set>
                                      <p:cBhvr>
                                        <p:cTn id="101" dur="1" fill="hold">
                                          <p:stCondLst>
                                            <p:cond delay="749"/>
                                          </p:stCondLst>
                                        </p:cTn>
                                        <p:tgtEl>
                                          <p:spTgt spid="14"/>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250"/>
                                        <p:tgtEl>
                                          <p:spTgt spid="15"/>
                                        </p:tgtEl>
                                      </p:cBhvr>
                                    </p:animEffect>
                                    <p:set>
                                      <p:cBhvr>
                                        <p:cTn id="104" dur="1" fill="hold">
                                          <p:stCondLst>
                                            <p:cond delay="249"/>
                                          </p:stCondLst>
                                        </p:cTn>
                                        <p:tgtEl>
                                          <p:spTgt spid="15"/>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250"/>
                                        <p:tgtEl>
                                          <p:spTgt spid="11"/>
                                        </p:tgtEl>
                                      </p:cBhvr>
                                    </p:animEffect>
                                    <p:set>
                                      <p:cBhvr>
                                        <p:cTn id="107" dur="1" fill="hold">
                                          <p:stCondLst>
                                            <p:cond delay="2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5" grpId="0"/>
      <p:bldP spid="15" grpId="1"/>
      <p:bldP spid="15" grpId="2"/>
      <p:bldP spid="3074" grpId="0"/>
      <p:bldP spid="3074" grpId="1"/>
      <p:bldP spid="4" grpId="0"/>
      <p:bldP spid="6" grpId="0"/>
      <p:bldP spid="6" grpId="1"/>
      <p:bldP spid="7" grpId="0"/>
      <p:bldP spid="7" grpId="1"/>
      <p:bldP spid="10" grpId="0"/>
      <p:bldP spid="10" grpId="1"/>
      <p:bldP spid="12" grpId="0"/>
      <p:bldP spid="12" grpId="1"/>
      <p:bldP spid="12" grpId="2"/>
      <p:bldP spid="2" grpId="0" animBg="1"/>
      <p:bldP spid="2" grpId="1" animBg="1"/>
      <p:bldP spid="13" grpId="0" animBg="1"/>
      <p:bldP spid="13" grpId="1" animBg="1"/>
      <p:bldP spid="14" grpId="0" animBg="1"/>
      <p:bldP spid="14" grpId="1" animBg="1"/>
      <p:bldP spid="16" grpId="0"/>
      <p:bldP spid="16" grpId="1"/>
      <p:bldP spid="18" grpId="0"/>
      <p:bldP spid="18" grpId="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77EA71-45A3-4BA9-8B19-880FD411580F}"/>
              </a:ext>
            </a:extLst>
          </p:cNvPr>
          <p:cNvPicPr>
            <a:picLocks noChangeAspect="1"/>
          </p:cNvPicPr>
          <p:nvPr/>
        </p:nvPicPr>
        <p:blipFill rotWithShape="1">
          <a:blip r:embed="rId2">
            <a:extLst>
              <a:ext uri="{28A0092B-C50C-407E-A947-70E740481C1C}">
                <a14:useLocalDpi xmlns:a14="http://schemas.microsoft.com/office/drawing/2010/main" val="0"/>
              </a:ext>
            </a:extLst>
          </a:blip>
          <a:srcRect r="33333"/>
          <a:stretch/>
        </p:blipFill>
        <p:spPr>
          <a:xfrm>
            <a:off x="0" y="0"/>
            <a:ext cx="9144000"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do you want to know, O foolish man, that faith without works is dead? Was not Abraham our father justified by works when he offered Isaac his son on the altar? Do you see that faith was working together with his works, and by works faith was made perfect?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2:20-22 </a:t>
            </a:r>
          </a:p>
        </p:txBody>
      </p:sp>
      <p:sp>
        <p:nvSpPr>
          <p:cNvPr id="4" name="Rectangle 2">
            <a:extLst>
              <a:ext uri="{FF2B5EF4-FFF2-40B4-BE49-F238E27FC236}">
                <a16:creationId xmlns:a16="http://schemas.microsoft.com/office/drawing/2014/main" id="{BFF91BD0-59BA-4703-AC14-7AA397E9FA3F}"/>
              </a:ext>
            </a:extLst>
          </p:cNvPr>
          <p:cNvSpPr txBox="1">
            <a:spLocks noChangeArrowheads="1"/>
          </p:cNvSpPr>
          <p:nvPr/>
        </p:nvSpPr>
        <p:spPr bwMode="auto">
          <a:xfrm>
            <a:off x="5905218" y="3710781"/>
            <a:ext cx="153874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faith</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F2B36862-DDE6-47E7-9A33-082E1BBF984E}"/>
              </a:ext>
            </a:extLst>
          </p:cNvPr>
          <p:cNvSpPr txBox="1">
            <a:spLocks noChangeArrowheads="1"/>
          </p:cNvSpPr>
          <p:nvPr/>
        </p:nvSpPr>
        <p:spPr bwMode="auto">
          <a:xfrm>
            <a:off x="6666225" y="4382386"/>
            <a:ext cx="1785201"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works</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E5D9D848-895A-4EF5-A79B-3667C1B86BD1}"/>
              </a:ext>
            </a:extLst>
          </p:cNvPr>
          <p:cNvSpPr txBox="1">
            <a:spLocks noChangeArrowheads="1"/>
          </p:cNvSpPr>
          <p:nvPr/>
        </p:nvSpPr>
        <p:spPr bwMode="auto">
          <a:xfrm>
            <a:off x="2680859" y="5055735"/>
            <a:ext cx="1785201"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works</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730CFBAA-2630-42DF-966A-FAEF100A6418}"/>
              </a:ext>
            </a:extLst>
          </p:cNvPr>
          <p:cNvSpPr txBox="1">
            <a:spLocks noChangeArrowheads="1"/>
          </p:cNvSpPr>
          <p:nvPr/>
        </p:nvSpPr>
        <p:spPr bwMode="auto">
          <a:xfrm>
            <a:off x="4177658" y="5055735"/>
            <a:ext cx="153874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faith</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3E70BEA9-0093-4BA6-BE8F-D8D73A5588D5}"/>
              </a:ext>
            </a:extLst>
          </p:cNvPr>
          <p:cNvSpPr txBox="1">
            <a:spLocks noChangeArrowheads="1"/>
          </p:cNvSpPr>
          <p:nvPr/>
        </p:nvSpPr>
        <p:spPr bwMode="auto">
          <a:xfrm>
            <a:off x="1052288" y="4766194"/>
            <a:ext cx="1785201"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works</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0FF244EA-3E4B-415B-8985-A796752BF232}"/>
              </a:ext>
            </a:extLst>
          </p:cNvPr>
          <p:cNvSpPr txBox="1">
            <a:spLocks noChangeArrowheads="1"/>
          </p:cNvSpPr>
          <p:nvPr/>
        </p:nvSpPr>
        <p:spPr bwMode="auto">
          <a:xfrm>
            <a:off x="5310644" y="4762649"/>
            <a:ext cx="153874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faith</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47694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xit" presetSubtype="0" fill="hold" grpId="2" nodeType="withEffect">
                                  <p:stCondLst>
                                    <p:cond delay="0"/>
                                  </p:stCondLst>
                                  <p:childTnLst>
                                    <p:animEffect transition="out" filter="fade">
                                      <p:cBhvr>
                                        <p:cTn id="16" dur="250"/>
                                        <p:tgtEl>
                                          <p:spTgt spid="5"/>
                                        </p:tgtEl>
                                      </p:cBhvr>
                                    </p:animEffect>
                                    <p:set>
                                      <p:cBhvr>
                                        <p:cTn id="17" dur="1" fill="hold">
                                          <p:stCondLst>
                                            <p:cond delay="24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5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50"/>
                                        <p:tgtEl>
                                          <p:spTgt spid="5"/>
                                        </p:tgtEl>
                                      </p:cBhvr>
                                    </p:animEffect>
                                  </p:childTnLst>
                                </p:cTn>
                              </p:par>
                              <p:par>
                                <p:cTn id="32" presetID="0" presetClass="path" presetSubtype="0" accel="50000" decel="50000" fill="hold" grpId="3" nodeType="withEffect">
                                  <p:stCondLst>
                                    <p:cond delay="0"/>
                                  </p:stCondLst>
                                  <p:childTnLst>
                                    <p:animMotion origin="layout" path="M -2.22222E-6 -2.65896E-6 C -0.01562 -0.0067 -0.06284 -0.02243 -0.0934 -0.04046 C -0.12396 -0.05849 -0.15399 -0.07653 -0.18385 -0.10821 C -0.21371 -0.13988 -0.25312 -0.17618 -0.27291 -0.23052 C -0.29271 -0.28485 -0.31007 -0.36439 -0.30295 -0.43375 C -0.29583 -0.50312 -0.27274 -0.59861 -0.22986 -0.64716 C -0.18698 -0.69572 -0.10225 -0.72439 -0.046 -0.72508 C 0.01025 -0.72578 0.07031 -0.68878 0.10799 -0.6511 C 0.14566 -0.61341 0.16806 -0.55468 0.17969 -0.49919 C 0.19132 -0.4437 0.18229 -0.37179 0.17813 -0.31745 C 0.17396 -0.26312 0.16337 -0.21942 0.15434 -0.17364 C 0.14531 -0.12786 0.13038 -0.07006 0.12413 -0.04277 " pathEditMode="relative" rAng="0" ptsTypes="aaaaaaaaaaaa">
                                      <p:cBhvr>
                                        <p:cTn id="33" dur="2500" fill="hold"/>
                                        <p:tgtEl>
                                          <p:spTgt spid="7"/>
                                        </p:tgtEl>
                                        <p:attrNameLst>
                                          <p:attrName>ppt_x</p:attrName>
                                          <p:attrName>ppt_y</p:attrName>
                                        </p:attrNameLst>
                                      </p:cBhvr>
                                      <p:rCtr x="-5937" y="-36301"/>
                                    </p:animMotion>
                                  </p:childTnLst>
                                </p:cTn>
                              </p:par>
                              <p:par>
                                <p:cTn id="34" presetID="0" presetClass="path" presetSubtype="0" accel="50000" decel="50000" fill="hold" grpId="3" nodeType="withEffect">
                                  <p:stCondLst>
                                    <p:cond delay="0"/>
                                  </p:stCondLst>
                                  <p:childTnLst>
                                    <p:animMotion origin="layout" path="M -0.00035 -0.00046 C -0.00035 -0.02662 0.00226 -0.10139 -1.11111E-6 -0.15741 C -0.00226 -0.21296 0.00122 -0.28264 -0.01441 -0.33472 C -0.03003 -0.38704 -0.0533 -0.43796 -0.09392 -0.47037 C -0.1342 -0.50254 -0.20746 -0.5287 -0.25712 -0.5294 C -0.30677 -0.53009 -0.35625 -0.50694 -0.39219 -0.47454 C -0.42812 -0.4419 -0.45816 -0.39653 -0.47326 -0.33403 C -0.48837 -0.27176 -0.49826 -0.17199 -0.48264 -0.10046 C -0.46701 -0.03032 -0.41823 0.04468 -0.37969 0.0882 C -0.34114 0.13125 -0.30312 0.14653 -0.25104 0.15972 C -0.19896 0.17292 -0.13108 0.15602 -0.06493 0.15324 " pathEditMode="relative" rAng="0" ptsTypes="AAAAAAAAAAA">
                                      <p:cBhvr>
                                        <p:cTn id="35" dur="2500" fill="hold"/>
                                        <p:tgtEl>
                                          <p:spTgt spid="4"/>
                                        </p:tgtEl>
                                        <p:attrNameLst>
                                          <p:attrName>ppt_x</p:attrName>
                                          <p:attrName>ppt_y</p:attrName>
                                        </p:attrNameLst>
                                      </p:cBhvr>
                                      <p:rCtr x="-24444" y="-18194"/>
                                    </p:animMotion>
                                  </p:childTnLst>
                                </p:cTn>
                              </p:par>
                              <p:par>
                                <p:cTn id="36" presetID="0" presetClass="path" presetSubtype="0" accel="50000" decel="50000" fill="hold" grpId="3" nodeType="withEffect">
                                  <p:stCondLst>
                                    <p:cond delay="0"/>
                                  </p:stCondLst>
                                  <p:childTnLst>
                                    <p:animMotion origin="layout" path="M -0.00069 -0.00046 C 0.00104 -0.04282 -0.00243 -0.09074 -0.01319 -0.15278 C -0.02378 -0.21481 -0.0368 -0.30324 -0.06475 -0.37176 C -0.09271 -0.44051 -0.13455 -0.52153 -0.1809 -0.56435 C -0.22691 -0.60718 -0.29149 -0.62546 -0.34149 -0.62824 C -0.39149 -0.63102 -0.44114 -0.61875 -0.48125 -0.58171 C -0.52135 -0.54468 -0.56146 -0.47778 -0.58229 -0.40602 C -0.60312 -0.33403 -0.60087 -0.22917 -0.60607 -0.15185 C -0.61128 -0.075 -0.6125 0.01204 -0.61389 0.05579 " pathEditMode="relative" rAng="0" ptsTypes="AAAAAAAAA">
                                      <p:cBhvr>
                                        <p:cTn id="37" dur="2500" fill="hold"/>
                                        <p:tgtEl>
                                          <p:spTgt spid="5"/>
                                        </p:tgtEl>
                                        <p:attrNameLst>
                                          <p:attrName>ppt_x</p:attrName>
                                          <p:attrName>ppt_y</p:attrName>
                                        </p:attrNameLst>
                                      </p:cBhvr>
                                      <p:rCtr x="-30642" y="-28588"/>
                                    </p:animMotion>
                                  </p:childTnLst>
                                </p:cTn>
                              </p:par>
                              <p:par>
                                <p:cTn id="38" presetID="0" presetClass="path" presetSubtype="0" accel="50000" decel="50000" fill="hold" grpId="3" nodeType="withEffect">
                                  <p:stCondLst>
                                    <p:cond delay="0"/>
                                  </p:stCondLst>
                                  <p:childTnLst>
                                    <p:animMotion origin="layout" path="M -0.00104 -0.0007 C -0.00729 -0.00741 -0.03177 -0.03912 -0.04983 -0.0706 C -0.06788 -0.10232 -0.09445 -0.14236 -0.11094 -0.18866 C -0.12726 -0.23496 -0.14375 -0.29398 -0.14809 -0.34769 C -0.15313 -0.40162 -0.15556 -0.45764 -0.13872 -0.5125 C -0.12222 -0.56736 -0.08715 -0.64144 -0.04705 -0.67709 C -0.00642 -0.71273 0.04878 -0.73449 0.10382 -0.72639 C 0.15903 -0.71783 0.24531 -0.68658 0.28472 -0.62662 C 0.32413 -0.56736 0.34184 -0.4419 0.34028 -0.36852 C 0.33871 -0.29584 0.30608 -0.23634 0.27569 -0.18959 C 0.24444 -0.14236 0.20052 -0.10741 0.15521 -0.08565 C 0.11007 -0.0632 0.05903 -0.06181 0.00503 -0.05625 C -0.04931 -0.05046 -0.14167 -0.04375 -0.17778 -0.04283 " pathEditMode="relative" rAng="0" ptsTypes="AAAAAAAAAAAAA">
                                      <p:cBhvr>
                                        <p:cTn id="39" dur="2500" fill="hold"/>
                                        <p:tgtEl>
                                          <p:spTgt spid="6"/>
                                        </p:tgtEl>
                                        <p:attrNameLst>
                                          <p:attrName>ppt_x</p:attrName>
                                          <p:attrName>ppt_y</p:attrName>
                                        </p:attrNameLst>
                                      </p:cBhvr>
                                      <p:rCtr x="8229" y="-36366"/>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childTnLst>
                          </p:cTn>
                        </p:par>
                        <p:par>
                          <p:cTn id="43" fill="hold">
                            <p:stCondLst>
                              <p:cond delay="2500"/>
                            </p:stCondLst>
                            <p:childTnLst>
                              <p:par>
                                <p:cTn id="44" presetID="10" presetClass="exit" presetSubtype="0" fill="hold" grpId="2" nodeType="afterEffect">
                                  <p:stCondLst>
                                    <p:cond delay="0"/>
                                  </p:stCondLst>
                                  <p:childTnLst>
                                    <p:animEffect transition="out" filter="fade">
                                      <p:cBhvr>
                                        <p:cTn id="45" dur="250"/>
                                        <p:tgtEl>
                                          <p:spTgt spid="6"/>
                                        </p:tgtEl>
                                      </p:cBhvr>
                                    </p:animEffect>
                                    <p:set>
                                      <p:cBhvr>
                                        <p:cTn id="46" dur="1" fill="hold">
                                          <p:stCondLst>
                                            <p:cond delay="249"/>
                                          </p:stCondLst>
                                        </p:cTn>
                                        <p:tgtEl>
                                          <p:spTgt spid="6"/>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250"/>
                                        <p:tgtEl>
                                          <p:spTgt spid="7"/>
                                        </p:tgtEl>
                                      </p:cBhvr>
                                    </p:animEffect>
                                    <p:set>
                                      <p:cBhvr>
                                        <p:cTn id="49"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P spid="5" grpId="0"/>
      <p:bldP spid="5" grpId="2"/>
      <p:bldP spid="5" grpId="3"/>
      <p:bldP spid="6" grpId="0"/>
      <p:bldP spid="6" grpId="2"/>
      <p:bldP spid="6" grpId="3"/>
      <p:bldP spid="7" grpId="0"/>
      <p:bldP spid="7" grpId="2"/>
      <p:bldP spid="7" grpId="3"/>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F264BF-EFBC-4910-B9A2-7ADBF5883147}"/>
              </a:ext>
            </a:extLst>
          </p:cNvPr>
          <p:cNvPicPr>
            <a:picLocks noChangeAspect="1"/>
          </p:cNvPicPr>
          <p:nvPr/>
        </p:nvPicPr>
        <p:blipFill rotWithShape="1">
          <a:blip r:embed="rId2">
            <a:extLst>
              <a:ext uri="{28A0092B-C50C-407E-A947-70E740481C1C}">
                <a14:useLocalDpi xmlns:a14="http://schemas.microsoft.com/office/drawing/2010/main" val="0"/>
              </a:ext>
            </a:extLst>
          </a:blip>
          <a:srcRect t="5472" b="36671"/>
          <a:stretch/>
        </p:blipFill>
        <p:spPr>
          <a:xfrm>
            <a:off x="0" y="0"/>
            <a:ext cx="9144000" cy="6858000"/>
          </a:xfrm>
          <a:prstGeom prst="rect">
            <a:avLst/>
          </a:prstGeom>
        </p:spPr>
      </p:pic>
      <p:sp>
        <p:nvSpPr>
          <p:cNvPr id="4" name="Title 1">
            <a:extLst>
              <a:ext uri="{FF2B5EF4-FFF2-40B4-BE49-F238E27FC236}">
                <a16:creationId xmlns:a16="http://schemas.microsoft.com/office/drawing/2014/main" id="{363937DD-ECF2-42CD-B4CD-9B01BFD5471B}"/>
              </a:ext>
            </a:extLst>
          </p:cNvPr>
          <p:cNvSpPr txBox="1">
            <a:spLocks/>
          </p:cNvSpPr>
          <p:nvPr/>
        </p:nvSpPr>
        <p:spPr>
          <a:xfrm>
            <a:off x="5936570" y="1329049"/>
            <a:ext cx="25545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believed</a:t>
            </a:r>
          </a:p>
        </p:txBody>
      </p:sp>
      <p:sp>
        <p:nvSpPr>
          <p:cNvPr id="5" name="Title 1">
            <a:extLst>
              <a:ext uri="{FF2B5EF4-FFF2-40B4-BE49-F238E27FC236}">
                <a16:creationId xmlns:a16="http://schemas.microsoft.com/office/drawing/2014/main" id="{B5C27F9E-EB6F-44F2-967D-57C8504F9F38}"/>
              </a:ext>
            </a:extLst>
          </p:cNvPr>
          <p:cNvSpPr txBox="1">
            <a:spLocks/>
          </p:cNvSpPr>
          <p:nvPr/>
        </p:nvSpPr>
        <p:spPr>
          <a:xfrm>
            <a:off x="4175349" y="1998632"/>
            <a:ext cx="28738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accounted</a:t>
            </a:r>
          </a:p>
        </p:txBody>
      </p:sp>
      <p:sp>
        <p:nvSpPr>
          <p:cNvPr id="6" name="Title 1">
            <a:extLst>
              <a:ext uri="{FF2B5EF4-FFF2-40B4-BE49-F238E27FC236}">
                <a16:creationId xmlns:a16="http://schemas.microsoft.com/office/drawing/2014/main" id="{FFBABE34-B81E-449F-BE5A-EC16017EA398}"/>
              </a:ext>
            </a:extLst>
          </p:cNvPr>
          <p:cNvSpPr txBox="1">
            <a:spLocks/>
          </p:cNvSpPr>
          <p:nvPr/>
        </p:nvSpPr>
        <p:spPr>
          <a:xfrm>
            <a:off x="590432" y="2668213"/>
            <a:ext cx="476068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 righteousness</a:t>
            </a:r>
          </a:p>
        </p:txBody>
      </p:sp>
      <p:sp>
        <p:nvSpPr>
          <p:cNvPr id="7" name="Title 1">
            <a:extLst>
              <a:ext uri="{FF2B5EF4-FFF2-40B4-BE49-F238E27FC236}">
                <a16:creationId xmlns:a16="http://schemas.microsoft.com/office/drawing/2014/main" id="{2B04FFBE-0665-407E-A7C0-9509FC4F54CE}"/>
              </a:ext>
            </a:extLst>
          </p:cNvPr>
          <p:cNvSpPr txBox="1">
            <a:spLocks/>
          </p:cNvSpPr>
          <p:nvPr/>
        </p:nvSpPr>
        <p:spPr>
          <a:xfrm>
            <a:off x="3181239" y="4012138"/>
            <a:ext cx="50799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 man is justified by</a:t>
            </a:r>
          </a:p>
        </p:txBody>
      </p:sp>
      <p:sp>
        <p:nvSpPr>
          <p:cNvPr id="8" name="Title 1">
            <a:extLst>
              <a:ext uri="{FF2B5EF4-FFF2-40B4-BE49-F238E27FC236}">
                <a16:creationId xmlns:a16="http://schemas.microsoft.com/office/drawing/2014/main" id="{E968298C-8628-4DD0-ADE2-93BED8F1EFA5}"/>
              </a:ext>
            </a:extLst>
          </p:cNvPr>
          <p:cNvSpPr txBox="1">
            <a:spLocks/>
          </p:cNvSpPr>
          <p:nvPr/>
        </p:nvSpPr>
        <p:spPr>
          <a:xfrm>
            <a:off x="909637" y="4682361"/>
            <a:ext cx="717731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works, and not by faith only</a:t>
            </a:r>
          </a:p>
        </p:txBody>
      </p:sp>
      <p:sp>
        <p:nvSpPr>
          <p:cNvPr id="12" name="Rectangle 2">
            <a:extLst>
              <a:ext uri="{FF2B5EF4-FFF2-40B4-BE49-F238E27FC236}">
                <a16:creationId xmlns:a16="http://schemas.microsoft.com/office/drawing/2014/main" id="{2278BC40-0720-41BA-9862-2A0F58984AD1}"/>
              </a:ext>
            </a:extLst>
          </p:cNvPr>
          <p:cNvSpPr txBox="1">
            <a:spLocks noChangeArrowheads="1"/>
          </p:cNvSpPr>
          <p:nvPr/>
        </p:nvSpPr>
        <p:spPr bwMode="auto">
          <a:xfrm>
            <a:off x="6417000" y="3428860"/>
            <a:ext cx="120650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755663"/>
            <a:ext cx="8229600" cy="534667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 Scripture was fulfilled which says, "Abraham believed God, and it was accounted to him for righteousness." And he was called the friend of God. You see then that a man is justified by works, and not by faith only.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2:23-24</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9367DB9D-2E19-459B-9B05-6C3955EFF841}"/>
              </a:ext>
            </a:extLst>
          </p:cNvPr>
          <p:cNvSpPr txBox="1">
            <a:spLocks noChangeArrowheads="1"/>
          </p:cNvSpPr>
          <p:nvPr/>
        </p:nvSpPr>
        <p:spPr bwMode="auto">
          <a:xfrm>
            <a:off x="1052288" y="4766194"/>
            <a:ext cx="1785201"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works</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C476FF7-1720-403D-AF1A-F2FF207C01BB}"/>
              </a:ext>
            </a:extLst>
          </p:cNvPr>
          <p:cNvSpPr txBox="1">
            <a:spLocks noChangeArrowheads="1"/>
          </p:cNvSpPr>
          <p:nvPr/>
        </p:nvSpPr>
        <p:spPr bwMode="auto">
          <a:xfrm>
            <a:off x="5310644" y="4762649"/>
            <a:ext cx="153874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faith</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hidden="1">
            <a:extLst>
              <a:ext uri="{FF2B5EF4-FFF2-40B4-BE49-F238E27FC236}">
                <a16:creationId xmlns:a16="http://schemas.microsoft.com/office/drawing/2014/main" id="{8AD87D8E-A46F-4835-A11B-5E9E0B250DF7}"/>
              </a:ext>
            </a:extLst>
          </p:cNvPr>
          <p:cNvSpPr txBox="1">
            <a:spLocks noChangeArrowheads="1"/>
          </p:cNvSpPr>
          <p:nvPr/>
        </p:nvSpPr>
        <p:spPr bwMode="auto">
          <a:xfrm>
            <a:off x="3767929" y="2747823"/>
            <a:ext cx="120650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you</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72949029"/>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600" fill="hold"/>
                                        <p:tgtEl>
                                          <p:spTgt spid="3074"/>
                                        </p:tgtEl>
                                        <p:attrNameLst>
                                          <p:attrName>ppt_x</p:attrName>
                                        </p:attrNameLst>
                                      </p:cBhvr>
                                      <p:tavLst>
                                        <p:tav tm="0">
                                          <p:val>
                                            <p:strVal val="1+#ppt_w/2"/>
                                          </p:val>
                                        </p:tav>
                                        <p:tav tm="100000">
                                          <p:val>
                                            <p:strVal val="#ppt_x"/>
                                          </p:val>
                                        </p:tav>
                                      </p:tavLst>
                                    </p:anim>
                                    <p:anim calcmode="lin" valueType="num">
                                      <p:cBhvr additive="base">
                                        <p:cTn id="8" dur="6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600"/>
                            </p:stCondLst>
                            <p:childTnLst>
                              <p:par>
                                <p:cTn id="10" presetID="10" presetClass="exit" presetSubtype="0" fill="hold" grpId="0" nodeType="afterEffect">
                                  <p:stCondLst>
                                    <p:cond delay="0"/>
                                  </p:stCondLst>
                                  <p:childTnLst>
                                    <p:animEffect transition="out" filter="fade">
                                      <p:cBhvr>
                                        <p:cTn id="11" dur="250"/>
                                        <p:tgtEl>
                                          <p:spTgt spid="10"/>
                                        </p:tgtEl>
                                      </p:cBhvr>
                                    </p:animEffect>
                                    <p:set>
                                      <p:cBhvr>
                                        <p:cTn id="12" dur="1" fill="hold">
                                          <p:stCondLst>
                                            <p:cond delay="249"/>
                                          </p:stCondLst>
                                        </p:cTn>
                                        <p:tgtEl>
                                          <p:spTgt spid="10"/>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50"/>
                                        <p:tgtEl>
                                          <p:spTgt spid="9"/>
                                        </p:tgtEl>
                                      </p:cBhvr>
                                    </p:animEffect>
                                    <p:set>
                                      <p:cBhvr>
                                        <p:cTn id="15" dur="1" fill="hold">
                                          <p:stCondLst>
                                            <p:cond delay="24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0"/>
                                  </p:stCondLst>
                                  <p:childTnLst>
                                    <p:set>
                                      <p:cBhvr override="childStyle">
                                        <p:cTn id="22" dur="500" fill="hold"/>
                                        <p:tgtEl>
                                          <p:spTgt spid="4"/>
                                        </p:tgtEl>
                                        <p:attrNameLst>
                                          <p:attrName>style.textDecorationUnderline</p:attrName>
                                        </p:attrNameLst>
                                      </p:cBhvr>
                                      <p:to>
                                        <p:strVal val="true"/>
                                      </p:to>
                                    </p:se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0"/>
                                  </p:stCondLst>
                                  <p:childTnLst>
                                    <p:set>
                                      <p:cBhvr override="childStyle">
                                        <p:cTn id="28" dur="500" fill="hold"/>
                                        <p:tgtEl>
                                          <p:spTgt spid="5"/>
                                        </p:tgtEl>
                                        <p:attrNameLst>
                                          <p:attrName>style.textDecorationUnderline</p:attrName>
                                        </p:attrNameLst>
                                      </p:cBhvr>
                                      <p:to>
                                        <p:strVal val="true"/>
                                      </p:to>
                                    </p:se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18" presetClass="emph" presetSubtype="0" fill="hold" grpId="1" nodeType="withEffect">
                                  <p:stCondLst>
                                    <p:cond delay="0"/>
                                  </p:stCondLst>
                                  <p:childTnLst>
                                    <p:set>
                                      <p:cBhvr override="childStyle">
                                        <p:cTn id="34" dur="500" fill="hold"/>
                                        <p:tgtEl>
                                          <p:spTgt spid="6"/>
                                        </p:tgtEl>
                                        <p:attrNameLst>
                                          <p:attrName>style.textDecorationUnderline</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75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750"/>
                                        <p:tgtEl>
                                          <p:spTgt spid="7"/>
                                        </p:tgtEl>
                                      </p:cBhvr>
                                    </p:animEffect>
                                  </p:childTnLst>
                                </p:cTn>
                              </p:par>
                              <p:par>
                                <p:cTn id="40" presetID="18" presetClass="emph" presetSubtype="0" fill="hold" grpId="1" nodeType="withEffect">
                                  <p:stCondLst>
                                    <p:cond delay="750"/>
                                  </p:stCondLst>
                                  <p:childTnLst>
                                    <p:set>
                                      <p:cBhvr override="childStyle">
                                        <p:cTn id="41" dur="750" fill="hold"/>
                                        <p:tgtEl>
                                          <p:spTgt spid="7"/>
                                        </p:tgtEl>
                                        <p:attrNameLst>
                                          <p:attrName>style.textDecorationUnderline</p:attrName>
                                        </p:attrNameLst>
                                      </p:cBhvr>
                                      <p:to>
                                        <p:strVal val="true"/>
                                      </p:to>
                                    </p:set>
                                  </p:childTnLst>
                                </p:cTn>
                              </p:par>
                              <p:par>
                                <p:cTn id="42" presetID="22" presetClass="exit" presetSubtype="8" fill="hold" grpId="2" nodeType="withEffect">
                                  <p:stCondLst>
                                    <p:cond delay="0"/>
                                  </p:stCondLst>
                                  <p:childTnLst>
                                    <p:animEffect transition="out" filter="wipe(left)">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22" presetClass="exit" presetSubtype="8" fill="hold" grpId="2" nodeType="withEffect">
                                  <p:stCondLst>
                                    <p:cond delay="250"/>
                                  </p:stCondLst>
                                  <p:childTnLst>
                                    <p:animEffect transition="out" filter="wipe(left)">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22" presetClass="exit" presetSubtype="8" fill="hold" grpId="2" nodeType="withEffect">
                                  <p:stCondLst>
                                    <p:cond delay="500"/>
                                  </p:stCondLst>
                                  <p:childTnLst>
                                    <p:animEffect transition="out" filter="wipe(left)">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par>
                                <p:cTn id="51" presetID="22" presetClass="entr" presetSubtype="8" fill="hold" grpId="0" nodeType="withEffect">
                                  <p:stCondLst>
                                    <p:cond delay="125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750"/>
                                        <p:tgtEl>
                                          <p:spTgt spid="8"/>
                                        </p:tgtEl>
                                      </p:cBhvr>
                                    </p:animEffect>
                                  </p:childTnLst>
                                </p:cTn>
                              </p:par>
                              <p:par>
                                <p:cTn id="54" presetID="18" presetClass="emph" presetSubtype="0" fill="hold" grpId="1" nodeType="withEffect">
                                  <p:stCondLst>
                                    <p:cond delay="1250"/>
                                  </p:stCondLst>
                                  <p:childTnLst>
                                    <p:set>
                                      <p:cBhvr override="childStyle">
                                        <p:cTn id="55" dur="750" fill="hold"/>
                                        <p:tgtEl>
                                          <p:spTgt spid="8"/>
                                        </p:tgtEl>
                                        <p:attrNameLst>
                                          <p:attrName>style.textDecorationUnderline</p:attrName>
                                        </p:attrNameLst>
                                      </p:cBhvr>
                                      <p:to>
                                        <p:strVal val="tru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250"/>
                                        <p:tgtEl>
                                          <p:spTgt spid="12"/>
                                        </p:tgtEl>
                                      </p:cBhvr>
                                    </p:animEffect>
                                  </p:childTnLst>
                                </p:cTn>
                              </p:par>
                              <p:par>
                                <p:cTn id="61" presetID="42" presetClass="path" presetSubtype="0" accel="50000" decel="50000" fill="hold" grpId="1" nodeType="withEffect">
                                  <p:stCondLst>
                                    <p:cond delay="0"/>
                                  </p:stCondLst>
                                  <p:childTnLst>
                                    <p:animMotion origin="layout" path="M 1.66667E-6 3.7037E-7 L -0.28958 -0.09907 " pathEditMode="relative" rAng="0" ptsTypes="AA">
                                      <p:cBhvr>
                                        <p:cTn id="62" dur="2000" fill="hold"/>
                                        <p:tgtEl>
                                          <p:spTgt spid="12"/>
                                        </p:tgtEl>
                                        <p:attrNameLst>
                                          <p:attrName>ppt_x</p:attrName>
                                          <p:attrName>ppt_y</p:attrName>
                                        </p:attrNameLst>
                                      </p:cBhvr>
                                      <p:rCtr x="-14479" y="-4954"/>
                                    </p:animMotion>
                                  </p:childTnLst>
                                </p:cTn>
                              </p:par>
                              <p:par>
                                <p:cTn id="63" presetID="10" presetClass="exit" presetSubtype="0" fill="hold" grpId="1" nodeType="withEffect">
                                  <p:stCondLst>
                                    <p:cond delay="0"/>
                                  </p:stCondLst>
                                  <p:childTnLst>
                                    <p:animEffect transition="out" filter="fade">
                                      <p:cBhvr>
                                        <p:cTn id="64" dur="1250"/>
                                        <p:tgtEl>
                                          <p:spTgt spid="3074"/>
                                        </p:tgtEl>
                                      </p:cBhvr>
                                    </p:animEffect>
                                    <p:set>
                                      <p:cBhvr>
                                        <p:cTn id="65" dur="1" fill="hold">
                                          <p:stCondLst>
                                            <p:cond delay="1249"/>
                                          </p:stCondLst>
                                        </p:cTn>
                                        <p:tgtEl>
                                          <p:spTgt spid="3074"/>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12" grpId="0"/>
      <p:bldP spid="12" grpId="1"/>
      <p:bldP spid="3074" grpId="0"/>
      <p:bldP spid="3074" grpId="1"/>
      <p:bldP spid="9" grpId="0"/>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9D13E4-03B5-4116-8DD7-476962BC0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45700" cy="6857999"/>
          </a:xfrm>
          <a:prstGeom prst="rect">
            <a:avLst/>
          </a:prstGeom>
        </p:spPr>
      </p:pic>
      <p:sp>
        <p:nvSpPr>
          <p:cNvPr id="4" name="Title 1">
            <a:extLst>
              <a:ext uri="{FF2B5EF4-FFF2-40B4-BE49-F238E27FC236}">
                <a16:creationId xmlns:a16="http://schemas.microsoft.com/office/drawing/2014/main" id="{F625A5BB-BCBE-4A95-8B4B-582C38E906AE}"/>
              </a:ext>
            </a:extLst>
          </p:cNvPr>
          <p:cNvSpPr txBox="1">
            <a:spLocks/>
          </p:cNvSpPr>
          <p:nvPr/>
        </p:nvSpPr>
        <p:spPr>
          <a:xfrm>
            <a:off x="970076" y="744762"/>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put off all these</a:t>
            </a:r>
          </a:p>
        </p:txBody>
      </p:sp>
      <p:sp>
        <p:nvSpPr>
          <p:cNvPr id="5" name="Title 1">
            <a:extLst>
              <a:ext uri="{FF2B5EF4-FFF2-40B4-BE49-F238E27FC236}">
                <a16:creationId xmlns:a16="http://schemas.microsoft.com/office/drawing/2014/main" id="{3AAB439E-C004-4114-9637-1E723828309A}"/>
              </a:ext>
            </a:extLst>
          </p:cNvPr>
          <p:cNvSpPr txBox="1">
            <a:spLocks/>
          </p:cNvSpPr>
          <p:nvPr/>
        </p:nvSpPr>
        <p:spPr>
          <a:xfrm>
            <a:off x="216938" y="3945390"/>
            <a:ext cx="506387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put on the new man</a:t>
            </a:r>
          </a:p>
        </p:txBody>
      </p:sp>
      <p:sp>
        <p:nvSpPr>
          <p:cNvPr id="6" name="Title 1">
            <a:extLst>
              <a:ext uri="{FF2B5EF4-FFF2-40B4-BE49-F238E27FC236}">
                <a16:creationId xmlns:a16="http://schemas.microsoft.com/office/drawing/2014/main" id="{405F384C-6CE9-47F1-A9D3-E1075648C009}"/>
              </a:ext>
            </a:extLst>
          </p:cNvPr>
          <p:cNvSpPr txBox="1">
            <a:spLocks/>
          </p:cNvSpPr>
          <p:nvPr/>
        </p:nvSpPr>
        <p:spPr>
          <a:xfrm>
            <a:off x="6414280" y="3950153"/>
            <a:ext cx="247468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renewed</a:t>
            </a:r>
          </a:p>
        </p:txBody>
      </p:sp>
      <p:sp>
        <p:nvSpPr>
          <p:cNvPr id="7" name="Title 1">
            <a:extLst>
              <a:ext uri="{FF2B5EF4-FFF2-40B4-BE49-F238E27FC236}">
                <a16:creationId xmlns:a16="http://schemas.microsoft.com/office/drawing/2014/main" id="{0D6C21E8-3E83-4E7E-971C-437259CBBB89}"/>
              </a:ext>
            </a:extLst>
          </p:cNvPr>
          <p:cNvSpPr txBox="1">
            <a:spLocks/>
          </p:cNvSpPr>
          <p:nvPr/>
        </p:nvSpPr>
        <p:spPr>
          <a:xfrm>
            <a:off x="287989" y="4592152"/>
            <a:ext cx="338343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knowledge</a:t>
            </a:r>
          </a:p>
        </p:txBody>
      </p:sp>
      <p:sp>
        <p:nvSpPr>
          <p:cNvPr id="3074" name="Rectangle 2"/>
          <p:cNvSpPr>
            <a:spLocks noGrp="1" noChangeArrowheads="1"/>
          </p:cNvSpPr>
          <p:nvPr>
            <p:ph type="title"/>
          </p:nvPr>
        </p:nvSpPr>
        <p:spPr>
          <a:xfrm>
            <a:off x="393492" y="289719"/>
            <a:ext cx="8357016"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now you yourselves are to       put off all these: anger, wrath, malice, blasphemy, filthy language out of your mouth. Do not lie to one another, since you have put off the old man with his deeds, and have put on the new man who is renewed in knowledge according to the image of Him who created him,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3:8-10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Rectangle 7">
            <a:extLst>
              <a:ext uri="{FF2B5EF4-FFF2-40B4-BE49-F238E27FC236}">
                <a16:creationId xmlns:a16="http://schemas.microsoft.com/office/drawing/2014/main" id="{44272BF4-5123-4B0A-9DF6-0BB6EA3D2376}"/>
              </a:ext>
            </a:extLst>
          </p:cNvPr>
          <p:cNvSpPr>
            <a:spLocks noChangeArrowheads="1"/>
          </p:cNvSpPr>
          <p:nvPr/>
        </p:nvSpPr>
        <p:spPr bwMode="auto">
          <a:xfrm>
            <a:off x="295132" y="457548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2">
            <a:extLst>
              <a:ext uri="{FF2B5EF4-FFF2-40B4-BE49-F238E27FC236}">
                <a16:creationId xmlns:a16="http://schemas.microsoft.com/office/drawing/2014/main" id="{5E8A7C2E-7D31-47DB-B69B-58D056F103ED}"/>
              </a:ext>
            </a:extLst>
          </p:cNvPr>
          <p:cNvSpPr txBox="1">
            <a:spLocks noChangeArrowheads="1"/>
          </p:cNvSpPr>
          <p:nvPr/>
        </p:nvSpPr>
        <p:spPr bwMode="auto">
          <a:xfrm>
            <a:off x="3767929" y="2747823"/>
            <a:ext cx="120650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9">
            <a:extLst>
              <a:ext uri="{FF2B5EF4-FFF2-40B4-BE49-F238E27FC236}">
                <a16:creationId xmlns:a16="http://schemas.microsoft.com/office/drawing/2014/main" id="{98F4A422-7610-4B20-B5D1-23A5F75443D6}"/>
              </a:ext>
            </a:extLst>
          </p:cNvPr>
          <p:cNvSpPr>
            <a:spLocks noChangeArrowheads="1"/>
          </p:cNvSpPr>
          <p:nvPr/>
        </p:nvSpPr>
        <p:spPr bwMode="auto">
          <a:xfrm>
            <a:off x="7126649" y="4749511"/>
            <a:ext cx="169371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image</a:t>
            </a:r>
            <a:endParaRPr kumimoji="0" lang="en-US" sz="42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39895466"/>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9"/>
                                        </p:tgtEl>
                                      </p:cBhvr>
                                    </p:animEffect>
                                    <p:set>
                                      <p:cBhvr>
                                        <p:cTn id="14" dur="1" fill="hold">
                                          <p:stCondLst>
                                            <p:cond delay="24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750"/>
                                        <p:tgtEl>
                                          <p:spTgt spid="5"/>
                                        </p:tgtEl>
                                      </p:cBhvr>
                                    </p:animEffect>
                                  </p:childTnLst>
                                </p:cTn>
                              </p:par>
                              <p:par>
                                <p:cTn id="27" presetID="18" presetClass="emph" presetSubtype="0" fill="hold" grpId="1" nodeType="withEffect">
                                  <p:stCondLst>
                                    <p:cond delay="0"/>
                                  </p:stCondLst>
                                  <p:childTnLst>
                                    <p:set>
                                      <p:cBhvr override="childStyle">
                                        <p:cTn id="28" dur="750" fill="hold"/>
                                        <p:tgtEl>
                                          <p:spTgt spid="5"/>
                                        </p:tgtEl>
                                        <p:attrNameLst>
                                          <p:attrName>style.textDecorationUnderline</p:attrName>
                                        </p:attrNameLst>
                                      </p:cBhvr>
                                      <p:to>
                                        <p:strVal val="true"/>
                                      </p:to>
                                    </p:set>
                                  </p:childTnLst>
                                </p:cTn>
                              </p:par>
                              <p:par>
                                <p:cTn id="29" presetID="22" presetClass="entr" presetSubtype="8" fill="hold" grpId="0" nodeType="withEffect">
                                  <p:stCondLst>
                                    <p:cond delay="65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18" presetClass="emph" presetSubtype="0" fill="hold" grpId="1" nodeType="withEffect">
                                  <p:stCondLst>
                                    <p:cond delay="650"/>
                                  </p:stCondLst>
                                  <p:childTnLst>
                                    <p:set>
                                      <p:cBhvr override="childStyle">
                                        <p:cTn id="33" dur="500" fill="hold"/>
                                        <p:tgtEl>
                                          <p:spTgt spid="6"/>
                                        </p:tgtEl>
                                        <p:attrNameLst>
                                          <p:attrName>style.textDecorationUnderline</p:attrName>
                                        </p:attrNameLst>
                                      </p:cBhvr>
                                      <p:to>
                                        <p:strVal val="true"/>
                                      </p:to>
                                    </p:set>
                                  </p:childTnLst>
                                </p:cTn>
                              </p:par>
                              <p:par>
                                <p:cTn id="34" presetID="22" presetClass="entr" presetSubtype="8" fill="hold" grpId="0" nodeType="withEffect">
                                  <p:stCondLst>
                                    <p:cond delay="100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600"/>
                                        <p:tgtEl>
                                          <p:spTgt spid="7"/>
                                        </p:tgtEl>
                                      </p:cBhvr>
                                    </p:animEffect>
                                  </p:childTnLst>
                                </p:cTn>
                              </p:par>
                              <p:par>
                                <p:cTn id="37" presetID="18" presetClass="emph" presetSubtype="0" fill="hold" grpId="1" nodeType="withEffect">
                                  <p:stCondLst>
                                    <p:cond delay="1000"/>
                                  </p:stCondLst>
                                  <p:childTnLst>
                                    <p:set>
                                      <p:cBhvr override="childStyle">
                                        <p:cTn id="38" dur="600" fill="hold"/>
                                        <p:tgtEl>
                                          <p:spTgt spid="7"/>
                                        </p:tgtEl>
                                        <p:attrNameLst>
                                          <p:attrName>style.textDecorationUnderline</p:attrName>
                                        </p:attrNameLst>
                                      </p:cBhvr>
                                      <p:to>
                                        <p:strVal val="true"/>
                                      </p:to>
                                    </p:set>
                                  </p:childTnLst>
                                </p:cTn>
                              </p:par>
                              <p:par>
                                <p:cTn id="39" presetID="0" presetClass="entr" presetSubtype="0" fill="hold" grpId="0" nodeType="withEffect">
                                  <p:stCondLst>
                                    <p:cond delay="145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stCondLst>
                                            <p:cond delay="0"/>
                                          </p:stCondLst>
                                        </p:cTn>
                                        <p:tgtEl>
                                          <p:spTgt spid="8"/>
                                        </p:tgtEl>
                                      </p:cBhvr>
                                    </p:animEffect>
                                    <p:anim to="" calcmode="lin" valueType="num">
                                      <p:cBhvr>
                                        <p:cTn id="42"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0" presetClass="entr" presetSubtype="0" fill="hold" grpId="0" nodeType="clickEffect">
                                  <p:stCondLst>
                                    <p:cond delay="0"/>
                                  </p:stCondLst>
                                  <p:iterate type="lt">
                                    <p:tmPct val="10000"/>
                                  </p:iterate>
                                  <p:childTnLst>
                                    <p:set>
                                      <p:cBhvr>
                                        <p:cTn id="47" dur="1" fill="hold">
                                          <p:stCondLst>
                                            <p:cond delay="0"/>
                                          </p:stCondLst>
                                        </p:cTn>
                                        <p:tgtEl>
                                          <p:spTgt spid="10"/>
                                        </p:tgtEl>
                                        <p:attrNameLst>
                                          <p:attrName>style.visibility</p:attrName>
                                        </p:attrNameLst>
                                      </p:cBhvr>
                                      <p:to>
                                        <p:strVal val="visible"/>
                                      </p:to>
                                    </p:set>
                                    <p:animEffect transition="in" filter="dissolve">
                                      <p:cBhvr>
                                        <p:cTn id="48" dur="500">
                                          <p:stCondLst>
                                            <p:cond delay="0"/>
                                          </p:stCondLst>
                                        </p:cTn>
                                        <p:tgtEl>
                                          <p:spTgt spid="10"/>
                                        </p:tgtEl>
                                      </p:cBhvr>
                                    </p:animEffect>
                                    <p:anim to="" calcmode="lin" valueType="num">
                                      <p:cBhvr>
                                        <p:cTn id="49"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51" fill="hold">
                            <p:stCondLst>
                              <p:cond delay="700"/>
                            </p:stCondLst>
                            <p:childTnLst>
                              <p:par>
                                <p:cTn id="52" presetID="26" presetClass="emph" presetSubtype="0" fill="hold" grpId="1" nodeType="afterEffect">
                                  <p:stCondLst>
                                    <p:cond delay="0"/>
                                  </p:stCondLst>
                                  <p:iterate type="lt">
                                    <p:tmPct val="0"/>
                                  </p:iterate>
                                  <p:childTnLst>
                                    <p:animEffect transition="out" filter="fade">
                                      <p:cBhvr>
                                        <p:cTn id="53" dur="500" tmFilter="0, 0; .2, .5; .8, .5; 1, 0"/>
                                        <p:tgtEl>
                                          <p:spTgt spid="10"/>
                                        </p:tgtEl>
                                      </p:cBhvr>
                                    </p:animEffect>
                                    <p:animScale>
                                      <p:cBhvr>
                                        <p:cTn id="54"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P spid="3074" grpId="0"/>
      <p:bldP spid="8" grpId="0"/>
      <p:bldP spid="9" grpId="0"/>
      <p:bldP spid="10" grpId="0"/>
      <p:bldP spid="10" grpId="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B822AC-FFBF-4AFD-8E81-3A7EC9CA16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21" y="0"/>
            <a:ext cx="9464842" cy="6858000"/>
          </a:xfrm>
          <a:prstGeom prst="rect">
            <a:avLst/>
          </a:prstGeom>
        </p:spPr>
      </p:pic>
      <p:sp>
        <p:nvSpPr>
          <p:cNvPr id="4" name="Title 1">
            <a:extLst>
              <a:ext uri="{FF2B5EF4-FFF2-40B4-BE49-F238E27FC236}">
                <a16:creationId xmlns:a16="http://schemas.microsoft.com/office/drawing/2014/main" id="{9FD1D91B-0246-4ABF-9E63-935969AE9BAF}"/>
              </a:ext>
            </a:extLst>
          </p:cNvPr>
          <p:cNvSpPr txBox="1">
            <a:spLocks/>
          </p:cNvSpPr>
          <p:nvPr/>
        </p:nvSpPr>
        <p:spPr>
          <a:xfrm>
            <a:off x="524780" y="4330018"/>
            <a:ext cx="20320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put on</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where there is neither         Greek nor Jew, circumcised         nor uncircumcised, barbarian, Scythian, slave nor free, but Christ is all and in all. Therefore, as the elect of God, holy and beloved, put on tender mercies, kindness, humility, meekness, longsuffering;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3:11-12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673853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3421D6-BC37-4D03-90F6-767BFEA4544A}"/>
              </a:ext>
            </a:extLst>
          </p:cNvPr>
          <p:cNvPicPr>
            <a:picLocks noChangeAspect="1"/>
          </p:cNvPicPr>
          <p:nvPr/>
        </p:nvPicPr>
        <p:blipFill rotWithShape="1">
          <a:blip r:embed="rId2">
            <a:extLst>
              <a:ext uri="{28A0092B-C50C-407E-A947-70E740481C1C}">
                <a14:useLocalDpi xmlns:a14="http://schemas.microsoft.com/office/drawing/2010/main" val="0"/>
              </a:ext>
            </a:extLst>
          </a:blip>
          <a:srcRect l="8389" r="9628"/>
          <a:stretch/>
        </p:blipFill>
        <p:spPr>
          <a:xfrm>
            <a:off x="0" y="0"/>
            <a:ext cx="9144000" cy="6858000"/>
          </a:xfrm>
          <a:prstGeom prst="rect">
            <a:avLst/>
          </a:prstGeom>
        </p:spPr>
      </p:pic>
      <p:sp>
        <p:nvSpPr>
          <p:cNvPr id="4" name="Title 1">
            <a:extLst>
              <a:ext uri="{FF2B5EF4-FFF2-40B4-BE49-F238E27FC236}">
                <a16:creationId xmlns:a16="http://schemas.microsoft.com/office/drawing/2014/main" id="{077DEB84-9797-41BC-BC72-CF2346454F3F}"/>
              </a:ext>
            </a:extLst>
          </p:cNvPr>
          <p:cNvSpPr txBox="1">
            <a:spLocks/>
          </p:cNvSpPr>
          <p:nvPr/>
        </p:nvSpPr>
        <p:spPr>
          <a:xfrm>
            <a:off x="452210" y="2638706"/>
            <a:ext cx="226422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must do</a:t>
            </a:r>
          </a:p>
        </p:txBody>
      </p:sp>
      <p:sp>
        <p:nvSpPr>
          <p:cNvPr id="9" name="Title 1">
            <a:extLst>
              <a:ext uri="{FF2B5EF4-FFF2-40B4-BE49-F238E27FC236}">
                <a16:creationId xmlns:a16="http://schemas.microsoft.com/office/drawing/2014/main" id="{E9C57D57-8ED7-4A5A-92BA-0ECAC502D37A}"/>
              </a:ext>
            </a:extLst>
          </p:cNvPr>
          <p:cNvSpPr txBox="1">
            <a:spLocks/>
          </p:cNvSpPr>
          <p:nvPr/>
        </p:nvSpPr>
        <p:spPr>
          <a:xfrm>
            <a:off x="4405496" y="4021196"/>
            <a:ext cx="3915507" cy="73618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let the peace of</a:t>
            </a:r>
          </a:p>
        </p:txBody>
      </p:sp>
      <p:sp>
        <p:nvSpPr>
          <p:cNvPr id="5" name="Title 1">
            <a:extLst>
              <a:ext uri="{FF2B5EF4-FFF2-40B4-BE49-F238E27FC236}">
                <a16:creationId xmlns:a16="http://schemas.microsoft.com/office/drawing/2014/main" id="{EE4E1904-8BB8-4CEA-9464-30B9B7E0A9B8}"/>
              </a:ext>
            </a:extLst>
          </p:cNvPr>
          <p:cNvSpPr txBox="1">
            <a:spLocks/>
          </p:cNvSpPr>
          <p:nvPr/>
        </p:nvSpPr>
        <p:spPr>
          <a:xfrm>
            <a:off x="737619" y="3400918"/>
            <a:ext cx="2917372" cy="6775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put on love</a:t>
            </a:r>
          </a:p>
        </p:txBody>
      </p:sp>
      <p:sp>
        <p:nvSpPr>
          <p:cNvPr id="6" name="Title 1">
            <a:extLst>
              <a:ext uri="{FF2B5EF4-FFF2-40B4-BE49-F238E27FC236}">
                <a16:creationId xmlns:a16="http://schemas.microsoft.com/office/drawing/2014/main" id="{C753911C-D0B0-4C15-93AD-ED37CE12D45C}"/>
              </a:ext>
            </a:extLst>
          </p:cNvPr>
          <p:cNvSpPr txBox="1">
            <a:spLocks/>
          </p:cNvSpPr>
          <p:nvPr/>
        </p:nvSpPr>
        <p:spPr>
          <a:xfrm>
            <a:off x="1611086" y="5839910"/>
            <a:ext cx="291737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thankful</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bearing with one another, and forgiving one another, if anyone has a complaint against another; even as Christ forgave you, so you also must do. But above all these things put on love, which is the bond of perfection. And let the peace of God rule in your hearts, to which also you were called in one body; and be thankful.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3:13-15</a:t>
            </a:r>
          </a:p>
        </p:txBody>
      </p:sp>
      <p:sp>
        <p:nvSpPr>
          <p:cNvPr id="8" name="Rectangle 7">
            <a:extLst>
              <a:ext uri="{FF2B5EF4-FFF2-40B4-BE49-F238E27FC236}">
                <a16:creationId xmlns:a16="http://schemas.microsoft.com/office/drawing/2014/main" id="{9B3C3283-3B73-40B9-ACF6-28126C43EA0F}"/>
              </a:ext>
            </a:extLst>
          </p:cNvPr>
          <p:cNvSpPr>
            <a:spLocks noChangeArrowheads="1"/>
          </p:cNvSpPr>
          <p:nvPr/>
        </p:nvSpPr>
        <p:spPr bwMode="auto">
          <a:xfrm>
            <a:off x="591342" y="4559980"/>
            <a:ext cx="578757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10" b="1" dirty="0">
                <a:solidFill>
                  <a:srgbClr val="CC9900"/>
                </a:solidFill>
                <a:latin typeface="Calibri" panose="020F0502020204030204" pitchFamily="34" charset="0"/>
                <a:cs typeface="Calibri" panose="020F0502020204030204" pitchFamily="34" charset="0"/>
              </a:rPr>
              <a:t>God rule in your hearts</a:t>
            </a:r>
            <a:endParaRPr lang="en-US" sz="4210" b="1" i="1" dirty="0">
              <a:solidFill>
                <a:srgbClr val="CC9900"/>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59E8A203-E930-4E40-A2AD-63E612465C8A}"/>
              </a:ext>
            </a:extLst>
          </p:cNvPr>
          <p:cNvSpPr>
            <a:spLocks noChangeArrowheads="1"/>
          </p:cNvSpPr>
          <p:nvPr/>
        </p:nvSpPr>
        <p:spPr bwMode="auto">
          <a:xfrm>
            <a:off x="2766787" y="453449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0" name="Rectangle 2">
            <a:extLst>
              <a:ext uri="{FF2B5EF4-FFF2-40B4-BE49-F238E27FC236}">
                <a16:creationId xmlns:a16="http://schemas.microsoft.com/office/drawing/2014/main" id="{9EFCF344-CC9E-4634-911F-569412E32CE3}"/>
              </a:ext>
            </a:extLst>
          </p:cNvPr>
          <p:cNvSpPr txBox="1">
            <a:spLocks noChangeArrowheads="1"/>
          </p:cNvSpPr>
          <p:nvPr/>
        </p:nvSpPr>
        <p:spPr bwMode="auto">
          <a:xfrm>
            <a:off x="2240563" y="3357702"/>
            <a:ext cx="147642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love</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F35012AA-4A31-4C66-A034-C7F7EF3C1CAA}"/>
              </a:ext>
            </a:extLst>
          </p:cNvPr>
          <p:cNvSpPr txBox="1">
            <a:spLocks noChangeArrowheads="1"/>
          </p:cNvSpPr>
          <p:nvPr/>
        </p:nvSpPr>
        <p:spPr bwMode="auto">
          <a:xfrm>
            <a:off x="6003222" y="3996719"/>
            <a:ext cx="1691577"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peace</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692553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0"/>
                                  </p:stCondLst>
                                  <p:childTnLst>
                                    <p:set>
                                      <p:cBhvr override="childStyle">
                                        <p:cTn id="22" dur="500" fill="hold"/>
                                        <p:tgtEl>
                                          <p:spTgt spid="5"/>
                                        </p:tgtEl>
                                        <p:attrNameLst>
                                          <p:attrName>style.textDecorationUnderline</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18" presetClass="emph" presetSubtype="0" fill="hold" grpId="1" nodeType="withEffect">
                                  <p:stCondLst>
                                    <p:cond delay="0"/>
                                  </p:stCondLst>
                                  <p:childTnLst>
                                    <p:set>
                                      <p:cBhvr override="childStyle">
                                        <p:cTn id="29" dur="500" fill="hold"/>
                                        <p:tgtEl>
                                          <p:spTgt spid="9"/>
                                        </p:tgtEl>
                                        <p:attrNameLst>
                                          <p:attrName>style.textDecorationUnderline</p:attrName>
                                        </p:attrNameLst>
                                      </p:cBhvr>
                                      <p:to>
                                        <p:strVal val="true"/>
                                      </p:to>
                                    </p:set>
                                  </p:childTnLst>
                                </p:cTn>
                              </p:par>
                            </p:childTnLst>
                          </p:cTn>
                        </p:par>
                        <p:par>
                          <p:cTn id="30" fill="hold">
                            <p:stCondLst>
                              <p:cond delay="500"/>
                            </p:stCondLst>
                            <p:childTnLst>
                              <p:par>
                                <p:cTn id="31" presetID="0" presetClass="entr" presetSubtype="0" fill="hold" grpId="0" nodeType="afterEffect">
                                  <p:stCondLst>
                                    <p:cond delay="0"/>
                                  </p:stCondLst>
                                  <p:iterate type="lt">
                                    <p:tmPct val="10000"/>
                                  </p:iterate>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stCondLst>
                                            <p:cond delay="0"/>
                                          </p:stCondLst>
                                        </p:cTn>
                                        <p:tgtEl>
                                          <p:spTgt spid="8"/>
                                        </p:tgtEl>
                                      </p:cBhvr>
                                    </p:animEffect>
                                    <p:anim to="" calcmode="lin" valueType="num">
                                      <p:cBhvr>
                                        <p:cTn id="34"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6" fill="hold">
                            <p:stCondLst>
                              <p:cond delay="1900"/>
                            </p:stCondLst>
                            <p:childTnLst>
                              <p:par>
                                <p:cTn id="37" presetID="26" presetClass="emph" presetSubtype="0" fill="hold" grpId="1" nodeType="afterEffect">
                                  <p:stCondLst>
                                    <p:cond delay="0"/>
                                  </p:stCondLst>
                                  <p:iterate type="lt">
                                    <p:tmPct val="0"/>
                                  </p:iterate>
                                  <p:childTnLst>
                                    <p:animEffect transition="out" filter="fade">
                                      <p:cBhvr>
                                        <p:cTn id="38" dur="500" tmFilter="0, 0; .2, .5; .8, .5; 1, 0"/>
                                        <p:tgtEl>
                                          <p:spTgt spid="8"/>
                                        </p:tgtEl>
                                      </p:cBhvr>
                                    </p:animEffect>
                                    <p:animScale>
                                      <p:cBhvr>
                                        <p:cTn id="39" dur="250" autoRev="1" fill="hold"/>
                                        <p:tgtEl>
                                          <p:spTgt spid="8"/>
                                        </p:tgtEl>
                                      </p:cBhvr>
                                      <p:by x="105000" y="105000"/>
                                    </p:animScale>
                                  </p:childTnLst>
                                </p:cTn>
                              </p:par>
                            </p:childTnLst>
                          </p:cTn>
                        </p:par>
                        <p:par>
                          <p:cTn id="40" fill="hold">
                            <p:stCondLst>
                              <p:cond delay="2400"/>
                            </p:stCondLst>
                            <p:childTnLst>
                              <p:par>
                                <p:cTn id="41" presetID="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stCondLst>
                                            <p:cond delay="0"/>
                                          </p:stCondLst>
                                        </p:cTn>
                                        <p:tgtEl>
                                          <p:spTgt spid="7"/>
                                        </p:tgtEl>
                                      </p:cBhvr>
                                    </p:animEffect>
                                    <p:anim to="" calcmode="lin" valueType="num">
                                      <p:cBhvr>
                                        <p:cTn id="44"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par>
                                <p:cTn id="51" presetID="18" presetClass="emph" presetSubtype="0" fill="hold" grpId="1" nodeType="withEffect">
                                  <p:stCondLst>
                                    <p:cond delay="0"/>
                                  </p:stCondLst>
                                  <p:childTnLst>
                                    <p:set>
                                      <p:cBhvr override="childStyle">
                                        <p:cTn id="52" dur="500" fill="hold"/>
                                        <p:tgtEl>
                                          <p:spTgt spid="6"/>
                                        </p:tgtEl>
                                        <p:attrNameLst>
                                          <p:attrName>style.textDecorationUnderline</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1"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250"/>
                                        <p:tgtEl>
                                          <p:spTgt spid="10"/>
                                        </p:tgtEl>
                                      </p:cBhvr>
                                    </p:animEffect>
                                  </p:childTnLst>
                                </p:cTn>
                              </p:par>
                              <p:par>
                                <p:cTn id="58" presetID="10" presetClass="entr" presetSubtype="0" fill="hold" grpId="1"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250"/>
                                        <p:tgtEl>
                                          <p:spTgt spid="11"/>
                                        </p:tgtEl>
                                      </p:cBhvr>
                                    </p:animEffect>
                                  </p:childTnLst>
                                </p:cTn>
                              </p:par>
                              <p:par>
                                <p:cTn id="61" presetID="0" presetClass="path" presetSubtype="0" accel="50000" decel="50000" fill="hold" grpId="0" nodeType="withEffect">
                                  <p:stCondLst>
                                    <p:cond delay="0"/>
                                  </p:stCondLst>
                                  <p:childTnLst>
                                    <p:animMotion origin="layout" path="M -0.00069 -2.96296E-6 C -0.0052 -0.01389 -0.00954 -0.02777 -0.0118 -0.05509 C -0.01423 -0.0824 -0.02291 -0.12546 -0.0151 -0.16504 C -0.00711 -0.20463 0.01112 -0.26065 0.03577 -0.29213 C 0.06042 -0.32338 0.09341 -0.34213 0.13264 -0.35347 C 0.17171 -0.36458 0.23369 -0.37662 0.27066 -0.35972 C 0.30782 -0.34282 0.3382 -0.29838 0.35487 -0.25185 C 0.37153 -0.20532 0.37518 -0.13194 0.37066 -0.08032 C 0.36615 -0.02916 0.34931 0.01482 0.32778 0.05602 C 0.30643 0.09769 0.26754 0.14144 0.24219 0.16829 C 0.21667 0.19514 0.19792 0.21875 0.17553 0.2169 C 0.15296 0.21505 0.13369 0.19121 0.10712 0.15764 C 0.08073 0.12408 0.03212 0.06389 0.01667 0.01644 C 0.00139 -0.03125 0.00556 -0.08796 0.01511 -0.12893 C 0.02466 -0.17014 0.04914 -0.20602 0.07396 -0.23055 C 0.09879 -0.25532 0.13125 -0.25578 0.17587 -0.25949 " pathEditMode="relative" rAng="0" ptsTypes="AAAAAAAAAAAAAAAA">
                                      <p:cBhvr>
                                        <p:cTn id="62" dur="2000" fill="hold"/>
                                        <p:tgtEl>
                                          <p:spTgt spid="10"/>
                                        </p:tgtEl>
                                        <p:attrNameLst>
                                          <p:attrName>ppt_x</p:attrName>
                                          <p:attrName>ppt_y</p:attrName>
                                        </p:attrNameLst>
                                      </p:cBhvr>
                                      <p:rCtr x="17778" y="-7546"/>
                                    </p:animMotion>
                                  </p:childTnLst>
                                </p:cTn>
                              </p:par>
                              <p:par>
                                <p:cTn id="63" presetID="0" presetClass="path" presetSubtype="0" accel="50000" decel="50000" fill="hold" grpId="0" nodeType="withEffect">
                                  <p:stCondLst>
                                    <p:cond delay="0"/>
                                  </p:stCondLst>
                                  <p:childTnLst>
                                    <p:animMotion origin="layout" path="M 1.66667E-6 -0.00023 C 0.00538 -0.03171 0.0092 -0.04699 0.00972 -0.10394 C 0.00364 -0.1588 -0.0033 -0.22546 -0.02222 -0.2794 C -0.04097 -0.33333 -0.0717 -0.39838 -0.10313 -0.4287 C -0.13455 -0.45903 -0.17587 -0.45741 -0.20972 -0.46157 C -0.24358 -0.46551 -0.2783 -0.46389 -0.3066 -0.45301 C -0.3349 -0.44236 -0.35781 -0.42407 -0.37952 -0.39676 C -0.40104 -0.36921 -0.42743 -0.3338 -0.43663 -0.28889 C -0.44601 -0.24421 -0.44653 -0.17639 -0.43507 -0.12708 C -0.42379 -0.07801 -0.39236 -0.03218 -0.36979 -0.0044 C -0.34705 0.02292 -0.31997 0.03125 -0.29931 0.03634 C -0.27865 0.0419 -0.26181 0.04028 -0.24393 0.04074 " pathEditMode="relative" rAng="0" ptsTypes="AAAAAAAAAAAA">
                                      <p:cBhvr>
                                        <p:cTn id="64" dur="2000" fill="hold"/>
                                        <p:tgtEl>
                                          <p:spTgt spid="11"/>
                                        </p:tgtEl>
                                        <p:attrNameLst>
                                          <p:attrName>ppt_x</p:attrName>
                                          <p:attrName>ppt_y</p:attrName>
                                        </p:attrNameLst>
                                      </p:cBhvr>
                                      <p:rCtr x="-21701" y="-21111"/>
                                    </p:animMotion>
                                  </p:childTnLst>
                                </p:cTn>
                              </p:par>
                              <p:par>
                                <p:cTn id="65" presetID="10" presetClass="exit" presetSubtype="0" fill="hold" grpId="1" nodeType="withEffect">
                                  <p:stCondLst>
                                    <p:cond delay="0"/>
                                  </p:stCondLst>
                                  <p:childTnLst>
                                    <p:animEffect transition="out" filter="fade">
                                      <p:cBhvr>
                                        <p:cTn id="66" dur="1250"/>
                                        <p:tgtEl>
                                          <p:spTgt spid="3074"/>
                                        </p:tgtEl>
                                      </p:cBhvr>
                                    </p:animEffect>
                                    <p:set>
                                      <p:cBhvr>
                                        <p:cTn id="67" dur="1" fill="hold">
                                          <p:stCondLst>
                                            <p:cond delay="1249"/>
                                          </p:stCondLst>
                                        </p:cTn>
                                        <p:tgtEl>
                                          <p:spTgt spid="3074"/>
                                        </p:tgtEl>
                                        <p:attrNameLst>
                                          <p:attrName>style.visibility</p:attrName>
                                        </p:attrNameLst>
                                      </p:cBhvr>
                                      <p:to>
                                        <p:strVal val="hidden"/>
                                      </p:to>
                                    </p:set>
                                  </p:childTnLst>
                                </p:cTn>
                              </p:par>
                              <p:par>
                                <p:cTn id="68" presetID="10" presetClass="exit" presetSubtype="0" fill="hold" grpId="2" nodeType="withEffect">
                                  <p:stCondLst>
                                    <p:cond delay="0"/>
                                  </p:stCondLst>
                                  <p:iterate type="lt">
                                    <p:tmPct val="0"/>
                                  </p:iterate>
                                  <p:childTnLst>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250"/>
                                        <p:tgtEl>
                                          <p:spTgt spid="4"/>
                                        </p:tgtEl>
                                      </p:cBhvr>
                                    </p:animEffect>
                                    <p:set>
                                      <p:cBhvr>
                                        <p:cTn id="76" dur="1" fill="hold">
                                          <p:stCondLst>
                                            <p:cond delay="249"/>
                                          </p:stCondLst>
                                        </p:cTn>
                                        <p:tgtEl>
                                          <p:spTgt spid="4"/>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250"/>
                                        <p:tgtEl>
                                          <p:spTgt spid="5"/>
                                        </p:tgtEl>
                                      </p:cBhvr>
                                    </p:animEffect>
                                    <p:set>
                                      <p:cBhvr>
                                        <p:cTn id="79" dur="1" fill="hold">
                                          <p:stCondLst>
                                            <p:cond delay="249"/>
                                          </p:stCondLst>
                                        </p:cTn>
                                        <p:tgtEl>
                                          <p:spTgt spid="5"/>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250"/>
                                        <p:tgtEl>
                                          <p:spTgt spid="9"/>
                                        </p:tgtEl>
                                      </p:cBhvr>
                                    </p:animEffect>
                                    <p:set>
                                      <p:cBhvr>
                                        <p:cTn id="82" dur="1" fill="hold">
                                          <p:stCondLst>
                                            <p:cond delay="249"/>
                                          </p:stCondLst>
                                        </p:cTn>
                                        <p:tgtEl>
                                          <p:spTgt spid="9"/>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250"/>
                                        <p:tgtEl>
                                          <p:spTgt spid="6"/>
                                        </p:tgtEl>
                                      </p:cBhvr>
                                    </p:animEffect>
                                    <p:set>
                                      <p:cBhvr>
                                        <p:cTn id="85"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9" grpId="0"/>
      <p:bldP spid="9" grpId="1"/>
      <p:bldP spid="9" grpId="2"/>
      <p:bldP spid="5" grpId="0"/>
      <p:bldP spid="5" grpId="1"/>
      <p:bldP spid="5" grpId="2"/>
      <p:bldP spid="6" grpId="0"/>
      <p:bldP spid="6" grpId="1"/>
      <p:bldP spid="6" grpId="2"/>
      <p:bldP spid="3074" grpId="0"/>
      <p:bldP spid="3074" grpId="1"/>
      <p:bldP spid="8" grpId="0"/>
      <p:bldP spid="8" grpId="1"/>
      <p:bldP spid="8" grpId="2"/>
      <p:bldP spid="7" grpId="0"/>
      <p:bldP spid="7" grpId="1"/>
      <p:bldP spid="10" grpId="0"/>
      <p:bldP spid="10" grpId="1"/>
      <p:bldP spid="11" grpId="0"/>
      <p:bldP spid="11" grpId="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9D6204-E905-49D5-9BD4-CD6B6D3D207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7086" y="-54429"/>
            <a:ext cx="9231086" cy="6955971"/>
          </a:xfrm>
          <a:prstGeom prst="rect">
            <a:avLst/>
          </a:prstGeom>
        </p:spPr>
      </p:pic>
      <p:sp>
        <p:nvSpPr>
          <p:cNvPr id="4" name="Title 1">
            <a:extLst>
              <a:ext uri="{FF2B5EF4-FFF2-40B4-BE49-F238E27FC236}">
                <a16:creationId xmlns:a16="http://schemas.microsoft.com/office/drawing/2014/main" id="{A449B79D-B6D3-4186-91AF-91F1EB8EB670}"/>
              </a:ext>
            </a:extLst>
          </p:cNvPr>
          <p:cNvSpPr txBox="1">
            <a:spLocks/>
          </p:cNvSpPr>
          <p:nvPr/>
        </p:nvSpPr>
        <p:spPr>
          <a:xfrm>
            <a:off x="2116704" y="1555204"/>
            <a:ext cx="6647543" cy="820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word of Christ dwell in you</a:t>
            </a:r>
          </a:p>
        </p:txBody>
      </p:sp>
      <p:sp>
        <p:nvSpPr>
          <p:cNvPr id="5" name="Title 1">
            <a:extLst>
              <a:ext uri="{FF2B5EF4-FFF2-40B4-BE49-F238E27FC236}">
                <a16:creationId xmlns:a16="http://schemas.microsoft.com/office/drawing/2014/main" id="{6ECE4DDC-D817-4A79-8200-6B2CFDD57983}"/>
              </a:ext>
            </a:extLst>
          </p:cNvPr>
          <p:cNvSpPr txBox="1">
            <a:spLocks/>
          </p:cNvSpPr>
          <p:nvPr/>
        </p:nvSpPr>
        <p:spPr>
          <a:xfrm>
            <a:off x="1911124" y="2173335"/>
            <a:ext cx="3454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all wisdom</a:t>
            </a:r>
          </a:p>
        </p:txBody>
      </p:sp>
      <p:sp>
        <p:nvSpPr>
          <p:cNvPr id="6" name="Title 1">
            <a:extLst>
              <a:ext uri="{FF2B5EF4-FFF2-40B4-BE49-F238E27FC236}">
                <a16:creationId xmlns:a16="http://schemas.microsoft.com/office/drawing/2014/main" id="{4900CA41-A08B-4E08-9910-62EE44AA5D55}"/>
              </a:ext>
            </a:extLst>
          </p:cNvPr>
          <p:cNvSpPr txBox="1">
            <a:spLocks/>
          </p:cNvSpPr>
          <p:nvPr/>
        </p:nvSpPr>
        <p:spPr>
          <a:xfrm>
            <a:off x="582951" y="4869856"/>
            <a:ext cx="465908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hearts to the Lord</a:t>
            </a:r>
          </a:p>
        </p:txBody>
      </p:sp>
      <p:sp>
        <p:nvSpPr>
          <p:cNvPr id="3074" name="Rectangle 2"/>
          <p:cNvSpPr>
            <a:spLocks noGrp="1" noChangeArrowheads="1"/>
          </p:cNvSpPr>
          <p:nvPr>
            <p:ph type="title"/>
          </p:nvPr>
        </p:nvSpPr>
        <p:spPr>
          <a:xfrm>
            <a:off x="457200" y="1427186"/>
            <a:ext cx="8229600" cy="441728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Let the word of Christ dwell in you richly in all wisdom, teaching and admonishing one another in psalms and hymns and spiritual songs, singing with grace in your hearts to the Lord.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Colossians 3:16 </a:t>
            </a:r>
          </a:p>
        </p:txBody>
      </p:sp>
      <p:sp>
        <p:nvSpPr>
          <p:cNvPr id="7" name="Rectangle 6">
            <a:extLst>
              <a:ext uri="{FF2B5EF4-FFF2-40B4-BE49-F238E27FC236}">
                <a16:creationId xmlns:a16="http://schemas.microsoft.com/office/drawing/2014/main" id="{817A29DF-426B-44F9-9222-8BF475873757}"/>
              </a:ext>
            </a:extLst>
          </p:cNvPr>
          <p:cNvSpPr>
            <a:spLocks noChangeArrowheads="1"/>
          </p:cNvSpPr>
          <p:nvPr/>
        </p:nvSpPr>
        <p:spPr bwMode="auto">
          <a:xfrm>
            <a:off x="6955978" y="147638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7">
            <a:extLst>
              <a:ext uri="{FF2B5EF4-FFF2-40B4-BE49-F238E27FC236}">
                <a16:creationId xmlns:a16="http://schemas.microsoft.com/office/drawing/2014/main" id="{3A433B98-E6A2-4501-BDC6-5A28B3DF179B}"/>
              </a:ext>
            </a:extLst>
          </p:cNvPr>
          <p:cNvSpPr>
            <a:spLocks noChangeArrowheads="1"/>
          </p:cNvSpPr>
          <p:nvPr/>
        </p:nvSpPr>
        <p:spPr bwMode="auto">
          <a:xfrm>
            <a:off x="1920650" y="214769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8">
            <a:extLst>
              <a:ext uri="{FF2B5EF4-FFF2-40B4-BE49-F238E27FC236}">
                <a16:creationId xmlns:a16="http://schemas.microsoft.com/office/drawing/2014/main" id="{438101B5-4D2A-4AF8-A5E7-621B1C54458D}"/>
              </a:ext>
            </a:extLst>
          </p:cNvPr>
          <p:cNvSpPr>
            <a:spLocks noChangeArrowheads="1"/>
          </p:cNvSpPr>
          <p:nvPr/>
        </p:nvSpPr>
        <p:spPr bwMode="auto">
          <a:xfrm>
            <a:off x="7228114" y="282237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0" name="Heart 9">
            <a:extLst>
              <a:ext uri="{FF2B5EF4-FFF2-40B4-BE49-F238E27FC236}">
                <a16:creationId xmlns:a16="http://schemas.microsoft.com/office/drawing/2014/main" id="{A5D905C2-C941-45DB-90C8-03AF12CF30B8}"/>
              </a:ext>
            </a:extLst>
          </p:cNvPr>
          <p:cNvSpPr/>
          <p:nvPr/>
        </p:nvSpPr>
        <p:spPr bwMode="auto">
          <a:xfrm>
            <a:off x="1228954" y="5029858"/>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11" name="Rectangle 2">
            <a:extLst>
              <a:ext uri="{FF2B5EF4-FFF2-40B4-BE49-F238E27FC236}">
                <a16:creationId xmlns:a16="http://schemas.microsoft.com/office/drawing/2014/main" id="{A321A3EA-C641-42AE-9EC2-B183C38171FB}"/>
              </a:ext>
            </a:extLst>
          </p:cNvPr>
          <p:cNvSpPr txBox="1">
            <a:spLocks noChangeArrowheads="1"/>
          </p:cNvSpPr>
          <p:nvPr/>
        </p:nvSpPr>
        <p:spPr bwMode="auto">
          <a:xfrm>
            <a:off x="2115527" y="1582833"/>
            <a:ext cx="3702472"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word of Christ</a:t>
            </a:r>
            <a:endParaRPr lang="en-US" altLang="en-US"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pic>
        <p:nvPicPr>
          <p:cNvPr id="13" name="Picture 12">
            <a:extLst>
              <a:ext uri="{FF2B5EF4-FFF2-40B4-BE49-F238E27FC236}">
                <a16:creationId xmlns:a16="http://schemas.microsoft.com/office/drawing/2014/main" id="{A37B23B6-6391-4941-B60F-94BA10CE27DE}"/>
              </a:ext>
            </a:extLst>
          </p:cNvPr>
          <p:cNvPicPr>
            <a:picLocks noChangeAspect="1"/>
          </p:cNvPicPr>
          <p:nvPr/>
        </p:nvPicPr>
        <p:blipFill rotWithShape="1">
          <a:blip r:embed="rId2">
            <a:extLst>
              <a:ext uri="{28A0092B-C50C-407E-A947-70E740481C1C}">
                <a14:useLocalDpi xmlns:a14="http://schemas.microsoft.com/office/drawing/2010/main" val="0"/>
              </a:ext>
            </a:extLst>
          </a:blip>
          <a:srcRect l="49955" t="47314"/>
          <a:stretch/>
        </p:blipFill>
        <p:spPr>
          <a:xfrm>
            <a:off x="4524375" y="3236686"/>
            <a:ext cx="4619625" cy="3664856"/>
          </a:xfrm>
          <a:prstGeom prst="rect">
            <a:avLst/>
          </a:prstGeom>
        </p:spPr>
      </p:pic>
      <p:sp>
        <p:nvSpPr>
          <p:cNvPr id="14" name="Rectangle 13">
            <a:extLst>
              <a:ext uri="{FF2B5EF4-FFF2-40B4-BE49-F238E27FC236}">
                <a16:creationId xmlns:a16="http://schemas.microsoft.com/office/drawing/2014/main" id="{131937DF-2455-4E21-965E-A65DFC0C6A8C}"/>
              </a:ext>
            </a:extLst>
          </p:cNvPr>
          <p:cNvSpPr>
            <a:spLocks noChangeArrowheads="1"/>
          </p:cNvSpPr>
          <p:nvPr/>
        </p:nvSpPr>
        <p:spPr bwMode="auto">
          <a:xfrm>
            <a:off x="6522685" y="416057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1353404773"/>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par>
                          <p:cTn id="16" fill="hold">
                            <p:stCondLst>
                              <p:cond delay="500"/>
                            </p:stCondLst>
                            <p:childTnLst>
                              <p:par>
                                <p:cTn id="17" presetID="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stCondLst>
                                            <p:cond delay="0"/>
                                          </p:stCondLst>
                                        </p:cTn>
                                        <p:tgtEl>
                                          <p:spTgt spid="7"/>
                                        </p:tgtEl>
                                      </p:cBhvr>
                                    </p:animEffect>
                                    <p:anim to="" calcmode="lin" valueType="num">
                                      <p:cBhvr>
                                        <p:cTn id="2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0"/>
                                  </p:stCondLst>
                                  <p:childTnLst>
                                    <p:set>
                                      <p:cBhvr override="childStyle">
                                        <p:cTn id="28" dur="500" fill="hold"/>
                                        <p:tgtEl>
                                          <p:spTgt spid="5"/>
                                        </p:tgtEl>
                                        <p:attrNameLst>
                                          <p:attrName>style.textDecorationUnderline</p:attrName>
                                        </p:attrNameLst>
                                      </p:cBhvr>
                                      <p:to>
                                        <p:strVal val="true"/>
                                      </p:to>
                                    </p:set>
                                  </p:childTnLst>
                                </p:cTn>
                              </p:par>
                            </p:childTnLst>
                          </p:cTn>
                        </p:par>
                        <p:par>
                          <p:cTn id="29" fill="hold">
                            <p:stCondLst>
                              <p:cond delay="500"/>
                            </p:stCondLst>
                            <p:childTnLst>
                              <p:par>
                                <p:cTn id="30" presetID="0"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stCondLst>
                                            <p:cond delay="0"/>
                                          </p:stCondLst>
                                        </p:cTn>
                                        <p:tgtEl>
                                          <p:spTgt spid="8"/>
                                        </p:tgtEl>
                                      </p:cBhvr>
                                    </p:animEffect>
                                    <p:anim to="" calcmode="lin" valueType="num">
                                      <p:cBhvr>
                                        <p:cTn id="33"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stCondLst>
                                            <p:cond delay="0"/>
                                          </p:stCondLst>
                                        </p:cTn>
                                        <p:tgtEl>
                                          <p:spTgt spid="9"/>
                                        </p:tgtEl>
                                      </p:cBhvr>
                                    </p:animEffect>
                                    <p:anim to="" calcmode="lin" valueType="num">
                                      <p:cBhvr>
                                        <p:cTn id="40"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par>
                                <p:cTn id="47" presetID="18" presetClass="emph" presetSubtype="0" fill="hold" grpId="1" nodeType="withEffect">
                                  <p:stCondLst>
                                    <p:cond delay="0"/>
                                  </p:stCondLst>
                                  <p:childTnLst>
                                    <p:set>
                                      <p:cBhvr override="childStyle">
                                        <p:cTn id="48" dur="500" fill="hold"/>
                                        <p:tgtEl>
                                          <p:spTgt spid="6"/>
                                        </p:tgtEl>
                                        <p:attrNameLst>
                                          <p:attrName>style.textDecorationUnderline</p:attrName>
                                        </p:attrNameLst>
                                      </p:cBhvr>
                                      <p:to>
                                        <p:strVal val="true"/>
                                      </p:to>
                                    </p:set>
                                  </p:childTnLst>
                                </p:cTn>
                              </p:par>
                              <p:par>
                                <p:cTn id="49" presetID="0" presetClass="entr" presetSubtype="0" fill="hold" grpId="0" nodeType="withEffect">
                                  <p:stCondLst>
                                    <p:cond delay="250"/>
                                  </p:stCondLst>
                                  <p:childTnLst>
                                    <p:set>
                                      <p:cBhvr>
                                        <p:cTn id="50" dur="1" fill="hold">
                                          <p:stCondLst>
                                            <p:cond delay="0"/>
                                          </p:stCondLst>
                                        </p:cTn>
                                        <p:tgtEl>
                                          <p:spTgt spid="14"/>
                                        </p:tgtEl>
                                        <p:attrNameLst>
                                          <p:attrName>style.visibility</p:attrName>
                                        </p:attrNameLst>
                                      </p:cBhvr>
                                      <p:to>
                                        <p:strVal val="visible"/>
                                      </p:to>
                                    </p:set>
                                    <p:animEffect transition="in" filter="dissolve">
                                      <p:cBhvr>
                                        <p:cTn id="51" dur="500">
                                          <p:stCondLst>
                                            <p:cond delay="0"/>
                                          </p:stCondLst>
                                        </p:cTn>
                                        <p:tgtEl>
                                          <p:spTgt spid="14"/>
                                        </p:tgtEl>
                                      </p:cBhvr>
                                    </p:animEffect>
                                    <p:anim to="" calcmode="lin" valueType="num">
                                      <p:cBhvr>
                                        <p:cTn id="52"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53"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54" presetID="23" presetClass="entr" presetSubtype="16" fill="hold" grpId="0" nodeType="withEffect">
                                  <p:stCondLst>
                                    <p:cond delay="50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childTnLst>
                                </p:cTn>
                              </p:par>
                              <p:par>
                                <p:cTn id="58" presetID="23" presetClass="exit" presetSubtype="16" fill="hold" grpId="1" nodeType="withEffect">
                                  <p:stCondLst>
                                    <p:cond delay="750"/>
                                  </p:stCondLst>
                                  <p:childTnLst>
                                    <p:anim calcmode="lin" valueType="num">
                                      <p:cBhvr>
                                        <p:cTn id="59" dur="500"/>
                                        <p:tgtEl>
                                          <p:spTgt spid="10"/>
                                        </p:tgtEl>
                                        <p:attrNameLst>
                                          <p:attrName>ppt_w</p:attrName>
                                        </p:attrNameLst>
                                      </p:cBhvr>
                                      <p:tavLst>
                                        <p:tav tm="0">
                                          <p:val>
                                            <p:strVal val="ppt_w"/>
                                          </p:val>
                                        </p:tav>
                                        <p:tav tm="100000">
                                          <p:val>
                                            <p:strVal val="4*ppt_w"/>
                                          </p:val>
                                        </p:tav>
                                      </p:tavLst>
                                    </p:anim>
                                    <p:anim calcmode="lin" valueType="num">
                                      <p:cBhvr>
                                        <p:cTn id="60" dur="500"/>
                                        <p:tgtEl>
                                          <p:spTgt spid="10"/>
                                        </p:tgtEl>
                                        <p:attrNameLst>
                                          <p:attrName>ppt_h</p:attrName>
                                        </p:attrNameLst>
                                      </p:cBhvr>
                                      <p:tavLst>
                                        <p:tav tm="0">
                                          <p:val>
                                            <p:strVal val="ppt_h"/>
                                          </p:val>
                                        </p:tav>
                                        <p:tav tm="100000">
                                          <p:val>
                                            <p:strVal val="4*ppt_h"/>
                                          </p:val>
                                        </p:tav>
                                      </p:tavLst>
                                    </p:anim>
                                    <p:set>
                                      <p:cBhvr>
                                        <p:cTn id="61" dur="1" fill="hold">
                                          <p:stCondLst>
                                            <p:cond delay="499"/>
                                          </p:stCondLst>
                                        </p:cTn>
                                        <p:tgtEl>
                                          <p:spTgt spid="10"/>
                                        </p:tgtEl>
                                        <p:attrNameLst>
                                          <p:attrName>style.visibility</p:attrName>
                                        </p:attrNameLst>
                                      </p:cBhvr>
                                      <p:to>
                                        <p:strVal val="hidden"/>
                                      </p:to>
                                    </p:set>
                                  </p:childTnLst>
                                </p:cTn>
                              </p:par>
                              <p:par>
                                <p:cTn id="62" presetID="10" presetClass="exit" presetSubtype="0" fill="hold" grpId="2" nodeType="withEffect">
                                  <p:stCondLst>
                                    <p:cond delay="75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1"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250"/>
                                        <p:tgtEl>
                                          <p:spTgt spid="11"/>
                                        </p:tgtEl>
                                      </p:cBhvr>
                                    </p:animEffect>
                                  </p:childTnLst>
                                </p:cTn>
                              </p:par>
                              <p:par>
                                <p:cTn id="70" presetID="0" presetClass="path" presetSubtype="0" accel="64000" decel="36000" fill="hold" grpId="0" nodeType="withEffect">
                                  <p:stCondLst>
                                    <p:cond delay="0"/>
                                  </p:stCondLst>
                                  <p:childTnLst>
                                    <p:animMotion origin="layout" path="M -0.00017 3.33333E-6 C -0.03003 0.00277 -0.13871 0.02129 -0.18038 0.04352 C -0.22204 0.06597 -0.24045 0.09977 -0.25017 0.13426 C -0.25989 0.16875 -0.25486 0.22245 -0.23906 0.25069 C -0.22326 0.27893 -0.20399 0.29421 -0.15503 0.30347 C -0.10607 0.3125 -0.02638 0.30578 0.05452 0.30555 L 0.33108 0.30115 " pathEditMode="relative" rAng="0" ptsTypes="AAAAAAA">
                                      <p:cBhvr>
                                        <p:cTn id="71" dur="2500" fill="hold"/>
                                        <p:tgtEl>
                                          <p:spTgt spid="11"/>
                                        </p:tgtEl>
                                        <p:attrNameLst>
                                          <p:attrName>ppt_x</p:attrName>
                                          <p:attrName>ppt_y</p:attrName>
                                        </p:attrNameLst>
                                      </p:cBhvr>
                                      <p:rCtr x="3819" y="15417"/>
                                    </p:animMotion>
                                  </p:childTnLst>
                                </p:cTn>
                              </p:par>
                              <p:par>
                                <p:cTn id="72" presetID="10" presetClass="exit" presetSubtype="0" fill="hold" grpId="1" nodeType="withEffect">
                                  <p:stCondLst>
                                    <p:cond delay="0"/>
                                  </p:stCondLst>
                                  <p:childTnLst>
                                    <p:animEffect transition="out" filter="fade">
                                      <p:cBhvr>
                                        <p:cTn id="73" dur="1250"/>
                                        <p:tgtEl>
                                          <p:spTgt spid="3074"/>
                                        </p:tgtEl>
                                      </p:cBhvr>
                                    </p:animEffect>
                                    <p:set>
                                      <p:cBhvr>
                                        <p:cTn id="74" dur="1" fill="hold">
                                          <p:stCondLst>
                                            <p:cond delay="1249"/>
                                          </p:stCondLst>
                                        </p:cTn>
                                        <p:tgtEl>
                                          <p:spTgt spid="3074"/>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4"/>
                                        </p:tgtEl>
                                      </p:cBhvr>
                                    </p:animEffect>
                                    <p:set>
                                      <p:cBhvr>
                                        <p:cTn id="77" dur="1" fill="hold">
                                          <p:stCondLst>
                                            <p:cond delay="499"/>
                                          </p:stCondLst>
                                        </p:cTn>
                                        <p:tgtEl>
                                          <p:spTgt spid="4"/>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6"/>
                                        </p:tgtEl>
                                      </p:cBhvr>
                                    </p:animEffect>
                                    <p:set>
                                      <p:cBhvr>
                                        <p:cTn id="83" dur="1" fill="hold">
                                          <p:stCondLst>
                                            <p:cond delay="499"/>
                                          </p:stCondLst>
                                        </p:cTn>
                                        <p:tgtEl>
                                          <p:spTgt spid="6"/>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250"/>
                                        <p:tgtEl>
                                          <p:spTgt spid="7"/>
                                        </p:tgtEl>
                                      </p:cBhvr>
                                    </p:animEffect>
                                    <p:set>
                                      <p:cBhvr>
                                        <p:cTn id="86" dur="1" fill="hold">
                                          <p:stCondLst>
                                            <p:cond delay="249"/>
                                          </p:stCondLst>
                                        </p:cTn>
                                        <p:tgtEl>
                                          <p:spTgt spid="7"/>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250"/>
                                        <p:tgtEl>
                                          <p:spTgt spid="8"/>
                                        </p:tgtEl>
                                      </p:cBhvr>
                                    </p:animEffect>
                                    <p:set>
                                      <p:cBhvr>
                                        <p:cTn id="89" dur="1" fill="hold">
                                          <p:stCondLst>
                                            <p:cond delay="249"/>
                                          </p:stCondLst>
                                        </p:cTn>
                                        <p:tgtEl>
                                          <p:spTgt spid="8"/>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250"/>
                                        <p:tgtEl>
                                          <p:spTgt spid="9"/>
                                        </p:tgtEl>
                                      </p:cBhvr>
                                    </p:animEffect>
                                    <p:set>
                                      <p:cBhvr>
                                        <p:cTn id="92" dur="1" fill="hold">
                                          <p:stCondLst>
                                            <p:cond delay="249"/>
                                          </p:stCondLst>
                                        </p:cTn>
                                        <p:tgtEl>
                                          <p:spTgt spid="9"/>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250"/>
                                        <p:tgtEl>
                                          <p:spTgt spid="14"/>
                                        </p:tgtEl>
                                      </p:cBhvr>
                                    </p:animEffect>
                                    <p:set>
                                      <p:cBhvr>
                                        <p:cTn id="95" dur="1" fill="hold">
                                          <p:stCondLst>
                                            <p:cond delay="249"/>
                                          </p:stCondLst>
                                        </p:cTn>
                                        <p:tgtEl>
                                          <p:spTgt spid="14"/>
                                        </p:tgtEl>
                                        <p:attrNameLst>
                                          <p:attrName>style.visibility</p:attrName>
                                        </p:attrNameLst>
                                      </p:cBhvr>
                                      <p:to>
                                        <p:strVal val="hidden"/>
                                      </p:to>
                                    </p:set>
                                  </p:childTnLst>
                                </p:cTn>
                              </p:par>
                              <p:par>
                                <p:cTn id="96" presetID="1" presetClass="entr" presetSubtype="0" fill="hold" nodeType="withEffect">
                                  <p:stCondLst>
                                    <p:cond delay="1250"/>
                                  </p:stCondLst>
                                  <p:childTnLst>
                                    <p:set>
                                      <p:cBhvr>
                                        <p:cTn id="9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3074" grpId="0"/>
      <p:bldP spid="3074" grpId="1"/>
      <p:bldP spid="7" grpId="0"/>
      <p:bldP spid="7" grpId="1"/>
      <p:bldP spid="8" grpId="0"/>
      <p:bldP spid="8" grpId="1"/>
      <p:bldP spid="9" grpId="0"/>
      <p:bldP spid="9" grpId="1"/>
      <p:bldP spid="10" grpId="0" animBg="1"/>
      <p:bldP spid="10" grpId="1" animBg="1"/>
      <p:bldP spid="10" grpId="2" animBg="1"/>
      <p:bldP spid="11" grpId="0"/>
      <p:bldP spid="11" grpId="1"/>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5FE694-5664-4522-8DCC-6C6AC2091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237D29BC-48A0-4F41-B697-B03864F97CCD}"/>
              </a:ext>
            </a:extLst>
          </p:cNvPr>
          <p:cNvSpPr txBox="1">
            <a:spLocks/>
          </p:cNvSpPr>
          <p:nvPr/>
        </p:nvSpPr>
        <p:spPr>
          <a:xfrm>
            <a:off x="1032669" y="2664108"/>
            <a:ext cx="74168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established by righteousness</a:t>
            </a:r>
          </a:p>
        </p:txBody>
      </p:sp>
      <p:sp>
        <p:nvSpPr>
          <p:cNvPr id="6" name="Title 1">
            <a:extLst>
              <a:ext uri="{FF2B5EF4-FFF2-40B4-BE49-F238E27FC236}">
                <a16:creationId xmlns:a16="http://schemas.microsoft.com/office/drawing/2014/main" id="{71B95D5F-E0F0-4102-B8D6-BA887DBE8443}"/>
              </a:ext>
            </a:extLst>
          </p:cNvPr>
          <p:cNvSpPr txBox="1">
            <a:spLocks/>
          </p:cNvSpPr>
          <p:nvPr/>
        </p:nvSpPr>
        <p:spPr>
          <a:xfrm>
            <a:off x="2000365" y="4679351"/>
            <a:ext cx="499291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speaks what is right</a:t>
            </a:r>
          </a:p>
        </p:txBody>
      </p:sp>
      <p:sp>
        <p:nvSpPr>
          <p:cNvPr id="3074" name="Rectangle 2"/>
          <p:cNvSpPr>
            <a:spLocks noGrp="1" noChangeArrowheads="1"/>
          </p:cNvSpPr>
          <p:nvPr>
            <p:ph type="title"/>
          </p:nvPr>
        </p:nvSpPr>
        <p:spPr>
          <a:xfrm>
            <a:off x="457200" y="1362590"/>
            <a:ext cx="8229600" cy="479203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It is an abomination for kings to commit wickedness, For a throne is established by righteousness. Righteous lips are the delight of kings, And they love him who speaks what is right.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Proverbs16:12-13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749B359B-AC7E-4F05-ADA4-EA0C19D19CB2}"/>
              </a:ext>
            </a:extLst>
          </p:cNvPr>
          <p:cNvSpPr txBox="1">
            <a:spLocks noChangeArrowheads="1"/>
          </p:cNvSpPr>
          <p:nvPr/>
        </p:nvSpPr>
        <p:spPr bwMode="auto">
          <a:xfrm>
            <a:off x="662895" y="3409017"/>
            <a:ext cx="368662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Righteous lips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2714D49F-A582-406A-9F63-11A47DDE6E2C}"/>
              </a:ext>
            </a:extLst>
          </p:cNvPr>
          <p:cNvSpPr txBox="1">
            <a:spLocks noChangeArrowheads="1"/>
          </p:cNvSpPr>
          <p:nvPr/>
        </p:nvSpPr>
        <p:spPr bwMode="auto">
          <a:xfrm>
            <a:off x="4618721" y="2735533"/>
            <a:ext cx="268990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1FBDB285-2E88-4B40-B393-309E8864F805}"/>
              </a:ext>
            </a:extLst>
          </p:cNvPr>
          <p:cNvSpPr txBox="1">
            <a:spLocks noChangeArrowheads="1"/>
          </p:cNvSpPr>
          <p:nvPr/>
        </p:nvSpPr>
        <p:spPr bwMode="auto">
          <a:xfrm>
            <a:off x="3708515" y="2041164"/>
            <a:ext cx="268990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righteous</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50175417"/>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8" presetClass="emph" presetSubtype="0" fill="hold" grpId="1" nodeType="withEffect">
                                  <p:stCondLst>
                                    <p:cond delay="0"/>
                                  </p:stCondLst>
                                  <p:childTnLst>
                                    <p:set>
                                      <p:cBhvr override="childStyle">
                                        <p:cTn id="25" dur="500" fill="hold"/>
                                        <p:tgtEl>
                                          <p:spTgt spid="5"/>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18" presetClass="emph" presetSubtype="0" fill="hold" grpId="1" nodeType="withEffect">
                                  <p:stCondLst>
                                    <p:cond delay="0"/>
                                  </p:stCondLst>
                                  <p:childTnLst>
                                    <p:set>
                                      <p:cBhvr override="childStyle">
                                        <p:cTn id="32" dur="500" fill="hold"/>
                                        <p:tgtEl>
                                          <p:spTgt spid="6"/>
                                        </p:tgtEl>
                                        <p:attrNameLst>
                                          <p:attrName>style.textDecorationUnderline</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childTnLst>
                                </p:cTn>
                              </p:par>
                              <p:par>
                                <p:cTn id="38" presetID="0" presetClass="path" presetSubtype="0" accel="50000" decel="50000" fill="hold" grpId="0" nodeType="withEffect">
                                  <p:stCondLst>
                                    <p:cond delay="0"/>
                                  </p:stCondLst>
                                  <p:childTnLst>
                                    <p:animMotion origin="layout" path="M -3.33333E-6 1.85185E-6 L -0.09948 -0.10139 " pathEditMode="relative" rAng="0" ptsTypes="AA">
                                      <p:cBhvr>
                                        <p:cTn id="39" dur="2000" fill="hold"/>
                                        <p:tgtEl>
                                          <p:spTgt spid="8"/>
                                        </p:tgtEl>
                                        <p:attrNameLst>
                                          <p:attrName>ppt_x</p:attrName>
                                          <p:attrName>ppt_y</p:attrName>
                                        </p:attrNameLst>
                                      </p:cBhvr>
                                      <p:rCtr x="-4983" y="-5069"/>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1"/>
      <p:bldP spid="4" grpId="1"/>
      <p:bldP spid="8" grpId="0"/>
      <p:bldP spid="8"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5C1A9-49E0-4ACE-80F8-90BF010F97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3074" name="Rectangle 2"/>
          <p:cNvSpPr>
            <a:spLocks noGrp="1" noChangeArrowheads="1"/>
          </p:cNvSpPr>
          <p:nvPr>
            <p:ph type="title"/>
          </p:nvPr>
        </p:nvSpPr>
        <p:spPr>
          <a:xfrm>
            <a:off x="371006" y="1070456"/>
            <a:ext cx="8401987" cy="471708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of Him you are in Christ Jesus, who became for us wisdom from God -- and righteousness and sanctification and redemption -- that, as it is written, "He who glories, let him glory in the LORD."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1:30-31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679298A1-46F3-480B-BAE1-F2DD777B69A2}"/>
              </a:ext>
            </a:extLst>
          </p:cNvPr>
          <p:cNvSpPr txBox="1">
            <a:spLocks noChangeArrowheads="1"/>
          </p:cNvSpPr>
          <p:nvPr/>
        </p:nvSpPr>
        <p:spPr bwMode="auto">
          <a:xfrm>
            <a:off x="649960" y="1357084"/>
            <a:ext cx="7844079" cy="4143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glory in the LORD</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in Christ Jesus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 us wisdom from God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righteousness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sanctification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redemption </a:t>
            </a:r>
          </a:p>
        </p:txBody>
      </p:sp>
      <p:sp>
        <p:nvSpPr>
          <p:cNvPr id="5" name="Rectangle 2">
            <a:extLst>
              <a:ext uri="{FF2B5EF4-FFF2-40B4-BE49-F238E27FC236}">
                <a16:creationId xmlns:a16="http://schemas.microsoft.com/office/drawing/2014/main" id="{38A85084-6593-400C-A666-A8B9B09669A7}"/>
              </a:ext>
            </a:extLst>
          </p:cNvPr>
          <p:cNvSpPr txBox="1">
            <a:spLocks noChangeArrowheads="1"/>
          </p:cNvSpPr>
          <p:nvPr/>
        </p:nvSpPr>
        <p:spPr bwMode="auto">
          <a:xfrm>
            <a:off x="3887501" y="4426915"/>
            <a:ext cx="4542369"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glory in the 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904C0122-9A62-4B4F-8CA5-A37CD0DA3A78}"/>
              </a:ext>
            </a:extLst>
          </p:cNvPr>
          <p:cNvSpPr txBox="1">
            <a:spLocks noChangeArrowheads="1"/>
          </p:cNvSpPr>
          <p:nvPr/>
        </p:nvSpPr>
        <p:spPr bwMode="auto">
          <a:xfrm>
            <a:off x="4871695" y="1070228"/>
            <a:ext cx="374379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Christ Jesus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D88FB383-1F97-42B1-A985-E967CAD4D6CF}"/>
              </a:ext>
            </a:extLst>
          </p:cNvPr>
          <p:cNvSpPr txBox="1">
            <a:spLocks noChangeArrowheads="1"/>
          </p:cNvSpPr>
          <p:nvPr/>
        </p:nvSpPr>
        <p:spPr bwMode="auto">
          <a:xfrm>
            <a:off x="3678707" y="1742209"/>
            <a:ext cx="4883166"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us wisdom from</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29CBBAEF-A7AA-4F77-9675-2CBB9272FCB6}"/>
              </a:ext>
            </a:extLst>
          </p:cNvPr>
          <p:cNvSpPr txBox="1">
            <a:spLocks noChangeArrowheads="1"/>
          </p:cNvSpPr>
          <p:nvPr/>
        </p:nvSpPr>
        <p:spPr bwMode="auto">
          <a:xfrm>
            <a:off x="1013067" y="2412037"/>
            <a:ext cx="1284514"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BEBC08B0-D6F0-488A-9584-9F5DE48AB780}"/>
              </a:ext>
            </a:extLst>
          </p:cNvPr>
          <p:cNvSpPr txBox="1">
            <a:spLocks noChangeArrowheads="1"/>
          </p:cNvSpPr>
          <p:nvPr/>
        </p:nvSpPr>
        <p:spPr bwMode="auto">
          <a:xfrm>
            <a:off x="3503302" y="2409656"/>
            <a:ext cx="3685737"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869AA93D-3141-41F9-90C5-3F0D95BD8C72}"/>
              </a:ext>
            </a:extLst>
          </p:cNvPr>
          <p:cNvSpPr txBox="1">
            <a:spLocks noChangeArrowheads="1"/>
          </p:cNvSpPr>
          <p:nvPr/>
        </p:nvSpPr>
        <p:spPr bwMode="auto">
          <a:xfrm>
            <a:off x="539866" y="3081037"/>
            <a:ext cx="3714765"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sanctification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3C86B13-C89E-49DF-956E-DF0FFDAFF9BF}"/>
              </a:ext>
            </a:extLst>
          </p:cNvPr>
          <p:cNvSpPr txBox="1">
            <a:spLocks noChangeArrowheads="1"/>
          </p:cNvSpPr>
          <p:nvPr/>
        </p:nvSpPr>
        <p:spPr bwMode="auto">
          <a:xfrm>
            <a:off x="4838361" y="3083371"/>
            <a:ext cx="3250308"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redemption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11">
            <a:extLst>
              <a:ext uri="{FF2B5EF4-FFF2-40B4-BE49-F238E27FC236}">
                <a16:creationId xmlns:a16="http://schemas.microsoft.com/office/drawing/2014/main" id="{4E3119CA-F2F1-4B2A-B004-3D862AEACE5D}"/>
              </a:ext>
            </a:extLst>
          </p:cNvPr>
          <p:cNvSpPr>
            <a:spLocks noChangeArrowheads="1"/>
          </p:cNvSpPr>
          <p:nvPr/>
        </p:nvSpPr>
        <p:spPr bwMode="auto">
          <a:xfrm>
            <a:off x="1847654" y="126965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3" name="Rectangle 12">
            <a:extLst>
              <a:ext uri="{FF2B5EF4-FFF2-40B4-BE49-F238E27FC236}">
                <a16:creationId xmlns:a16="http://schemas.microsoft.com/office/drawing/2014/main" id="{96CB4D9B-211B-46A0-ACDD-8B77BA5CBE35}"/>
              </a:ext>
            </a:extLst>
          </p:cNvPr>
          <p:cNvSpPr>
            <a:spLocks noChangeArrowheads="1"/>
          </p:cNvSpPr>
          <p:nvPr/>
        </p:nvSpPr>
        <p:spPr bwMode="auto">
          <a:xfrm>
            <a:off x="1858012" y="194198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4" name="Arrow: Bent-Up 9">
            <a:extLst>
              <a:ext uri="{FF2B5EF4-FFF2-40B4-BE49-F238E27FC236}">
                <a16:creationId xmlns:a16="http://schemas.microsoft.com/office/drawing/2014/main" id="{1D2519FE-1738-43F3-87E2-9AA90F397B80}"/>
              </a:ext>
            </a:extLst>
          </p:cNvPr>
          <p:cNvSpPr/>
          <p:nvPr/>
        </p:nvSpPr>
        <p:spPr>
          <a:xfrm rot="5400000">
            <a:off x="1553361" y="2231965"/>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Arrow: Bent-Up 9">
            <a:extLst>
              <a:ext uri="{FF2B5EF4-FFF2-40B4-BE49-F238E27FC236}">
                <a16:creationId xmlns:a16="http://schemas.microsoft.com/office/drawing/2014/main" id="{0512B774-626F-4233-A1A9-E26DA6F16C7C}"/>
              </a:ext>
            </a:extLst>
          </p:cNvPr>
          <p:cNvSpPr/>
          <p:nvPr/>
        </p:nvSpPr>
        <p:spPr>
          <a:xfrm rot="5400000">
            <a:off x="2225390" y="2881961"/>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581688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10313 -0.44699 " pathEditMode="relative" rAng="0" ptsTypes="AA">
                                      <p:cBhvr>
                                        <p:cTn id="10" dur="1000" spd="-100000" fill="hold"/>
                                        <p:tgtEl>
                                          <p:spTgt spid="3074"/>
                                        </p:tgtEl>
                                        <p:attrNameLst>
                                          <p:attrName>ppt_x</p:attrName>
                                          <p:attrName>ppt_y</p:attrName>
                                        </p:attrNameLst>
                                      </p:cBhvr>
                                      <p:rCtr x="5156" y="-22361"/>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50"/>
                                        <p:tgtEl>
                                          <p:spTgt spid="10"/>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par>
                                <p:cTn id="34" presetID="42" presetClass="path" presetSubtype="0" accel="50000" decel="50000" fill="hold" grpId="2" nodeType="withEffect">
                                  <p:stCondLst>
                                    <p:cond delay="0"/>
                                  </p:stCondLst>
                                  <p:childTnLst>
                                    <p:animMotion origin="layout" path="M 2.5E-6 -1.48148E-6 L -0.37153 -0.44467 " pathEditMode="relative" rAng="0" ptsTypes="AA">
                                      <p:cBhvr>
                                        <p:cTn id="35" dur="2000" fill="hold"/>
                                        <p:tgtEl>
                                          <p:spTgt spid="5"/>
                                        </p:tgtEl>
                                        <p:attrNameLst>
                                          <p:attrName>ppt_x</p:attrName>
                                          <p:attrName>ppt_y</p:attrName>
                                        </p:attrNameLst>
                                      </p:cBhvr>
                                      <p:rCtr x="-18576" y="-22245"/>
                                    </p:animMotion>
                                  </p:childTnLst>
                                </p:cTn>
                              </p:par>
                              <p:par>
                                <p:cTn id="36" presetID="42" presetClass="path" presetSubtype="0" accel="50000" decel="50000" fill="hold" grpId="2" nodeType="withEffect">
                                  <p:stCondLst>
                                    <p:cond delay="0"/>
                                  </p:stCondLst>
                                  <p:childTnLst>
                                    <p:animMotion origin="layout" path="M 0 1.85185E-6 L -0.33698 0.14236 " pathEditMode="relative" rAng="0" ptsTypes="AA">
                                      <p:cBhvr>
                                        <p:cTn id="37" dur="2000" fill="hold"/>
                                        <p:tgtEl>
                                          <p:spTgt spid="6"/>
                                        </p:tgtEl>
                                        <p:attrNameLst>
                                          <p:attrName>ppt_x</p:attrName>
                                          <p:attrName>ppt_y</p:attrName>
                                        </p:attrNameLst>
                                      </p:cBhvr>
                                      <p:rCtr x="-16858" y="7106"/>
                                    </p:animMotion>
                                  </p:childTnLst>
                                </p:cTn>
                              </p:par>
                              <p:par>
                                <p:cTn id="38" presetID="42" presetClass="path" presetSubtype="0" accel="50000" decel="50000" fill="hold" grpId="2" nodeType="withEffect">
                                  <p:stCondLst>
                                    <p:cond delay="0"/>
                                  </p:stCondLst>
                                  <p:childTnLst>
                                    <p:animMotion origin="layout" path="M -8.33333E-7 -4.81481E-6 L -0.12604 0.14213 " pathEditMode="relative" rAng="0" ptsTypes="AA">
                                      <p:cBhvr>
                                        <p:cTn id="39" dur="2000" fill="hold"/>
                                        <p:tgtEl>
                                          <p:spTgt spid="7"/>
                                        </p:tgtEl>
                                        <p:attrNameLst>
                                          <p:attrName>ppt_x</p:attrName>
                                          <p:attrName>ppt_y</p:attrName>
                                        </p:attrNameLst>
                                      </p:cBhvr>
                                      <p:rCtr x="-6302" y="7106"/>
                                    </p:animMotion>
                                  </p:childTnLst>
                                </p:cTn>
                              </p:par>
                              <p:par>
                                <p:cTn id="40" presetID="42" presetClass="path" presetSubtype="0" accel="50000" decel="50000" fill="hold" grpId="2" nodeType="withEffect">
                                  <p:stCondLst>
                                    <p:cond delay="0"/>
                                  </p:stCondLst>
                                  <p:childTnLst>
                                    <p:animMotion origin="layout" path="M -2.77778E-6 0 L 0.67639 0.04491 " pathEditMode="relative" rAng="0" ptsTypes="AA">
                                      <p:cBhvr>
                                        <p:cTn id="41" dur="2000" fill="hold"/>
                                        <p:tgtEl>
                                          <p:spTgt spid="8"/>
                                        </p:tgtEl>
                                        <p:attrNameLst>
                                          <p:attrName>ppt_x</p:attrName>
                                          <p:attrName>ppt_y</p:attrName>
                                        </p:attrNameLst>
                                      </p:cBhvr>
                                      <p:rCtr x="33819" y="2245"/>
                                    </p:animMotion>
                                  </p:childTnLst>
                                </p:cTn>
                              </p:par>
                              <p:par>
                                <p:cTn id="42" presetID="42" presetClass="path" presetSubtype="0" accel="50000" decel="50000" fill="hold" grpId="2" nodeType="withEffect">
                                  <p:stCondLst>
                                    <p:cond delay="0"/>
                                  </p:stCondLst>
                                  <p:childTnLst>
                                    <p:animMotion origin="layout" path="M -2.22222E-6 1.48148E-6 L 0.01684 0.14259 " pathEditMode="relative" rAng="0" ptsTypes="AA">
                                      <p:cBhvr>
                                        <p:cTn id="43" dur="2000" fill="hold"/>
                                        <p:tgtEl>
                                          <p:spTgt spid="9"/>
                                        </p:tgtEl>
                                        <p:attrNameLst>
                                          <p:attrName>ppt_x</p:attrName>
                                          <p:attrName>ppt_y</p:attrName>
                                        </p:attrNameLst>
                                      </p:cBhvr>
                                      <p:rCtr x="833" y="7130"/>
                                    </p:animMotion>
                                  </p:childTnLst>
                                </p:cTn>
                              </p:par>
                              <p:par>
                                <p:cTn id="44" presetID="42" presetClass="path" presetSubtype="0" accel="50000" decel="50000" fill="hold" grpId="2" nodeType="withEffect">
                                  <p:stCondLst>
                                    <p:cond delay="0"/>
                                  </p:stCondLst>
                                  <p:childTnLst>
                                    <p:animMotion origin="layout" path="M -2.77778E-6 4.81481E-6 L 0.33351 0.14282 " pathEditMode="relative" rAng="0" ptsTypes="AA">
                                      <p:cBhvr>
                                        <p:cTn id="45" dur="2000" fill="hold"/>
                                        <p:tgtEl>
                                          <p:spTgt spid="10"/>
                                        </p:tgtEl>
                                        <p:attrNameLst>
                                          <p:attrName>ppt_x</p:attrName>
                                          <p:attrName>ppt_y</p:attrName>
                                        </p:attrNameLst>
                                      </p:cBhvr>
                                      <p:rCtr x="16667" y="7130"/>
                                    </p:animMotion>
                                  </p:childTnLst>
                                </p:cTn>
                              </p:par>
                              <p:par>
                                <p:cTn id="46" presetID="42" presetClass="path" presetSubtype="0" accel="50000" decel="50000" fill="hold" grpId="2" nodeType="withEffect">
                                  <p:stCondLst>
                                    <p:cond delay="0"/>
                                  </p:stCondLst>
                                  <p:childTnLst>
                                    <p:animMotion origin="layout" path="M -8.33333E-7 3.33333E-6 L -0.13125 0.24097 " pathEditMode="relative" rAng="0" ptsTypes="AA">
                                      <p:cBhvr>
                                        <p:cTn id="47" dur="2000" fill="hold"/>
                                        <p:tgtEl>
                                          <p:spTgt spid="11"/>
                                        </p:tgtEl>
                                        <p:attrNameLst>
                                          <p:attrName>ppt_x</p:attrName>
                                          <p:attrName>ppt_y</p:attrName>
                                        </p:attrNameLst>
                                      </p:cBhvr>
                                      <p:rCtr x="-6562" y="12037"/>
                                    </p:animMotion>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250"/>
                                        <p:tgtEl>
                                          <p:spTgt spid="4"/>
                                        </p:tgtEl>
                                      </p:cBhvr>
                                    </p:animEffect>
                                  </p:childTnLst>
                                </p:cTn>
                              </p:par>
                              <p:par>
                                <p:cTn id="55" presetID="10" presetClass="exit" presetSubtype="0" fill="hold" grpId="0" nodeType="withEffect">
                                  <p:stCondLst>
                                    <p:cond delay="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0" presetClass="entr" presetSubtype="0"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dissolve">
                                      <p:cBhvr>
                                        <p:cTn id="80" dur="500">
                                          <p:stCondLst>
                                            <p:cond delay="0"/>
                                          </p:stCondLst>
                                        </p:cTn>
                                        <p:tgtEl>
                                          <p:spTgt spid="12"/>
                                        </p:tgtEl>
                                      </p:cBhvr>
                                    </p:animEffect>
                                    <p:anim to="" calcmode="lin" valueType="num">
                                      <p:cBhvr>
                                        <p:cTn id="81"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82"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0" presetClass="entr" presetSubtype="0" fill="hold" grpId="0" nodeType="clickEffect">
                                  <p:stCondLst>
                                    <p:cond delay="400"/>
                                  </p:stCondLst>
                                  <p:childTnLst>
                                    <p:set>
                                      <p:cBhvr>
                                        <p:cTn id="86" dur="1" fill="hold">
                                          <p:stCondLst>
                                            <p:cond delay="0"/>
                                          </p:stCondLst>
                                        </p:cTn>
                                        <p:tgtEl>
                                          <p:spTgt spid="13"/>
                                        </p:tgtEl>
                                        <p:attrNameLst>
                                          <p:attrName>style.visibility</p:attrName>
                                        </p:attrNameLst>
                                      </p:cBhvr>
                                      <p:to>
                                        <p:strVal val="visible"/>
                                      </p:to>
                                    </p:set>
                                    <p:animEffect transition="in" filter="dissolve">
                                      <p:cBhvr>
                                        <p:cTn id="87" dur="500">
                                          <p:stCondLst>
                                            <p:cond delay="0"/>
                                          </p:stCondLst>
                                        </p:cTn>
                                        <p:tgtEl>
                                          <p:spTgt spid="13"/>
                                        </p:tgtEl>
                                      </p:cBhvr>
                                    </p:animEffect>
                                    <p:anim to="" calcmode="lin" valueType="num">
                                      <p:cBhvr>
                                        <p:cTn id="88"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89"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90" presetID="22" presetClass="entr" presetSubtype="8" fill="hold" grpId="0" nodeType="with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wipe(left)">
                                      <p:cBhvr>
                                        <p:cTn id="92" dur="500"/>
                                        <p:tgtEl>
                                          <p:spTgt spid="14"/>
                                        </p:tgtEl>
                                      </p:cBhvr>
                                    </p:animEffect>
                                  </p:childTnLst>
                                </p:cTn>
                              </p:par>
                              <p:par>
                                <p:cTn id="93" presetID="22" presetClass="entr" presetSubtype="8" fill="hold" grpId="0" nodeType="withEffect">
                                  <p:stCondLst>
                                    <p:cond delay="800"/>
                                  </p:stCondLst>
                                  <p:childTnLst>
                                    <p:set>
                                      <p:cBhvr>
                                        <p:cTn id="94" dur="1" fill="hold">
                                          <p:stCondLst>
                                            <p:cond delay="0"/>
                                          </p:stCondLst>
                                        </p:cTn>
                                        <p:tgtEl>
                                          <p:spTgt spid="15"/>
                                        </p:tgtEl>
                                        <p:attrNameLst>
                                          <p:attrName>style.visibility</p:attrName>
                                        </p:attrNameLst>
                                      </p:cBhvr>
                                      <p:to>
                                        <p:strVal val="visible"/>
                                      </p:to>
                                    </p:set>
                                    <p:animEffect transition="in" filter="wipe(left)">
                                      <p:cBhvr>
                                        <p:cTn id="9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3" grpId="0"/>
      <p:bldP spid="14" grpId="0" animBg="1"/>
      <p:bldP spid="1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42A77-225A-4C0B-887C-BF70CCB8D9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Title 1">
            <a:extLst>
              <a:ext uri="{FF2B5EF4-FFF2-40B4-BE49-F238E27FC236}">
                <a16:creationId xmlns:a16="http://schemas.microsoft.com/office/drawing/2014/main" id="{170D6CB2-C227-4AE6-9F89-0731902AB660}"/>
              </a:ext>
            </a:extLst>
          </p:cNvPr>
          <p:cNvSpPr txBox="1">
            <a:spLocks/>
          </p:cNvSpPr>
          <p:nvPr/>
        </p:nvSpPr>
        <p:spPr>
          <a:xfrm>
            <a:off x="1695562" y="1298957"/>
            <a:ext cx="31641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His promise</a:t>
            </a:r>
          </a:p>
        </p:txBody>
      </p:sp>
      <p:sp>
        <p:nvSpPr>
          <p:cNvPr id="6" name="Title 1">
            <a:extLst>
              <a:ext uri="{FF2B5EF4-FFF2-40B4-BE49-F238E27FC236}">
                <a16:creationId xmlns:a16="http://schemas.microsoft.com/office/drawing/2014/main" id="{0217B52E-AA6E-4ED6-BD29-E299352431CC}"/>
              </a:ext>
            </a:extLst>
          </p:cNvPr>
          <p:cNvSpPr txBox="1">
            <a:spLocks/>
          </p:cNvSpPr>
          <p:nvPr/>
        </p:nvSpPr>
        <p:spPr>
          <a:xfrm>
            <a:off x="597467" y="2639076"/>
            <a:ext cx="52251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righteousness dwells</a:t>
            </a:r>
          </a:p>
        </p:txBody>
      </p:sp>
      <p:sp>
        <p:nvSpPr>
          <p:cNvPr id="7" name="Title 1">
            <a:extLst>
              <a:ext uri="{FF2B5EF4-FFF2-40B4-BE49-F238E27FC236}">
                <a16:creationId xmlns:a16="http://schemas.microsoft.com/office/drawing/2014/main" id="{9405BB67-649D-4ADC-96DE-EF8C9EFD2019}"/>
              </a:ext>
            </a:extLst>
          </p:cNvPr>
          <p:cNvSpPr txBox="1">
            <a:spLocks/>
          </p:cNvSpPr>
          <p:nvPr/>
        </p:nvSpPr>
        <p:spPr>
          <a:xfrm>
            <a:off x="2034609" y="3981576"/>
            <a:ext cx="606697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diligent to be found</a:t>
            </a:r>
          </a:p>
        </p:txBody>
      </p:sp>
      <p:sp>
        <p:nvSpPr>
          <p:cNvPr id="3074" name="Rectangle 2"/>
          <p:cNvSpPr>
            <a:spLocks noGrp="1" noChangeArrowheads="1"/>
          </p:cNvSpPr>
          <p:nvPr>
            <p:ph type="title"/>
          </p:nvPr>
        </p:nvSpPr>
        <p:spPr>
          <a:xfrm>
            <a:off x="457200" y="628247"/>
            <a:ext cx="8229600" cy="560150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Nevertheless we, according            to His promise, look for new         heavens and a new earth in which righteousness dwells. Therefore, beloved, looking forward to these things, be diligent to be found by Him in peace, without spot and blameless;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3:13-14 </a:t>
            </a:r>
          </a:p>
        </p:txBody>
      </p:sp>
      <p:sp>
        <p:nvSpPr>
          <p:cNvPr id="8" name="Rectangle 2">
            <a:extLst>
              <a:ext uri="{FF2B5EF4-FFF2-40B4-BE49-F238E27FC236}">
                <a16:creationId xmlns:a16="http://schemas.microsoft.com/office/drawing/2014/main" id="{F24AF9D9-3778-49E7-9914-E1DDCF6B8B48}"/>
              </a:ext>
            </a:extLst>
          </p:cNvPr>
          <p:cNvSpPr txBox="1">
            <a:spLocks noChangeArrowheads="1"/>
          </p:cNvSpPr>
          <p:nvPr/>
        </p:nvSpPr>
        <p:spPr bwMode="auto">
          <a:xfrm>
            <a:off x="2602532" y="3389728"/>
            <a:ext cx="4054590" cy="7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looking forward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8">
            <a:extLst>
              <a:ext uri="{FF2B5EF4-FFF2-40B4-BE49-F238E27FC236}">
                <a16:creationId xmlns:a16="http://schemas.microsoft.com/office/drawing/2014/main" id="{DA0B48F1-0A3C-4378-9CB3-9E8F80F4C723}"/>
              </a:ext>
            </a:extLst>
          </p:cNvPr>
          <p:cNvSpPr>
            <a:spLocks noChangeArrowheads="1"/>
          </p:cNvSpPr>
          <p:nvPr/>
        </p:nvSpPr>
        <p:spPr bwMode="auto">
          <a:xfrm>
            <a:off x="1824252" y="463021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0" name="Rectangle 9">
            <a:extLst>
              <a:ext uri="{FF2B5EF4-FFF2-40B4-BE49-F238E27FC236}">
                <a16:creationId xmlns:a16="http://schemas.microsoft.com/office/drawing/2014/main" id="{6C5E9CC1-F3FE-45F8-BA37-D7EEA86D394C}"/>
              </a:ext>
            </a:extLst>
          </p:cNvPr>
          <p:cNvSpPr>
            <a:spLocks noChangeArrowheads="1"/>
          </p:cNvSpPr>
          <p:nvPr/>
        </p:nvSpPr>
        <p:spPr bwMode="auto">
          <a:xfrm>
            <a:off x="2379643" y="4800972"/>
            <a:ext cx="1748928" cy="61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peace</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248010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14097 0.03333 " pathEditMode="relative" rAng="0" ptsTypes="AA">
                                      <p:cBhvr>
                                        <p:cTn id="10" dur="1000" spd="-100000" fill="hold"/>
                                        <p:tgtEl>
                                          <p:spTgt spid="3074"/>
                                        </p:tgtEl>
                                        <p:attrNameLst>
                                          <p:attrName>ppt_x</p:attrName>
                                          <p:attrName>ppt_y</p:attrName>
                                        </p:attrNameLst>
                                      </p:cBhvr>
                                      <p:rCtr x="-7049" y="1667"/>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0"/>
                                  </p:stCondLst>
                                  <p:childTnLst>
                                    <p:set>
                                      <p:cBhvr override="childStyle">
                                        <p:cTn id="24" dur="500" fill="hold"/>
                                        <p:tgtEl>
                                          <p:spTgt spid="6"/>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18" presetClass="emph" presetSubtype="0" fill="hold" grpId="1" nodeType="withEffect">
                                  <p:stCondLst>
                                    <p:cond delay="0"/>
                                  </p:stCondLst>
                                  <p:childTnLst>
                                    <p:set>
                                      <p:cBhvr override="childStyle">
                                        <p:cTn id="31" dur="500" fill="hold"/>
                                        <p:tgtEl>
                                          <p:spTgt spid="7"/>
                                        </p:tgtEl>
                                        <p:attrNameLst>
                                          <p:attrName>style.textDecorationUnderline</p:attrName>
                                        </p:attrNameLst>
                                      </p:cBhvr>
                                      <p:to>
                                        <p:strVal val="true"/>
                                      </p:to>
                                    </p:set>
                                  </p:childTnLst>
                                </p:cTn>
                              </p:par>
                            </p:childTnLst>
                          </p:cTn>
                        </p:par>
                        <p:par>
                          <p:cTn id="32" fill="hold">
                            <p:stCondLst>
                              <p:cond delay="500"/>
                            </p:stCondLst>
                            <p:childTnLst>
                              <p:par>
                                <p:cTn id="33" presetID="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dissolve">
                                      <p:cBhvr>
                                        <p:cTn id="35" dur="500">
                                          <p:stCondLst>
                                            <p:cond delay="0"/>
                                          </p:stCondLst>
                                        </p:cTn>
                                        <p:tgtEl>
                                          <p:spTgt spid="9"/>
                                        </p:tgtEl>
                                      </p:cBhvr>
                                    </p:animEffect>
                                    <p:anim to="" calcmode="lin" valueType="num">
                                      <p:cBhvr>
                                        <p:cTn id="36"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38" fill="hold">
                            <p:stCondLst>
                              <p:cond delay="1000"/>
                            </p:stCondLst>
                            <p:childTnLst>
                              <p:par>
                                <p:cTn id="39" presetID="0" presetClass="entr" presetSubtype="0" fill="hold" grpId="0" nodeType="afterEffect">
                                  <p:stCondLst>
                                    <p:cond delay="0"/>
                                  </p:stCondLst>
                                  <p:iterate type="lt">
                                    <p:tmPct val="10000"/>
                                  </p:iterate>
                                  <p:childTnLst>
                                    <p:set>
                                      <p:cBhvr>
                                        <p:cTn id="40" dur="1" fill="hold">
                                          <p:stCondLst>
                                            <p:cond delay="0"/>
                                          </p:stCondLst>
                                        </p:cTn>
                                        <p:tgtEl>
                                          <p:spTgt spid="10"/>
                                        </p:tgtEl>
                                        <p:attrNameLst>
                                          <p:attrName>style.visibility</p:attrName>
                                        </p:attrNameLst>
                                      </p:cBhvr>
                                      <p:to>
                                        <p:strVal val="visible"/>
                                      </p:to>
                                    </p:set>
                                    <p:animEffect transition="in" filter="dissolve">
                                      <p:cBhvr>
                                        <p:cTn id="41" dur="500">
                                          <p:stCondLst>
                                            <p:cond delay="0"/>
                                          </p:stCondLst>
                                        </p:cTn>
                                        <p:tgtEl>
                                          <p:spTgt spid="10"/>
                                        </p:tgtEl>
                                      </p:cBhvr>
                                    </p:animEffect>
                                    <p:anim to="" calcmode="lin" valueType="num">
                                      <p:cBhvr>
                                        <p:cTn id="42"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44" fill="hold">
                            <p:stCondLst>
                              <p:cond delay="1700"/>
                            </p:stCondLst>
                            <p:childTnLst>
                              <p:par>
                                <p:cTn id="45" presetID="26" presetClass="emph" presetSubtype="0" fill="hold" grpId="1" nodeType="afterEffect">
                                  <p:stCondLst>
                                    <p:cond delay="0"/>
                                  </p:stCondLst>
                                  <p:iterate type="lt">
                                    <p:tmPct val="0"/>
                                  </p:iterate>
                                  <p:childTnLst>
                                    <p:animEffect transition="out" filter="fade">
                                      <p:cBhvr>
                                        <p:cTn id="46" dur="500" tmFilter="0, 0; .2, .5; .8, .5; 1, 0"/>
                                        <p:tgtEl>
                                          <p:spTgt spid="10"/>
                                        </p:tgtEl>
                                      </p:cBhvr>
                                    </p:animEffect>
                                    <p:animScale>
                                      <p:cBhvr>
                                        <p:cTn id="47" dur="250" autoRev="1" fill="hold"/>
                                        <p:tgtEl>
                                          <p:spTgt spid="10"/>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55" presetClass="exit" presetSubtype="0" fill="hold" grpId="1" nodeType="clickEffect">
                                  <p:stCondLst>
                                    <p:cond delay="250"/>
                                  </p:stCondLst>
                                  <p:childTnLst>
                                    <p:anim calcmode="lin" valueType="num">
                                      <p:cBhvr>
                                        <p:cTn id="51" dur="750"/>
                                        <p:tgtEl>
                                          <p:spTgt spid="3074"/>
                                        </p:tgtEl>
                                        <p:attrNameLst>
                                          <p:attrName>ppt_w</p:attrName>
                                        </p:attrNameLst>
                                      </p:cBhvr>
                                      <p:tavLst>
                                        <p:tav tm="0">
                                          <p:val>
                                            <p:strVal val="ppt_w"/>
                                          </p:val>
                                        </p:tav>
                                        <p:tav tm="100000">
                                          <p:val>
                                            <p:strVal val="ppt_w*0.70"/>
                                          </p:val>
                                        </p:tav>
                                      </p:tavLst>
                                    </p:anim>
                                    <p:anim calcmode="lin" valueType="num">
                                      <p:cBhvr>
                                        <p:cTn id="52" dur="750"/>
                                        <p:tgtEl>
                                          <p:spTgt spid="3074"/>
                                        </p:tgtEl>
                                        <p:attrNameLst>
                                          <p:attrName>ppt_h</p:attrName>
                                        </p:attrNameLst>
                                      </p:cBhvr>
                                      <p:tavLst>
                                        <p:tav tm="0">
                                          <p:val>
                                            <p:strVal val="ppt_h"/>
                                          </p:val>
                                        </p:tav>
                                        <p:tav tm="100000">
                                          <p:val>
                                            <p:strVal val="ppt_h"/>
                                          </p:val>
                                        </p:tav>
                                      </p:tavLst>
                                    </p:anim>
                                    <p:animEffect transition="out" filter="fade">
                                      <p:cBhvr>
                                        <p:cTn id="53" dur="750"/>
                                        <p:tgtEl>
                                          <p:spTgt spid="3074"/>
                                        </p:tgtEl>
                                      </p:cBhvr>
                                    </p:animEffect>
                                    <p:set>
                                      <p:cBhvr>
                                        <p:cTn id="54" dur="1" fill="hold">
                                          <p:stCondLst>
                                            <p:cond delay="749"/>
                                          </p:stCondLst>
                                        </p:cTn>
                                        <p:tgtEl>
                                          <p:spTgt spid="3074"/>
                                        </p:tgtEl>
                                        <p:attrNameLst>
                                          <p:attrName>style.visibility</p:attrName>
                                        </p:attrNameLst>
                                      </p:cBhvr>
                                      <p:to>
                                        <p:strVal val="hidden"/>
                                      </p:to>
                                    </p:set>
                                  </p:childTnLst>
                                </p:cTn>
                              </p:par>
                              <p:par>
                                <p:cTn id="55" presetID="10" presetClass="entr" presetSubtype="0" fill="hold" grpId="1" nodeType="withEffect">
                                  <p:stCondLst>
                                    <p:cond delay="20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250"/>
                                        <p:tgtEl>
                                          <p:spTgt spid="8"/>
                                        </p:tgtEl>
                                      </p:cBhvr>
                                    </p:animEffect>
                                  </p:childTnLst>
                                </p:cTn>
                              </p:par>
                              <p:par>
                                <p:cTn id="58" presetID="16" presetClass="exit" presetSubtype="21" fill="hold" grpId="2" nodeType="withEffect">
                                  <p:stCondLst>
                                    <p:cond delay="0"/>
                                  </p:stCondLst>
                                  <p:childTnLst>
                                    <p:animEffect transition="out" filter="barn(inVertical)">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par>
                                <p:cTn id="61" presetID="16" presetClass="exit" presetSubtype="21" fill="hold" grpId="2" nodeType="withEffect">
                                  <p:stCondLst>
                                    <p:cond delay="0"/>
                                  </p:stCondLst>
                                  <p:childTnLst>
                                    <p:animEffect transition="out" filter="barn(inVertical)">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6" presetClass="exit" presetSubtype="21" fill="hold" grpId="2" nodeType="withEffect">
                                  <p:stCondLst>
                                    <p:cond delay="0"/>
                                  </p:stCondLst>
                                  <p:childTnLst>
                                    <p:animEffect transition="out" filter="barn(inVertical)">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2" nodeType="withEffect">
                                  <p:stCondLst>
                                    <p:cond delay="0"/>
                                  </p:stCondLst>
                                  <p:iterate type="lt">
                                    <p:tmPct val="0"/>
                                  </p:iterate>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250"/>
                                        <p:tgtEl>
                                          <p:spTgt spid="9"/>
                                        </p:tgtEl>
                                      </p:cBhvr>
                                    </p:animEffect>
                                    <p:set>
                                      <p:cBhvr>
                                        <p:cTn id="72" dur="1" fill="hold">
                                          <p:stCondLst>
                                            <p:cond delay="2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7" grpId="0"/>
      <p:bldP spid="7" grpId="1"/>
      <p:bldP spid="7" grpId="2"/>
      <p:bldP spid="3074" grpId="0"/>
      <p:bldP spid="3074" grpId="1"/>
      <p:bldP spid="3074" grpId="2"/>
      <p:bldP spid="8" grpId="1"/>
      <p:bldP spid="9" grpId="0"/>
      <p:bldP spid="9" grpId="1"/>
      <p:bldP spid="10" grpId="0"/>
      <p:bldP spid="10" grpId="1"/>
      <p:bldP spid="10" grpId="2"/>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31CC1E-4D63-434A-BA52-DE001B485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 will judge the world in righteousness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Obedience leads to righteousness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Called to be slaves of righteousness for holiness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fruit of holiness’ end is everlasting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Who practices righteousness is born of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Hate excludes one from eternal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Christ is our example of righteousness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If suffering for righteousness one is blessed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Grace saves us through faith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Belief, faith in God, is accounted for righteousness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Put off the old man, renewed in His knowledge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Put on love which is the bond of perfection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Wisdom from God is righteousness to His glory</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805319">
            <a:off x="409094" y="1173030"/>
            <a:ext cx="7958567" cy="4495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extrusionH="57150" contourW="25400" prstMaterial="plastic">
              <a:bevelT w="63500" h="6350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solidFill>
                  <a:srgbClr val="FF9900"/>
                </a:solidFill>
                <a:effectLst>
                  <a:glow rad="50800">
                    <a:srgbClr val="C00000">
                      <a:alpha val="80000"/>
                    </a:srgbClr>
                  </a:glow>
                  <a:outerShdw blurRad="76200" dist="50800" dir="5400000" algn="tl" rotWithShape="0">
                    <a:srgbClr val="000000">
                      <a:alpha val="65000"/>
                    </a:srgbClr>
                  </a:outerShdw>
                </a:effectLst>
                <a:latin typeface="Calibri" panose="020F0502020204030204" pitchFamily="34" charset="0"/>
              </a:rPr>
              <a:t>The song of             His love is for         our return</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1.94444E-6 3.7037E-6 L 0.10538 0.25995 " pathEditMode="relative" rAng="0" ptsTypes="AA">
                                      <p:cBhvr>
                                        <p:cTn id="189" dur="1750" fill="hold"/>
                                        <p:tgtEl>
                                          <p:spTgt spid="4">
                                            <p:txEl>
                                              <p:pRg st="0" end="0"/>
                                            </p:txEl>
                                          </p:spTgt>
                                        </p:tgtEl>
                                        <p:attrNameLst>
                                          <p:attrName>ppt_x</p:attrName>
                                          <p:attrName>ppt_y</p:attrName>
                                        </p:attrNameLst>
                                      </p:cBhvr>
                                      <p:rCtr x="5260" y="12986"/>
                                    </p:animMotion>
                                  </p:childTnLst>
                                </p:cTn>
                              </p:par>
                              <p:par>
                                <p:cTn id="190" presetID="0" presetClass="path" presetSubtype="0" accel="50000" decel="50000" fill="hold" nodeType="withEffect">
                                  <p:stCondLst>
                                    <p:cond delay="0"/>
                                  </p:stCondLst>
                                  <p:childTnLst>
                                    <p:animMotion origin="layout" path="M 3.88889E-6 -2.96296E-6 L 0.16024 0.19468 " pathEditMode="relative" rAng="0" ptsTypes="AA">
                                      <p:cBhvr>
                                        <p:cTn id="191" dur="1750" fill="hold"/>
                                        <p:tgtEl>
                                          <p:spTgt spid="4">
                                            <p:txEl>
                                              <p:pRg st="1" end="1"/>
                                            </p:txEl>
                                          </p:spTgt>
                                        </p:tgtEl>
                                        <p:attrNameLst>
                                          <p:attrName>ppt_x</p:attrName>
                                          <p:attrName>ppt_y</p:attrName>
                                        </p:attrNameLst>
                                      </p:cBhvr>
                                      <p:rCtr x="8003" y="9722"/>
                                    </p:animMotion>
                                  </p:childTnLst>
                                </p:cTn>
                              </p:par>
                              <p:par>
                                <p:cTn id="192" presetID="0" presetClass="path" presetSubtype="0" accel="50000" decel="50000" fill="hold" nodeType="withEffect">
                                  <p:stCondLst>
                                    <p:cond delay="0"/>
                                  </p:stCondLst>
                                  <p:childTnLst>
                                    <p:animMotion origin="layout" path="M 5.55556E-7 0.00023 L 0.03941 0.1206 " pathEditMode="relative" rAng="0" ptsTypes="AA">
                                      <p:cBhvr>
                                        <p:cTn id="193" dur="1750" fill="hold"/>
                                        <p:tgtEl>
                                          <p:spTgt spid="4">
                                            <p:txEl>
                                              <p:pRg st="2" end="2"/>
                                            </p:txEl>
                                          </p:spTgt>
                                        </p:tgtEl>
                                        <p:attrNameLst>
                                          <p:attrName>ppt_x</p:attrName>
                                          <p:attrName>ppt_y</p:attrName>
                                        </p:attrNameLst>
                                      </p:cBhvr>
                                      <p:rCtr x="1962" y="6019"/>
                                    </p:animMotion>
                                  </p:childTnLst>
                                </p:cTn>
                              </p:par>
                              <p:par>
                                <p:cTn id="194" presetID="0" presetClass="path" presetSubtype="0" accel="50000" decel="50000" fill="hold" nodeType="withEffect">
                                  <p:stCondLst>
                                    <p:cond delay="0"/>
                                  </p:stCondLst>
                                  <p:childTnLst>
                                    <p:animMotion origin="layout" path="M 1.94444E-6 0.00023 L 0.08663 0.04653 " pathEditMode="relative" rAng="0" ptsTypes="AA">
                                      <p:cBhvr>
                                        <p:cTn id="195" dur="1750" fill="hold"/>
                                        <p:tgtEl>
                                          <p:spTgt spid="4">
                                            <p:txEl>
                                              <p:pRg st="3" end="3"/>
                                            </p:txEl>
                                          </p:spTgt>
                                        </p:tgtEl>
                                        <p:attrNameLst>
                                          <p:attrName>ppt_x</p:attrName>
                                          <p:attrName>ppt_y</p:attrName>
                                        </p:attrNameLst>
                                      </p:cBhvr>
                                      <p:rCtr x="4323" y="2315"/>
                                    </p:animMotion>
                                  </p:childTnLst>
                                </p:cTn>
                              </p:par>
                              <p:par>
                                <p:cTn id="196" presetID="0" presetClass="path" presetSubtype="0" accel="50000" decel="50000" fill="hold" nodeType="withEffect">
                                  <p:stCondLst>
                                    <p:cond delay="0"/>
                                  </p:stCondLst>
                                  <p:childTnLst>
                                    <p:animMotion origin="layout" path="M -2.22222E-6 0.00093 L 0.07778 -0.02593 " pathEditMode="relative" rAng="0" ptsTypes="AA">
                                      <p:cBhvr>
                                        <p:cTn id="197" dur="1750" fill="hold"/>
                                        <p:tgtEl>
                                          <p:spTgt spid="4">
                                            <p:txEl>
                                              <p:pRg st="4" end="4"/>
                                            </p:txEl>
                                          </p:spTgt>
                                        </p:tgtEl>
                                        <p:attrNameLst>
                                          <p:attrName>ppt_x</p:attrName>
                                          <p:attrName>ppt_y</p:attrName>
                                        </p:attrNameLst>
                                      </p:cBhvr>
                                      <p:rCtr x="3889" y="-1343"/>
                                    </p:animMotion>
                                  </p:childTnLst>
                                </p:cTn>
                              </p:par>
                              <p:par>
                                <p:cTn id="198" presetID="0" presetClass="path" presetSubtype="0" accel="50000" decel="50000" fill="hold" nodeType="withEffect">
                                  <p:stCondLst>
                                    <p:cond delay="0"/>
                                  </p:stCondLst>
                                  <p:childTnLst>
                                    <p:animMotion origin="layout" path="M 2.77778E-6 0.0007 L 0.14965 -0.09967 " pathEditMode="relative" rAng="0" ptsTypes="AA">
                                      <p:cBhvr>
                                        <p:cTn id="199" dur="1750" fill="hold"/>
                                        <p:tgtEl>
                                          <p:spTgt spid="4">
                                            <p:txEl>
                                              <p:pRg st="5" end="5"/>
                                            </p:txEl>
                                          </p:spTgt>
                                        </p:tgtEl>
                                        <p:attrNameLst>
                                          <p:attrName>ppt_x</p:attrName>
                                          <p:attrName>ppt_y</p:attrName>
                                        </p:attrNameLst>
                                      </p:cBhvr>
                                      <p:rCtr x="7483" y="-5019"/>
                                    </p:animMotion>
                                  </p:childTnLst>
                                </p:cTn>
                              </p:par>
                              <p:par>
                                <p:cTn id="200" presetID="0" presetClass="path" presetSubtype="0" accel="50000" decel="50000" fill="hold" nodeType="withEffect">
                                  <p:stCondLst>
                                    <p:cond delay="0"/>
                                  </p:stCondLst>
                                  <p:childTnLst>
                                    <p:animMotion origin="layout" path="M 1.11111E-6 0.00046 L 0.12361 -0.17338 " pathEditMode="relative" rAng="0" ptsTypes="AA">
                                      <p:cBhvr>
                                        <p:cTn id="201" dur="1750" fill="hold"/>
                                        <p:tgtEl>
                                          <p:spTgt spid="4">
                                            <p:txEl>
                                              <p:pRg st="6" end="6"/>
                                            </p:txEl>
                                          </p:spTgt>
                                        </p:tgtEl>
                                        <p:attrNameLst>
                                          <p:attrName>ppt_x</p:attrName>
                                          <p:attrName>ppt_y</p:attrName>
                                        </p:attrNameLst>
                                      </p:cBhvr>
                                      <p:rCtr x="6181" y="-8704"/>
                                    </p:animMotion>
                                  </p:childTnLst>
                                </p:cTn>
                              </p:par>
                              <p:par>
                                <p:cTn id="202" presetID="0" presetClass="path" presetSubtype="0" accel="50000" decel="50000" fill="hold" nodeType="withEffect">
                                  <p:stCondLst>
                                    <p:cond delay="0"/>
                                  </p:stCondLst>
                                  <p:childTnLst>
                                    <p:animMotion origin="layout" path="M -1.38889E-6 0.00046 L 0.07882 -0.24607 " pathEditMode="relative" rAng="0" ptsTypes="AA">
                                      <p:cBhvr>
                                        <p:cTn id="203" dur="1750" fill="hold"/>
                                        <p:tgtEl>
                                          <p:spTgt spid="4">
                                            <p:txEl>
                                              <p:pRg st="7" end="7"/>
                                            </p:txEl>
                                          </p:spTgt>
                                        </p:tgtEl>
                                        <p:attrNameLst>
                                          <p:attrName>ppt_x</p:attrName>
                                          <p:attrName>ppt_y</p:attrName>
                                        </p:attrNameLst>
                                      </p:cBhvr>
                                      <p:rCtr x="3941" y="-12338"/>
                                    </p:animMotion>
                                  </p:childTnLst>
                                </p:cTn>
                              </p:par>
                              <p:par>
                                <p:cTn id="204" presetID="0" presetClass="path" presetSubtype="0" accel="50000" decel="50000" fill="hold" nodeType="withEffect">
                                  <p:stCondLst>
                                    <p:cond delay="0"/>
                                  </p:stCondLst>
                                  <p:childTnLst>
                                    <p:animMotion origin="layout" path="M -1.11111E-6 0.00069 L 0.20764 -0.31945 " pathEditMode="relative" rAng="0" ptsTypes="AA">
                                      <p:cBhvr>
                                        <p:cTn id="205" dur="1750" fill="hold"/>
                                        <p:tgtEl>
                                          <p:spTgt spid="4">
                                            <p:txEl>
                                              <p:pRg st="8" end="8"/>
                                            </p:txEl>
                                          </p:spTgt>
                                        </p:tgtEl>
                                        <p:attrNameLst>
                                          <p:attrName>ppt_x</p:attrName>
                                          <p:attrName>ppt_y</p:attrName>
                                        </p:attrNameLst>
                                      </p:cBhvr>
                                      <p:rCtr x="10382" y="-16019"/>
                                    </p:animMotion>
                                  </p:childTnLst>
                                </p:cTn>
                              </p:par>
                              <p:par>
                                <p:cTn id="206" presetID="0" presetClass="path" presetSubtype="0" accel="50000" decel="50000" fill="hold" nodeType="withEffect">
                                  <p:stCondLst>
                                    <p:cond delay="0"/>
                                  </p:stCondLst>
                                  <p:childTnLst>
                                    <p:animMotion origin="layout" path="M -1.94444E-6 0.00023 L 0.02014 -0.3926 " pathEditMode="relative" rAng="0" ptsTypes="AA">
                                      <p:cBhvr>
                                        <p:cTn id="207" dur="1750" fill="hold"/>
                                        <p:tgtEl>
                                          <p:spTgt spid="4">
                                            <p:txEl>
                                              <p:pRg st="9" end="9"/>
                                            </p:txEl>
                                          </p:spTgt>
                                        </p:tgtEl>
                                        <p:attrNameLst>
                                          <p:attrName>ppt_x</p:attrName>
                                          <p:attrName>ppt_y</p:attrName>
                                        </p:attrNameLst>
                                      </p:cBhvr>
                                      <p:rCtr x="1007" y="-19653"/>
                                    </p:animMotion>
                                  </p:childTnLst>
                                </p:cTn>
                              </p:par>
                              <p:par>
                                <p:cTn id="208" presetID="0" presetClass="path" presetSubtype="0" accel="50000" decel="50000" fill="hold" nodeType="withEffect">
                                  <p:stCondLst>
                                    <p:cond delay="0"/>
                                  </p:stCondLst>
                                  <p:childTnLst>
                                    <p:animMotion origin="layout" path="M -2.77778E-7 0.00023 L 0.04566 -0.47109 " pathEditMode="relative" rAng="0" ptsTypes="AA">
                                      <p:cBhvr>
                                        <p:cTn id="209" dur="1750" fill="hold"/>
                                        <p:tgtEl>
                                          <p:spTgt spid="4">
                                            <p:txEl>
                                              <p:pRg st="10" end="10"/>
                                            </p:txEl>
                                          </p:spTgt>
                                        </p:tgtEl>
                                        <p:attrNameLst>
                                          <p:attrName>ppt_x</p:attrName>
                                          <p:attrName>ppt_y</p:attrName>
                                        </p:attrNameLst>
                                      </p:cBhvr>
                                      <p:rCtr x="2274" y="-23566"/>
                                    </p:animMotion>
                                  </p:childTnLst>
                                </p:cTn>
                              </p:par>
                              <p:par>
                                <p:cTn id="210" presetID="0" presetClass="path" presetSubtype="0" accel="50000" decel="50000" fill="hold" nodeType="withEffect">
                                  <p:stCondLst>
                                    <p:cond delay="0"/>
                                  </p:stCondLst>
                                  <p:childTnLst>
                                    <p:animMotion origin="layout" path="M -2.5E-6 0.00069 L 0.07917 -0.53936 " pathEditMode="relative" rAng="0" ptsTypes="AA">
                                      <p:cBhvr>
                                        <p:cTn id="211" dur="1750" fill="hold"/>
                                        <p:tgtEl>
                                          <p:spTgt spid="4">
                                            <p:txEl>
                                              <p:pRg st="11" end="11"/>
                                            </p:txEl>
                                          </p:spTgt>
                                        </p:tgtEl>
                                        <p:attrNameLst>
                                          <p:attrName>ppt_x</p:attrName>
                                          <p:attrName>ppt_y</p:attrName>
                                        </p:attrNameLst>
                                      </p:cBhvr>
                                      <p:rCtr x="3958" y="-27014"/>
                                    </p:animMotion>
                                  </p:childTnLst>
                                </p:cTn>
                              </p:par>
                              <p:par>
                                <p:cTn id="212" presetID="0" presetClass="path" presetSubtype="0" accel="50000" decel="50000" fill="hold" nodeType="withEffect">
                                  <p:stCondLst>
                                    <p:cond delay="0"/>
                                  </p:stCondLst>
                                  <p:childTnLst>
                                    <p:animMotion origin="layout" path="M -5.55556E-7 0.00069 L 0.04705 -0.61412 " pathEditMode="relative" rAng="0" ptsTypes="AA">
                                      <p:cBhvr>
                                        <p:cTn id="213" dur="1750" fill="hold"/>
                                        <p:tgtEl>
                                          <p:spTgt spid="4">
                                            <p:txEl>
                                              <p:pRg st="12" end="12"/>
                                            </p:txEl>
                                          </p:spTgt>
                                        </p:tgtEl>
                                        <p:attrNameLst>
                                          <p:attrName>ppt_x</p:attrName>
                                          <p:attrName>ppt_y</p:attrName>
                                        </p:attrNameLst>
                                      </p:cBhvr>
                                      <p:rCtr x="2344" y="-30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ED2445-BE59-46F1-9B38-FF79B3DC10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a:extLst>
              <a:ext uri="{FF2B5EF4-FFF2-40B4-BE49-F238E27FC236}">
                <a16:creationId xmlns:a16="http://schemas.microsoft.com/office/drawing/2014/main" id="{6054BA03-9133-474E-A4A0-1DCCD9E91A46}"/>
              </a:ext>
            </a:extLst>
          </p:cNvPr>
          <p:cNvSpPr txBox="1">
            <a:spLocks noChangeArrowheads="1"/>
          </p:cNvSpPr>
          <p:nvPr/>
        </p:nvSpPr>
        <p:spPr bwMode="auto">
          <a:xfrm>
            <a:off x="3708515" y="2041164"/>
            <a:ext cx="268990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righteous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When the righteous are in authority, the people rejoice; But when a wicked man rules, the people groan.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Proverbs 29:2 </a:t>
            </a:r>
          </a:p>
        </p:txBody>
      </p:sp>
    </p:spTree>
    <p:extLst>
      <p:ext uri="{BB962C8B-B14F-4D97-AF65-F5344CB8AC3E}">
        <p14:creationId xmlns:p14="http://schemas.microsoft.com/office/powerpoint/2010/main" val="18814160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750"/>
                                        <p:tgtEl>
                                          <p:spTgt spid="3074"/>
                                        </p:tgtEl>
                                      </p:cBhvr>
                                    </p:animEffect>
                                    <p:anim calcmode="lin" valueType="num">
                                      <p:cBhvr>
                                        <p:cTn id="8" dur="750" fill="hold"/>
                                        <p:tgtEl>
                                          <p:spTgt spid="3074"/>
                                        </p:tgtEl>
                                        <p:attrNameLst>
                                          <p:attrName>ppt_x</p:attrName>
                                        </p:attrNameLst>
                                      </p:cBhvr>
                                      <p:tavLst>
                                        <p:tav tm="0">
                                          <p:val>
                                            <p:strVal val="#ppt_x"/>
                                          </p:val>
                                        </p:tav>
                                        <p:tav tm="100000">
                                          <p:val>
                                            <p:strVal val="#ppt_x"/>
                                          </p:val>
                                        </p:tav>
                                      </p:tavLst>
                                    </p:anim>
                                    <p:anim calcmode="lin" valueType="num">
                                      <p:cBhvr>
                                        <p:cTn id="9" dur="75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3074"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6680</TotalTime>
  <Words>6022</Words>
  <Application>Microsoft Office PowerPoint</Application>
  <PresentationFormat>On-screen Show (4:3)</PresentationFormat>
  <Paragraphs>763</Paragraphs>
  <Slides>84</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84</vt:i4>
      </vt:variant>
    </vt:vector>
  </HeadingPairs>
  <TitlesOfParts>
    <vt:vector size="91" baseType="lpstr">
      <vt:lpstr>Arial</vt:lpstr>
      <vt:lpstr>Berlin Sans FB Demi</vt:lpstr>
      <vt:lpstr>Calibri</vt:lpstr>
      <vt:lpstr>Parchment</vt:lpstr>
      <vt:lpstr>Verdana</vt:lpstr>
      <vt:lpstr>Webdings</vt:lpstr>
      <vt:lpstr>Default Design</vt:lpstr>
      <vt:lpstr>PowerPoint Presentation</vt:lpstr>
      <vt:lpstr>PowerPoint Presentation</vt:lpstr>
      <vt:lpstr>For thus says the LORD, Who created the heavens, Who is God, Who formed the earth and made it, Who has established it, Who did not create it in vain, Who formed it to be inhabited: "I am the LORD, and there is no other. I have not spoken in secret, In a dark place of the earth; I did not say to the seed of Jacob, 'Seek Me in vain'; I, the LORD, speak righteousness, I declare things that are right. — Isaiah 45:18-19 </vt:lpstr>
      <vt:lpstr>Thus says the LORD: "Keep justice, and do righteousness, For My salvation is about to come, And My righteousness to be revealed. — Isaiah 56:1  </vt:lpstr>
      <vt:lpstr>The sinners in Zion are afraid; Fearfulness has seized the hypocrites: "Who among us shall dwell with the devouring fire? Who among us shall dwell with everlasting burnings?" He who walks righteously and speaks uprightly, He who despises the gain of oppressions, Who gestures with his hands, refusing bribes, Who stops his ears from hearing of bloodshed, And shuts his eyes from seeing evil: — Isaiah 33:14-15 </vt:lpstr>
      <vt:lpstr>Riches do not profit in the day of wrath,    But righteousness delivers from death. The righteousness of the blameless will direct his way aright, But the wicked will fall by his own wickedness. The righteousness of the upright will deliver them, But the unfaithful will be caught by their lust. When a wicked man dies, his expectation will perish, And the hope of the unjust perishes. The righteous is delivered from trouble, And it comes to the wicked instead. — Proverbs 11:4-8 </vt:lpstr>
      <vt:lpstr>A righteous man hates lying, But a wicked man is loathsome and comes to shame. Righteousness guards him whose way is blameless, But wickedness overthrows the sinner.                         — Proverbs 13:5-6  </vt:lpstr>
      <vt:lpstr>It is an abomination for kings to commit wickedness, For a throne is established by righteousness. Righteous lips are the delight of kings, And they love him who speaks what is right.                          — Proverbs16:12-13 </vt:lpstr>
      <vt:lpstr>When the righteous are in authority, the people rejoice; But when a wicked man rules, the people groan. — Proverbs 29:2 </vt:lpstr>
      <vt:lpstr>Righteousness exalts a nation,    But sin is a reproach to any people. — Proverbs 14:34  </vt:lpstr>
      <vt:lpstr>Who is wise? Let him understand these things. Who is prudent? Let him know them. For the ways of the LORD are right; The righteous walk in them, But transgressors stumble in them. — Hosea 14:9 </vt:lpstr>
      <vt:lpstr>Sow for yourselves righteousness; Reap in mercy; Break up your fallow ground, For it is time to seek the LORD, Till He comes    and rains righteousness on you.   — Hosea 10:12  </vt:lpstr>
      <vt:lpstr>Every way of a man is right in his own eyes, But the LORD weighs the hearts. To do righteousness and justice Is more acceptable to the LORD than sacrifice. A haughty look, a proud heart, And the plowing of the wicked are sin.       — Proverbs 21:2-4  </vt:lpstr>
      <vt:lpstr>As it is written: "There is none righteous, no, not one; There is none who understands; There is none who seeks after God. They have all turned aside; They have together become unprofitable; There is none who does good, no, not one. Their throat is an open tomb; With their tongues they have practiced deceit; The poison of asps is under their lips; Whose mouth is full of cursing and bitterness."  — Romans 3:10-14</vt:lpstr>
      <vt:lpstr>"Their feet are swift to shed blood; Destruction and misery are in their ways; And the way of peace they have not known. There is no fear of God before their eyes." Now we know that whatever the law says, it says to those who are under the law, that every mouth may be stopped, and all the world may become guilty before God. — Romans 3:15-19  </vt:lpstr>
      <vt:lpstr>Therefore by the deeds of the law no flesh will be justified in His sight, for by the law is the knowledge of sin. But now the righteousness of God apart from the law is revealed, being witnessed by the Law and the Prophets, even the righteousness of God, through faith in Jesus Christ, to all and on all who believe. For there is no difference;  — Romans 3:20-22</vt:lpstr>
      <vt:lpstr>… for all have sinned and fall short of the glory of God, being justified freely by His grace through the redemption that is in Christ Jesus, whom God set forth as a propitiation by His blood, through faith, to demonstrate His righteousness, because in His forbearance God had passed over the sins that were previously committed, … — Romans 3:23-25  </vt:lpstr>
      <vt:lpstr>… to demonstrate at the present time His righteousness, that He might be just and the justifier of the one who has faith in Jesus.      — Romans 3:26  </vt:lpstr>
      <vt:lpstr>For He made Him who knew no sin to be sin for us, that we might become the righteousness of God in Him. — 2nd Corinthians 5:21 </vt:lpstr>
      <vt:lpstr>For I am not ashamed of the gospel of Christ, for it is the power of God to salvation for everyone who believes, for the Jew first and also for the Greek. For in it the righteousness of God is revealed from faith to faith; as it is written, "The just shall live by faith."           — Romans 1:16-17  </vt:lpstr>
      <vt:lpstr>For what the law could not do in that it was weak through the flesh, God did by sending His own Son in the likeness of sinful flesh, on account of sin: He condemned sin   in the flesh, that the righteous requirement of the law might be fulfilled in us who do not walk according to the flesh but according to the Spirit. — Romans 8:3-4 </vt:lpstr>
      <vt:lpstr>For those who live according to the flesh set their minds on the things of the flesh, but those who live according to the Spirit, the things of the Spirit. For to be carnally minded is death, but to be spiritually minded is life and peace. — Romans 8:5-6</vt:lpstr>
      <vt:lpstr>… for the kingdom of God is              not eating and drinking, but righteousness and peace and joy in the Holy Spirit. For he who serves Christ in these things is acceptable to God and approved by men. Therefore let us pursue the things which make for peace and the things by which one may edify another.        — Romans 14:17-19  </vt:lpstr>
      <vt:lpstr>Do not be deceived: "Evil company corrupts good habits." Awake to righteousness, and do not sin; for some do not have the knowledge of God. I speak this to your shame. — 1st Corinthians 15:33-34 </vt:lpstr>
      <vt:lpstr>PowerPoint Presentation</vt:lpstr>
      <vt:lpstr>PowerPoint Presentation</vt:lpstr>
      <vt:lpstr>PowerPoint Presentation</vt:lpstr>
      <vt:lpstr>For the promise that he would be the heir of the world was not to Abraham or to his seed through the law, but through the righteousness of faith.                                    — Romans 4:13  </vt:lpstr>
      <vt:lpstr>He did not waver at the promise of God through unbelief, but was strengthened in faith, giving glory to God, and being fully convinced that what He had promised He was also able to perform. And therefore "it was accounted         to him for righteousness."             — Romans 4:20-22  </vt:lpstr>
      <vt:lpstr>… just as Abraham "believed God, and it was accounted to him for righteousness." — Galatians 3:6 </vt:lpstr>
      <vt:lpstr>For I bear them witness that they have a zeal for God, but not according to knowledge. For they being ignorant of God's righteousness,    and seeking to establish their own righteousness, have not submitted to the righteousness of God. For Christ is the end of the law for righteousness to everyone who believes.                   — Romans 10:2-4  </vt:lpstr>
      <vt:lpstr>For Moses writes about the righteousness which is of the law, "The man who does those things shall live by them." But the righteousness of faith speaks in this way, "Do not say in your heart, 'Who will ascend into heaven?'" (that is, to bring Christ down from above)  — Romans 10:5-6</vt:lpstr>
      <vt:lpstr>… or," 'Who will descend into the abyss?'" (that is, to bring Christ up from the dead). But what does it say? "The word is near you, in your mouth and in your heart" (that is, the word of faith which we preach): that if you confess with your mouth the Lord Jesus and believe in your heart that God has raised Him from the dead, you will be saved. — Romans 10:7-9</vt:lpstr>
      <vt:lpstr>You have become estranged from Christ, you who attempt to be justified by law; you have fallen from grace. For we through the Spirit eagerly wait for the hope of righteousness by faith. For in Christ Jesus neither circumcision nor uncircumcision avails anything, but faith working through love.      — Galatians 5:4-6 </vt:lpstr>
      <vt:lpstr>For with the heart one believes unto righteousness, and with the mouth confession is made unto salvation. — Romans 10:10 </vt:lpstr>
      <vt:lpstr>Blessed are those who keep justice, And he who does righteousness at all times!       — Psalms 106:3  </vt:lpstr>
      <vt:lpstr>[A Psalm of David.] LORD, who      may abide in Your tabernacle?    Who may dwell in Your holy hill?   He who walks uprightly, And works righteousness, And speaks the truth in his heart; He who does not backbite with his tongue, Nor      does evil to his neighbor, Nor does he take up a reproach against         his friend;  — Psalms 15:1-3 </vt:lpstr>
      <vt:lpstr>In whose eyes a vile person is despised, But he honors those who fear the LORD; He who swears to his own hurt and does not change; He who does not put out his money at usury, Nor does he take a bribe against the innocent. He who does these things shall never be moved. — Psalms 15:4-5 </vt:lpstr>
      <vt:lpstr>"And now, Israel, what does the LORD your God require of you, but to fear the LORD your God, to walk in all His ways and to love Him, to serve the LORD your God with all your heart and with all your soul, and        to keep the commandments of       the LORD and His statutes which I command you today for your good?" — Deuteronomy 10:12-13  </vt:lpstr>
      <vt:lpstr>He has shown you, O man, what is good; And what does the LORD require of you But to do justly, To love mercy, And to walk humbly with your God? — Micah 6:8 </vt:lpstr>
      <vt:lpstr>For the LORD is righteous, He loves righteousness; His countenance beholds the upright. — Psalms 11:7 </vt:lpstr>
      <vt:lpstr>Keep your tongue from evil, And your lips from speaking deceit. Depart from evil and do good; Seek peace and pursue it. The eyes of the LORD are on the righteous, And His ears are open to their cry. — Psalms 34:13-15</vt:lpstr>
      <vt:lpstr>For where envy and self-seeking exist, confusion and every evil thing are there. But the wisdom that is from above is first pure, then peaceable, gentle, willing to yield, full of mercy and good fruits, without partiality and without hypocrisy. Now the fruit of righteousness is sown in peace by those who make peace. — James 3:16-18 </vt:lpstr>
      <vt:lpstr>So then, my beloved brethren,   let every man be swift to hear, slow to speak, slow to wrath;     for the wrath of man does not produce the righteousness of God. — James 1:19-20  </vt:lpstr>
      <vt:lpstr>"But seek first the kingdom of God and His righteousness, and all these things shall be added           to you." — Matthew 6:33 </vt:lpstr>
      <vt:lpstr>Blessed are those who hunger and thirst for righteousness, For they shall be filled. — Matthew 5:6 </vt:lpstr>
      <vt:lpstr>"For I say to you, that unless        your righteousness exceeds the righteousness of the scribes and Pharisees, you will by no means enter the kingdom of heaven. You have heard that it was said to those of old, 'You shall not murder, and whoever murders will be in danger of the judgment.'"  — Matthew 5:20-21 </vt:lpstr>
      <vt:lpstr>"But I say to you that whoever is angry with his brother without a cause shall be in danger of the judgment. And whoever says to his brother, 'Raca!' shall be in danger of the council. But whoever says, 'You fool!' shall be in danger         of hell fire." — Matthew 5:22 </vt:lpstr>
      <vt:lpstr>Flee also youthful lusts;                           but pursue righteousness,          faith, love, peace with those who call on the Lord out of a pure heart.                — 2nd Timothy 2:22  </vt:lpstr>
      <vt:lpstr>Yet indeed I also count all things loss  for the excellence of the knowledge of Christ Jesus my Lord, for whom I have suffered the loss of all things, and  count them as rubbish, that I may gain Christ and be found in Him, not having my own righteousness, which is from the law, but that which is through faith in Christ, the righteousness which is from God by faith;  — Philippians 3:8-9 </vt:lpstr>
      <vt:lpstr>… that I may know Him and         the power of His resurrection,   and the fellowship of His sufferings, being conformed          to His death, if, by any means,        I may attain to the resurrection from the dead. — Philippians 3:10-11 </vt:lpstr>
      <vt:lpstr>In the way of righteousness is life, And in its pathway there is          no death. — Proverbs 12:28 </vt:lpstr>
      <vt:lpstr>If you seek her as silver, And search for her as for hidden treasures; Then you will understand the fear of the LORD, And find the knowledge of God. For the LORD gives wisdom; From His mouth come knowledge and understanding; He stores up sound wisdom for the upright; He is a shield to those who walk uprightly; He guards the paths of justice, And preserves the way of His saints.          — Proverbs 2:4-8  </vt:lpstr>
      <vt:lpstr>Then you will understand righteousness and justice, Equity and every good path. When wisdom enters your heart, And knowledge  is pleasant to your soul, Discretion will preserve you; Understanding will keep you, To deliver you from the way of evil, From the man who speaks perverse things, From those who leave the paths of uprightness To walk in the ways of darkness; Who rejoice in doing evil, And delight in the perversity of the wicked;  — Proverbs 2:9-14 </vt:lpstr>
      <vt:lpstr>Whose ways are crooked, And who are devious in their paths; To deliver you from the immoral woman, From the seductress who flatters with her words, Who forsakes the companion of her youth, And forgets the covenant of her God. For her house leads down to death, And her paths to the dead; None who go to her return, Nor do they regain the paths of life - So you may walk in the way of goodness, And keep to the paths of righteousness. — Proverbs 2:15-20  </vt:lpstr>
      <vt:lpstr>PowerPoint Presentation</vt:lpstr>
      <vt:lpstr>PowerPoint Presentation</vt:lpstr>
      <vt:lpstr>PowerPoint Presentation</vt:lpstr>
      <vt:lpstr>"Truly, these times of ignorance God overlooked, but now commands all men everywhere to repent, because He has appointed a day on which He will judge the world in righteousness by the Man whom He has ordained. He has given assurance of this to all by raising Him from the dead."     — Acts 17:30-31  </vt:lpstr>
      <vt:lpstr>Do you not know that to whom you present yourselves slaves to obey, you are that one's slaves whom you obey, whether of sin leading to death, or of obedience leading to righteousness? But God be thanked that though you were slaves of sin, yet you obeyed from the heart that form of doctrine to which you were delivered.  — Romans 6:16-17</vt:lpstr>
      <vt:lpstr>And having been set free from sin,      you became slaves of righteousness.          I speak in human terms because of the weakness of your flesh. For just as you presented your members as slaves of uncleanness, and of lawlessness leading to  more lawlessness, so now present your members as slaves of righteousness for holiness. For when you were slaves of sin, you were free in regard to righteousness — Romans 6:18-20 </vt:lpstr>
      <vt:lpstr>What fruit did you have then in the things of which you are now ashamed? For the end of those things is death. But now having been set free from sin, and having become slaves of God, you have your fruit to holiness, and the end, everlasting life. For the wages of sin is death, but the gift of God is eternal life in Christ Jesus our Lord. — Romans 6:21-23 </vt:lpstr>
      <vt:lpstr>And now, little children, abide       in Him, that when He appears,    we may have confidence and      not be ashamed before Him at    His coming. If you know that He   is righteous, you know that everyone who practices righteousness is born                     of Him. — 1st John 2:28-29 </vt:lpstr>
      <vt:lpstr>In this the children of God and the children of the devil are manifest: Whoever does not practice righteousness is not of God, nor is he who does not love his brother. For this is the message that you heard from the beginning, that we should love one another, not as Cain who was of the wicked one and murdered his brother. And why did he murder him? Because his works were evil and his brother's righteous.  — 1st John 3:10-12 </vt:lpstr>
      <vt:lpstr>Do not marvel, my brethren, if the  world hates you. We know that we have passed from death to life, because we love the brethren. He who does not love his brother abides in death. Whoever hates his brother is a murderer, and you know that no murderer has eternal life abiding in him. By this we know love, because He laid down His life for us. And we also ought to lay down our lives for the brethren. — 1st John 3:13-16 </vt:lpstr>
      <vt:lpstr>For to this you were called, because Christ also suffered for us, leaving us an example, that you should follow His steps: "Who committed no sin, Nor was deceit found in His mouth"; who, when He was reviled, did not revile in return; when He suffered, He did not threaten, but committed Himself to Him who judges righteously;                    — 1st Peter 2:21-23   </vt:lpstr>
      <vt:lpstr>… who Himself bore our sins in   His own body on the tree, that we, having died to sins, might live for righteousness -- by whose stripes you were healed. For you were like sheep going astray, but have now returned to the Shepherd and Overseer of your souls.                              — 1st Peter 2:24-25  </vt:lpstr>
      <vt:lpstr>Finally, all of you be of one mind, having compassion for one another; love as brothers, be tenderhearted, be courteous; not returning evil for evil or reviling for reviling, but on the contrary blessing, knowing that you were called to this, that you may inherit a blessing.  — 1st Peter 3:8-9 </vt:lpstr>
      <vt:lpstr>For "He who would love life And see good days, Let him refrain his tongue from evil, And his lips from speaking deceit. Let him turn away from evil and do good; Let him seek peace and pursue it. For the eyes of the LORD are on the righteous, And His ears   are open to their prayers; But the face of the LORD is against those  who do evil." — 1st Peter 3:10-12 </vt:lpstr>
      <vt:lpstr>But even if you should suffer for righteousness' sake, you are blessed.    "And do not be afraid of their threats, nor be troubled." But sanctify the Lord God in your hearts, and always be ready to give a defense to everyone who asks you a reason for the hope that is in you, with meekness and fear; having a good conscience, that when they defame you as evildoers, those who revile your good conduct in Christ  may be ashamed. — 1st Peter 3:14-16 </vt:lpstr>
      <vt:lpstr>But when the kindness and the love of God our Savior toward man appeared, not by works of righteousness which we have done, but according to His mercy He saved us, through the washing of regeneration and renewing of the Holy Spirit, whom He poured out on us abundantly through Jesus Christ our Savior, that having been justified by His grace we should become heirs according to the hope of eternal life. — Titus 3:4-7 </vt:lpstr>
      <vt:lpstr>But God, who is rich in mercy, because    of His great love with which He loved us, even when we were dead in trespasses, made us alive together with Christ (by grace you have been saved), and raised  us up together, and made us sit together in the heavenly places in Christ Jesus, that in the ages to come He might show the exceeding riches of His grace in His kindness toward us in Christ Jesus.              — Ephesians 2:4-7  </vt:lpstr>
      <vt:lpstr>For by grace you have been saved through faith, and that not of yourselves; it is the gift of God, not of works, lest anyone should boast. For we are His workmanship, created in Christ Jesus for good works, which God prepared beforehand that we should walk   in them. — Ephesians 2:8-10 </vt:lpstr>
      <vt:lpstr>But do you want to know, O foolish man, that faith without works is dead? Was not Abraham our father justified by works when he offered Isaac his son on the altar? Do you see that faith was working together with his works, and by works faith was made perfect?  — James 2:20-22 </vt:lpstr>
      <vt:lpstr>And the Scripture was fulfilled which says, "Abraham believed God, and it was accounted to him for righteousness." And he was called the friend of God. You see then that a man is justified by works, and not by faith only.            — James 2:23-24 </vt:lpstr>
      <vt:lpstr>But now you yourselves are to       put off all these: anger, wrath, malice, blasphemy, filthy language out of your mouth. Do not lie to one another, since you have put off the old man with his deeds, and have put on the new man who is renewed in knowledge according to the image of Him who created him, …                  — Colossians 3:8-10  </vt:lpstr>
      <vt:lpstr>… where there is neither         Greek nor Jew, circumcised         nor uncircumcised, barbarian, Scythian, slave nor free, but Christ is all and in all. Therefore, as the elect of God, holy and beloved, put on tender mercies, kindness, humility, meekness, longsuffering;  — Colossians 3:11-12  </vt:lpstr>
      <vt:lpstr>… bearing with one another, and forgiving one another, if anyone has a complaint against another; even as Christ forgave you, so you also must do. But above all these things put on love, which is the bond of perfection. And let the peace of God rule in your hearts, to which also you were called in one body; and be thankful.  — Colossians 3:13-15</vt:lpstr>
      <vt:lpstr>Let the word of Christ dwell in you richly in all wisdom, teaching and admonishing one another in psalms and hymns and spiritual songs, singing with grace in your hearts to the Lord. — Colossians 3:16 </vt:lpstr>
      <vt:lpstr>But of Him you are in Christ Jesus, who became for us wisdom from God -- and righteousness and sanctification and redemption -- that, as it is written, "He who glories, let him glory in the LORD." — 1st Corinthians 1:30-31  </vt:lpstr>
      <vt:lpstr>Nevertheless we, according            to His promise, look for new         heavens and a new earth in which righteousness dwells. Therefore, beloved, looking forward to these things, be diligent to be found by Him in peace, without spot and blameless; — 2nd Peter 3:13-14 </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624</cp:revision>
  <dcterms:created xsi:type="dcterms:W3CDTF">2014-04-12T23:55:49Z</dcterms:created>
  <dcterms:modified xsi:type="dcterms:W3CDTF">2019-03-08T05:21:46Z</dcterms:modified>
</cp:coreProperties>
</file>